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2.xml" ContentType="application/vnd.openxmlformats-officedocument.theme+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2.xml" ContentType="application/vnd.openxmlformats-officedocument.drawingml.chartshape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51" r:id="rId4"/>
    <p:sldMasterId id="2147483814" r:id="rId5"/>
  </p:sldMasterIdLst>
  <p:notesMasterIdLst>
    <p:notesMasterId r:id="rId20"/>
  </p:notesMasterIdLst>
  <p:handoutMasterIdLst>
    <p:handoutMasterId r:id="rId21"/>
  </p:handoutMasterIdLst>
  <p:sldIdLst>
    <p:sldId id="274" r:id="rId6"/>
    <p:sldId id="5974" r:id="rId7"/>
    <p:sldId id="796" r:id="rId8"/>
    <p:sldId id="5975" r:id="rId9"/>
    <p:sldId id="5967" r:id="rId10"/>
    <p:sldId id="283" r:id="rId11"/>
    <p:sldId id="1814" r:id="rId12"/>
    <p:sldId id="5968" r:id="rId13"/>
    <p:sldId id="5973" r:id="rId14"/>
    <p:sldId id="5972" r:id="rId15"/>
    <p:sldId id="281" r:id="rId16"/>
    <p:sldId id="5969" r:id="rId17"/>
    <p:sldId id="5970" r:id="rId18"/>
    <p:sldId id="2378" r:id="rId19"/>
  </p:sldIdLst>
  <p:sldSz cx="12192000" cy="6858000"/>
  <p:notesSz cx="6858000" cy="9144000"/>
  <p:embeddedFontLst>
    <p:embeddedFont>
      <p:font typeface="KBH" panose="00000500000000000000" pitchFamily="2" charset="0"/>
      <p:regular r:id="rId22"/>
      <p:bold r:id="rId23"/>
      <p:italic r:id="rId24"/>
      <p:boldItalic r:id="rId25"/>
    </p:embeddedFont>
    <p:embeddedFont>
      <p:font typeface="KBH Black" panose="00000A00000000000000" pitchFamily="2" charset="0"/>
      <p:bold r:id="rId26"/>
      <p:boldItalic r:id="rId27"/>
    </p:embeddedFont>
    <p:embeddedFont>
      <p:font typeface="KBH Medium" panose="00000600000000000000" pitchFamily="2" charset="0"/>
      <p:regular r:id="rId28"/>
      <p:italic r:id="rId29"/>
    </p:embeddedFont>
    <p:embeddedFont>
      <p:font typeface="KBH Tekst" panose="00000500000000000000" pitchFamily="2" charset="0"/>
      <p:regular r:id="rId30"/>
      <p:bold r:id="rId31"/>
      <p:italic r:id="rId32"/>
      <p:boldItalic r:id="rId3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E463489-753A-4ABF-B353-0E9E433653A8}" v="2" dt="2023-05-17T14:56:39.634"/>
  </p1510:revLst>
</p1510:revInfo>
</file>

<file path=ppt/tableStyles.xml><?xml version="1.0" encoding="utf-8"?>
<a:tblStyleLst xmlns:a="http://schemas.openxmlformats.org/drawingml/2006/main" def="{21E4AEA4-8DFA-4A89-87EB-49C32662AFE0}">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256" autoAdjust="0"/>
    <p:restoredTop sz="92597" autoAdjust="0"/>
  </p:normalViewPr>
  <p:slideViewPr>
    <p:cSldViewPr snapToGrid="0" showGuides="1">
      <p:cViewPr varScale="1">
        <p:scale>
          <a:sx n="62" d="100"/>
          <a:sy n="62" d="100"/>
        </p:scale>
        <p:origin x="820" y="36"/>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81" d="100"/>
          <a:sy n="81" d="100"/>
        </p:scale>
        <p:origin x="3894" y="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font" Target="fonts/font5.fntdata"/><Relationship Id="rId39"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handoutMaster" Target="handoutMasters/handoutMaster1.xml"/><Relationship Id="rId34"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font" Target="fonts/font4.fntdata"/><Relationship Id="rId33" Type="http://schemas.openxmlformats.org/officeDocument/2006/relationships/font" Target="fonts/font12.fntdata"/><Relationship Id="rId38"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notesMaster" Target="notesMasters/notesMaster1.xml"/><Relationship Id="rId29" Type="http://schemas.openxmlformats.org/officeDocument/2006/relationships/font" Target="fonts/font8.fntdata"/><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10.fntdata"/><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ëlle Caussarieu" userId="34be38f6-6c7f-4a89-9ff6-7e3be2a1b467" providerId="ADAL" clId="{FE463489-753A-4ABF-B353-0E9E433653A8}"/>
    <pc:docChg chg="custSel addSld delSld modSld sldOrd">
      <pc:chgData name="Maëlle Caussarieu" userId="34be38f6-6c7f-4a89-9ff6-7e3be2a1b467" providerId="ADAL" clId="{FE463489-753A-4ABF-B353-0E9E433653A8}" dt="2023-05-23T08:26:46.869" v="221" actId="20577"/>
      <pc:docMkLst>
        <pc:docMk/>
      </pc:docMkLst>
      <pc:sldChg chg="modSp mod">
        <pc:chgData name="Maëlle Caussarieu" userId="34be38f6-6c7f-4a89-9ff6-7e3be2a1b467" providerId="ADAL" clId="{FE463489-753A-4ABF-B353-0E9E433653A8}" dt="2023-05-23T08:26:46.869" v="221" actId="20577"/>
        <pc:sldMkLst>
          <pc:docMk/>
          <pc:sldMk cId="3259243647" sldId="274"/>
        </pc:sldMkLst>
        <pc:spChg chg="mod">
          <ac:chgData name="Maëlle Caussarieu" userId="34be38f6-6c7f-4a89-9ff6-7e3be2a1b467" providerId="ADAL" clId="{FE463489-753A-4ABF-B353-0E9E433653A8}" dt="2023-05-23T08:26:46.869" v="221" actId="20577"/>
          <ac:spMkLst>
            <pc:docMk/>
            <pc:sldMk cId="3259243647" sldId="274"/>
            <ac:spMk id="16" creationId="{32D2C85F-D8A9-4C60-8B35-2EECAB28270F}"/>
          </ac:spMkLst>
        </pc:spChg>
      </pc:sldChg>
      <pc:sldChg chg="del">
        <pc:chgData name="Maëlle Caussarieu" userId="34be38f6-6c7f-4a89-9ff6-7e3be2a1b467" providerId="ADAL" clId="{FE463489-753A-4ABF-B353-0E9E433653A8}" dt="2023-05-17T14:52:42.925" v="0" actId="47"/>
        <pc:sldMkLst>
          <pc:docMk/>
          <pc:sldMk cId="1048515267" sldId="280"/>
        </pc:sldMkLst>
      </pc:sldChg>
      <pc:sldChg chg="delSp modSp add mod ord">
        <pc:chgData name="Maëlle Caussarieu" userId="34be38f6-6c7f-4a89-9ff6-7e3be2a1b467" providerId="ADAL" clId="{FE463489-753A-4ABF-B353-0E9E433653A8}" dt="2023-05-17T14:55:02.165" v="54"/>
        <pc:sldMkLst>
          <pc:docMk/>
          <pc:sldMk cId="2307527520" sldId="796"/>
        </pc:sldMkLst>
        <pc:spChg chg="mod">
          <ac:chgData name="Maëlle Caussarieu" userId="34be38f6-6c7f-4a89-9ff6-7e3be2a1b467" providerId="ADAL" clId="{FE463489-753A-4ABF-B353-0E9E433653A8}" dt="2023-05-17T14:54:53.475" v="52" actId="1076"/>
          <ac:spMkLst>
            <pc:docMk/>
            <pc:sldMk cId="2307527520" sldId="796"/>
            <ac:spMk id="2" creationId="{D10E93D1-B27F-44C3-87B9-8BA2578C6953}"/>
          </ac:spMkLst>
        </pc:spChg>
        <pc:spChg chg="del">
          <ac:chgData name="Maëlle Caussarieu" userId="34be38f6-6c7f-4a89-9ff6-7e3be2a1b467" providerId="ADAL" clId="{FE463489-753A-4ABF-B353-0E9E433653A8}" dt="2023-05-17T14:52:49.936" v="2" actId="478"/>
          <ac:spMkLst>
            <pc:docMk/>
            <pc:sldMk cId="2307527520" sldId="796"/>
            <ac:spMk id="3" creationId="{0D87FB4B-8CAF-49EF-B287-9DD2C99BFC7D}"/>
          </ac:spMkLst>
        </pc:spChg>
        <pc:graphicFrameChg chg="mod">
          <ac:chgData name="Maëlle Caussarieu" userId="34be38f6-6c7f-4a89-9ff6-7e3be2a1b467" providerId="ADAL" clId="{FE463489-753A-4ABF-B353-0E9E433653A8}" dt="2023-05-17T14:54:48.893" v="51" actId="14100"/>
          <ac:graphicFrameMkLst>
            <pc:docMk/>
            <pc:sldMk cId="2307527520" sldId="796"/>
            <ac:graphicFrameMk id="10" creationId="{1BBC7D1E-D144-4A53-A852-75BF0332FD4F}"/>
          </ac:graphicFrameMkLst>
        </pc:graphicFrameChg>
      </pc:sldChg>
      <pc:sldChg chg="modSp add mod">
        <pc:chgData name="Maëlle Caussarieu" userId="34be38f6-6c7f-4a89-9ff6-7e3be2a1b467" providerId="ADAL" clId="{FE463489-753A-4ABF-B353-0E9E433653A8}" dt="2023-05-19T07:00:10.495" v="213" actId="20577"/>
        <pc:sldMkLst>
          <pc:docMk/>
          <pc:sldMk cId="2539589956" sldId="1814"/>
        </pc:sldMkLst>
        <pc:spChg chg="mod">
          <ac:chgData name="Maëlle Caussarieu" userId="34be38f6-6c7f-4a89-9ff6-7e3be2a1b467" providerId="ADAL" clId="{FE463489-753A-4ABF-B353-0E9E433653A8}" dt="2023-05-19T06:59:39.294" v="141" actId="6549"/>
          <ac:spMkLst>
            <pc:docMk/>
            <pc:sldMk cId="2539589956" sldId="1814"/>
            <ac:spMk id="2" creationId="{38FE110A-7F24-434E-A54F-1A18957A2B6C}"/>
          </ac:spMkLst>
        </pc:spChg>
        <pc:spChg chg="mod">
          <ac:chgData name="Maëlle Caussarieu" userId="34be38f6-6c7f-4a89-9ff6-7e3be2a1b467" providerId="ADAL" clId="{FE463489-753A-4ABF-B353-0E9E433653A8}" dt="2023-05-17T14:56:53.770" v="74" actId="20577"/>
          <ac:spMkLst>
            <pc:docMk/>
            <pc:sldMk cId="2539589956" sldId="1814"/>
            <ac:spMk id="34" creationId="{E6C4D13D-7715-4E3C-8E1D-6339BAF8BA7D}"/>
          </ac:spMkLst>
        </pc:spChg>
        <pc:spChg chg="mod">
          <ac:chgData name="Maëlle Caussarieu" userId="34be38f6-6c7f-4a89-9ff6-7e3be2a1b467" providerId="ADAL" clId="{FE463489-753A-4ABF-B353-0E9E433653A8}" dt="2023-05-19T06:59:46.477" v="160" actId="20577"/>
          <ac:spMkLst>
            <pc:docMk/>
            <pc:sldMk cId="2539589956" sldId="1814"/>
            <ac:spMk id="36" creationId="{77EE14E3-D5E7-477B-A7A9-088A71A547FD}"/>
          </ac:spMkLst>
        </pc:spChg>
        <pc:spChg chg="mod">
          <ac:chgData name="Maëlle Caussarieu" userId="34be38f6-6c7f-4a89-9ff6-7e3be2a1b467" providerId="ADAL" clId="{FE463489-753A-4ABF-B353-0E9E433653A8}" dt="2023-05-19T06:59:49.972" v="168" actId="20577"/>
          <ac:spMkLst>
            <pc:docMk/>
            <pc:sldMk cId="2539589956" sldId="1814"/>
            <ac:spMk id="38" creationId="{2210FF94-C1D9-4441-9464-15DDE0219FA4}"/>
          </ac:spMkLst>
        </pc:spChg>
        <pc:spChg chg="mod">
          <ac:chgData name="Maëlle Caussarieu" userId="34be38f6-6c7f-4a89-9ff6-7e3be2a1b467" providerId="ADAL" clId="{FE463489-753A-4ABF-B353-0E9E433653A8}" dt="2023-05-19T07:00:10.495" v="213" actId="20577"/>
          <ac:spMkLst>
            <pc:docMk/>
            <pc:sldMk cId="2539589956" sldId="1814"/>
            <ac:spMk id="40" creationId="{DF144E7B-AE3D-4028-940A-5D3A42F5373A}"/>
          </ac:spMkLst>
        </pc:spChg>
      </pc:sldChg>
      <pc:sldChg chg="add del">
        <pc:chgData name="Maëlle Caussarieu" userId="34be38f6-6c7f-4a89-9ff6-7e3be2a1b467" providerId="ADAL" clId="{FE463489-753A-4ABF-B353-0E9E433653A8}" dt="2023-05-17T14:56:42.640" v="56" actId="47"/>
        <pc:sldMkLst>
          <pc:docMk/>
          <pc:sldMk cId="2585518335" sldId="1834"/>
        </pc:sldMkLst>
      </pc:sldChg>
      <pc:sldChg chg="modSp mod">
        <pc:chgData name="Maëlle Caussarieu" userId="34be38f6-6c7f-4a89-9ff6-7e3be2a1b467" providerId="ADAL" clId="{FE463489-753A-4ABF-B353-0E9E433653A8}" dt="2023-05-19T07:00:25.896" v="214" actId="20577"/>
        <pc:sldMkLst>
          <pc:docMk/>
          <pc:sldMk cId="3801882415" sldId="2378"/>
        </pc:sldMkLst>
        <pc:spChg chg="mod">
          <ac:chgData name="Maëlle Caussarieu" userId="34be38f6-6c7f-4a89-9ff6-7e3be2a1b467" providerId="ADAL" clId="{FE463489-753A-4ABF-B353-0E9E433653A8}" dt="2023-05-19T07:00:25.896" v="214" actId="20577"/>
          <ac:spMkLst>
            <pc:docMk/>
            <pc:sldMk cId="3801882415" sldId="2378"/>
            <ac:spMk id="2" creationId="{052EBD52-146D-41A6-9A1F-222C053AA5A3}"/>
          </ac:spMkLst>
        </pc:spChg>
      </pc:sldChg>
      <pc:sldChg chg="modSp mod">
        <pc:chgData name="Maëlle Caussarieu" userId="34be38f6-6c7f-4a89-9ff6-7e3be2a1b467" providerId="ADAL" clId="{FE463489-753A-4ABF-B353-0E9E433653A8}" dt="2023-05-22T09:40:04.698" v="216" actId="20577"/>
        <pc:sldMkLst>
          <pc:docMk/>
          <pc:sldMk cId="797942774" sldId="5970"/>
        </pc:sldMkLst>
        <pc:spChg chg="mod">
          <ac:chgData name="Maëlle Caussarieu" userId="34be38f6-6c7f-4a89-9ff6-7e3be2a1b467" providerId="ADAL" clId="{FE463489-753A-4ABF-B353-0E9E433653A8}" dt="2023-05-22T09:40:04.698" v="216" actId="20577"/>
          <ac:spMkLst>
            <pc:docMk/>
            <pc:sldMk cId="797942774" sldId="5970"/>
            <ac:spMk id="21" creationId="{E7923ABD-502A-CE5E-6FF6-24BECB3BF629}"/>
          </ac:spMkLst>
        </pc:spChg>
      </pc:sldChg>
      <pc:sldChg chg="del">
        <pc:chgData name="Maëlle Caussarieu" userId="34be38f6-6c7f-4a89-9ff6-7e3be2a1b467" providerId="ADAL" clId="{FE463489-753A-4ABF-B353-0E9E433653A8}" dt="2023-05-19T07:09:30.214" v="215" actId="47"/>
        <pc:sldMkLst>
          <pc:docMk/>
          <pc:sldMk cId="2041811489" sldId="5976"/>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C:\Users\jachog\AppData\Local\Microsoft\Windows\INetCache\Content.Outlook\UCSE2ZB1\Kopi%20af%20Kopi%20af%20Biomasseforbrug%20KK%20-%20illustration_210129_JAC2.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chartUserShapes" Target="../drawings/drawing2.xm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96122415192249"/>
          <c:y val="3.5138819086663435E-2"/>
          <c:w val="0.83091971524028974"/>
          <c:h val="0.67779204894295986"/>
        </c:manualLayout>
      </c:layout>
      <c:areaChart>
        <c:grouping val="stacked"/>
        <c:varyColors val="0"/>
        <c:ser>
          <c:idx val="1"/>
          <c:order val="0"/>
          <c:tx>
            <c:strRef>
              <c:f>'Ark1'!$O$78</c:f>
              <c:strCache>
                <c:ptCount val="1"/>
                <c:pt idx="0">
                  <c:v>Biogas</c:v>
                </c:pt>
              </c:strCache>
            </c:strRef>
          </c:tx>
          <c:spPr>
            <a:solidFill>
              <a:srgbClr val="FFFF00"/>
            </a:solidFill>
            <a:ln w="25400">
              <a:noFill/>
            </a:ln>
            <a:effectLst/>
          </c:spPr>
          <c:cat>
            <c:numRef>
              <c:f>'Ark1'!$B$79:$B$129</c:f>
              <c:numCache>
                <c:formatCode>General</c:formatCode>
                <c:ptCount val="5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numCache>
            </c:numRef>
          </c:cat>
          <c:val>
            <c:numRef>
              <c:f>'Ark1'!$O$79:$O$129</c:f>
              <c:numCache>
                <c:formatCode>#,##0</c:formatCode>
                <c:ptCount val="5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109.669</c:v>
                </c:pt>
                <c:pt idx="27">
                  <c:v>124.708</c:v>
                </c:pt>
                <c:pt idx="28">
                  <c:v>120.316</c:v>
                </c:pt>
                <c:pt idx="29">
                  <c:v>21.8116056792948</c:v>
                </c:pt>
                <c:pt idx="30">
                  <c:v>101.70359992235899</c:v>
                </c:pt>
                <c:pt idx="31">
                  <c:v>101.70360000000601</c:v>
                </c:pt>
                <c:pt idx="32">
                  <c:v>101.70360000000601</c:v>
                </c:pt>
                <c:pt idx="33">
                  <c:v>101.70360000000601</c:v>
                </c:pt>
                <c:pt idx="34">
                  <c:v>101.70360000000601</c:v>
                </c:pt>
                <c:pt idx="35">
                  <c:v>101.70360000000601</c:v>
                </c:pt>
                <c:pt idx="36">
                  <c:v>101.70360000000601</c:v>
                </c:pt>
                <c:pt idx="37">
                  <c:v>101.70360000000601</c:v>
                </c:pt>
                <c:pt idx="38">
                  <c:v>101.70360000000601</c:v>
                </c:pt>
                <c:pt idx="39">
                  <c:v>101.70360000000601</c:v>
                </c:pt>
                <c:pt idx="40">
                  <c:v>101.70360000000601</c:v>
                </c:pt>
                <c:pt idx="41">
                  <c:v>101.70360000000601</c:v>
                </c:pt>
                <c:pt idx="42">
                  <c:v>101.70360000000601</c:v>
                </c:pt>
                <c:pt idx="43">
                  <c:v>101.70360000000601</c:v>
                </c:pt>
                <c:pt idx="44">
                  <c:v>101.70360000000601</c:v>
                </c:pt>
                <c:pt idx="45">
                  <c:v>101.70360000000601</c:v>
                </c:pt>
                <c:pt idx="46">
                  <c:v>101.70360000000601</c:v>
                </c:pt>
                <c:pt idx="47">
                  <c:v>101.70360000000601</c:v>
                </c:pt>
                <c:pt idx="48">
                  <c:v>101.70360000000601</c:v>
                </c:pt>
                <c:pt idx="49">
                  <c:v>101.70360000000601</c:v>
                </c:pt>
                <c:pt idx="50">
                  <c:v>101.70360000000601</c:v>
                </c:pt>
              </c:numCache>
            </c:numRef>
          </c:val>
          <c:extLst>
            <c:ext xmlns:c16="http://schemas.microsoft.com/office/drawing/2014/chart" uri="{C3380CC4-5D6E-409C-BE32-E72D297353CC}">
              <c16:uniqueId val="{00000000-EFC4-4BDE-B15C-D788996736C5}"/>
            </c:ext>
          </c:extLst>
        </c:ser>
        <c:ser>
          <c:idx val="3"/>
          <c:order val="1"/>
          <c:tx>
            <c:strRef>
              <c:f>'Ark1'!$Q$78</c:f>
              <c:strCache>
                <c:ptCount val="1"/>
                <c:pt idx="0">
                  <c:v>Affald, CO2-neutral andel</c:v>
                </c:pt>
              </c:strCache>
            </c:strRef>
          </c:tx>
          <c:spPr>
            <a:solidFill>
              <a:srgbClr val="92D050"/>
            </a:solidFill>
            <a:ln w="25400">
              <a:noFill/>
            </a:ln>
            <a:effectLst/>
          </c:spPr>
          <c:cat>
            <c:numRef>
              <c:f>'Ark1'!$B$79:$B$129</c:f>
              <c:numCache>
                <c:formatCode>General</c:formatCode>
                <c:ptCount val="5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numCache>
            </c:numRef>
          </c:cat>
          <c:val>
            <c:numRef>
              <c:f>'Ark1'!$Q$79:$Q$129</c:f>
              <c:numCache>
                <c:formatCode>#,##0</c:formatCode>
                <c:ptCount val="51"/>
                <c:pt idx="0">
                  <c:v>2699.1784121320247</c:v>
                </c:pt>
                <c:pt idx="1">
                  <c:v>579.79812756467436</c:v>
                </c:pt>
                <c:pt idx="2">
                  <c:v>2732.5627404103479</c:v>
                </c:pt>
                <c:pt idx="3">
                  <c:v>2819.6800802854586</c:v>
                </c:pt>
                <c:pt idx="4">
                  <c:v>2977.2279553969665</c:v>
                </c:pt>
                <c:pt idx="5">
                  <c:v>2965.0906966993753</c:v>
                </c:pt>
                <c:pt idx="6">
                  <c:v>2888.2796761819809</c:v>
                </c:pt>
                <c:pt idx="7">
                  <c:v>3088.4476387154327</c:v>
                </c:pt>
                <c:pt idx="8">
                  <c:v>3214.4052783229263</c:v>
                </c:pt>
                <c:pt idx="9">
                  <c:v>3917.0552149866189</c:v>
                </c:pt>
                <c:pt idx="10">
                  <c:v>4155.0248422283557</c:v>
                </c:pt>
                <c:pt idx="11">
                  <c:v>4058.0268251561106</c:v>
                </c:pt>
                <c:pt idx="12">
                  <c:v>4534.9560410347904</c:v>
                </c:pt>
                <c:pt idx="13">
                  <c:v>4653.2603140053525</c:v>
                </c:pt>
                <c:pt idx="14">
                  <c:v>4847.7143791257804</c:v>
                </c:pt>
                <c:pt idx="15">
                  <c:v>4612.9635700267618</c:v>
                </c:pt>
                <c:pt idx="16">
                  <c:v>4676.7891909009813</c:v>
                </c:pt>
                <c:pt idx="17">
                  <c:v>5034.5800615521857</c:v>
                </c:pt>
                <c:pt idx="18">
                  <c:v>5479.4353470115966</c:v>
                </c:pt>
                <c:pt idx="19">
                  <c:v>4758.2636467439779</c:v>
                </c:pt>
                <c:pt idx="20">
                  <c:v>4470.510402568093</c:v>
                </c:pt>
                <c:pt idx="21">
                  <c:v>4347.7332675513753</c:v>
                </c:pt>
                <c:pt idx="22">
                  <c:v>4079.3623243504017</c:v>
                </c:pt>
                <c:pt idx="23">
                  <c:v>3671.9842328935088</c:v>
                </c:pt>
                <c:pt idx="24">
                  <c:v>4239.8600543965204</c:v>
                </c:pt>
                <c:pt idx="25">
                  <c:v>4478.1642835992352</c:v>
                </c:pt>
                <c:pt idx="26">
                  <c:v>4436.8079083931334</c:v>
                </c:pt>
                <c:pt idx="27">
                  <c:v>4725.1580233877912</c:v>
                </c:pt>
                <c:pt idx="28">
                  <c:v>5027.1122750748991</c:v>
                </c:pt>
                <c:pt idx="29">
                  <c:v>5158.8894429894517</c:v>
                </c:pt>
                <c:pt idx="30">
                  <c:v>5619.6021873941263</c:v>
                </c:pt>
                <c:pt idx="31">
                  <c:v>4297.2201027734573</c:v>
                </c:pt>
                <c:pt idx="32">
                  <c:v>4506.9470146829863</c:v>
                </c:pt>
                <c:pt idx="33">
                  <c:v>4732.657566858973</c:v>
                </c:pt>
                <c:pt idx="34">
                  <c:v>4896.3661103629411</c:v>
                </c:pt>
                <c:pt idx="35">
                  <c:v>5063.1103030919694</c:v>
                </c:pt>
                <c:pt idx="36">
                  <c:v>4936.3814577971871</c:v>
                </c:pt>
                <c:pt idx="37">
                  <c:v>4809.6526125024047</c:v>
                </c:pt>
                <c:pt idx="38">
                  <c:v>4682.9237672076224</c:v>
                </c:pt>
                <c:pt idx="39">
                  <c:v>4556.1949219128401</c:v>
                </c:pt>
                <c:pt idx="40">
                  <c:v>4429.4660766180568</c:v>
                </c:pt>
                <c:pt idx="41">
                  <c:v>4414.2223595583127</c:v>
                </c:pt>
                <c:pt idx="42">
                  <c:v>4398.9786424985687</c:v>
                </c:pt>
                <c:pt idx="43">
                  <c:v>4383.7349254388246</c:v>
                </c:pt>
                <c:pt idx="44">
                  <c:v>4368.4912083790805</c:v>
                </c:pt>
                <c:pt idx="45">
                  <c:v>4353.2474913193355</c:v>
                </c:pt>
                <c:pt idx="46">
                  <c:v>4337.6057018420097</c:v>
                </c:pt>
                <c:pt idx="47">
                  <c:v>4321.9639123646839</c:v>
                </c:pt>
                <c:pt idx="48">
                  <c:v>4306.3221228873581</c:v>
                </c:pt>
                <c:pt idx="49">
                  <c:v>4290.6803334100323</c:v>
                </c:pt>
                <c:pt idx="50">
                  <c:v>4275.0385439327074</c:v>
                </c:pt>
              </c:numCache>
            </c:numRef>
          </c:val>
          <c:extLst>
            <c:ext xmlns:c16="http://schemas.microsoft.com/office/drawing/2014/chart" uri="{C3380CC4-5D6E-409C-BE32-E72D297353CC}">
              <c16:uniqueId val="{00000001-EFC4-4BDE-B15C-D788996736C5}"/>
            </c:ext>
          </c:extLst>
        </c:ser>
        <c:ser>
          <c:idx val="4"/>
          <c:order val="2"/>
          <c:tx>
            <c:strRef>
              <c:f>'Ark1'!$R$78</c:f>
              <c:strCache>
                <c:ptCount val="1"/>
                <c:pt idx="0">
                  <c:v>CO2-neutral biomasse</c:v>
                </c:pt>
              </c:strCache>
            </c:strRef>
          </c:tx>
          <c:spPr>
            <a:solidFill>
              <a:srgbClr val="00B050"/>
            </a:solidFill>
            <a:ln w="25400">
              <a:noFill/>
            </a:ln>
            <a:effectLst/>
          </c:spPr>
          <c:cat>
            <c:numRef>
              <c:f>'Ark1'!$B$79:$B$129</c:f>
              <c:numCache>
                <c:formatCode>General</c:formatCode>
                <c:ptCount val="5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numCache>
            </c:numRef>
          </c:cat>
          <c:val>
            <c:numRef>
              <c:f>'Ark1'!$R$79:$R$129</c:f>
              <c:numCache>
                <c:formatCode>#,##0</c:formatCode>
                <c:ptCount val="51"/>
                <c:pt idx="0">
                  <c:v>0</c:v>
                </c:pt>
                <c:pt idx="1">
                  <c:v>0</c:v>
                </c:pt>
                <c:pt idx="2">
                  <c:v>0</c:v>
                </c:pt>
                <c:pt idx="3">
                  <c:v>0</c:v>
                </c:pt>
                <c:pt idx="4">
                  <c:v>0</c:v>
                </c:pt>
                <c:pt idx="5">
                  <c:v>0</c:v>
                </c:pt>
                <c:pt idx="6">
                  <c:v>0</c:v>
                </c:pt>
                <c:pt idx="7">
                  <c:v>10.737699707562451</c:v>
                </c:pt>
                <c:pt idx="8">
                  <c:v>22.760688782318478</c:v>
                </c:pt>
                <c:pt idx="9">
                  <c:v>16.957141688840665</c:v>
                </c:pt>
                <c:pt idx="10">
                  <c:v>18.440812379812957</c:v>
                </c:pt>
                <c:pt idx="11">
                  <c:v>39.372728480840607</c:v>
                </c:pt>
                <c:pt idx="12">
                  <c:v>20.790561247542087</c:v>
                </c:pt>
                <c:pt idx="13">
                  <c:v>23.792379570072185</c:v>
                </c:pt>
                <c:pt idx="14">
                  <c:v>33.743836282782233</c:v>
                </c:pt>
                <c:pt idx="15">
                  <c:v>5150.4210583279255</c:v>
                </c:pt>
                <c:pt idx="16">
                  <c:v>4210.9936098037042</c:v>
                </c:pt>
                <c:pt idx="17">
                  <c:v>5184.3427823885231</c:v>
                </c:pt>
                <c:pt idx="18">
                  <c:v>5509.2421122914384</c:v>
                </c:pt>
                <c:pt idx="19">
                  <c:v>5996.8185607337982</c:v>
                </c:pt>
                <c:pt idx="20">
                  <c:v>13050.86713063195</c:v>
                </c:pt>
                <c:pt idx="21">
                  <c:v>11892.058655867788</c:v>
                </c:pt>
                <c:pt idx="22">
                  <c:v>12933.713361916658</c:v>
                </c:pt>
                <c:pt idx="23">
                  <c:v>13681.986180543736</c:v>
                </c:pt>
                <c:pt idx="24">
                  <c:v>13663.714328576283</c:v>
                </c:pt>
                <c:pt idx="25">
                  <c:v>13422.750576139981</c:v>
                </c:pt>
                <c:pt idx="26">
                  <c:v>15275.52411041095</c:v>
                </c:pt>
                <c:pt idx="27">
                  <c:v>16967.999329477665</c:v>
                </c:pt>
                <c:pt idx="28">
                  <c:v>16496.095767755538</c:v>
                </c:pt>
                <c:pt idx="29">
                  <c:v>15650.441817826322</c:v>
                </c:pt>
                <c:pt idx="30">
                  <c:v>22507.301266191404</c:v>
                </c:pt>
                <c:pt idx="31">
                  <c:v>22652.695963233709</c:v>
                </c:pt>
                <c:pt idx="32">
                  <c:v>23297.371944256935</c:v>
                </c:pt>
                <c:pt idx="33">
                  <c:v>23437.951878902855</c:v>
                </c:pt>
                <c:pt idx="34">
                  <c:v>23547.807978352877</c:v>
                </c:pt>
                <c:pt idx="35">
                  <c:v>23891.538433840782</c:v>
                </c:pt>
                <c:pt idx="36">
                  <c:v>24453.211477676577</c:v>
                </c:pt>
                <c:pt idx="37">
                  <c:v>21393.428443186083</c:v>
                </c:pt>
                <c:pt idx="38">
                  <c:v>17604.152373550307</c:v>
                </c:pt>
                <c:pt idx="39">
                  <c:v>17598.050132122255</c:v>
                </c:pt>
                <c:pt idx="40">
                  <c:v>15471.525886268941</c:v>
                </c:pt>
                <c:pt idx="41">
                  <c:v>14860.806031806636</c:v>
                </c:pt>
                <c:pt idx="42">
                  <c:v>14250.086177344334</c:v>
                </c:pt>
                <c:pt idx="43">
                  <c:v>12164.81583817603</c:v>
                </c:pt>
                <c:pt idx="44">
                  <c:v>12291.371226066725</c:v>
                </c:pt>
                <c:pt idx="45">
                  <c:v>12417.926613957421</c:v>
                </c:pt>
                <c:pt idx="46">
                  <c:v>12355.968447488283</c:v>
                </c:pt>
                <c:pt idx="47">
                  <c:v>12294.010281019146</c:v>
                </c:pt>
                <c:pt idx="48">
                  <c:v>12232.052114550008</c:v>
                </c:pt>
                <c:pt idx="49">
                  <c:v>12170.09394808087</c:v>
                </c:pt>
                <c:pt idx="50">
                  <c:v>12108.135781611742</c:v>
                </c:pt>
              </c:numCache>
            </c:numRef>
          </c:val>
          <c:extLst>
            <c:ext xmlns:c16="http://schemas.microsoft.com/office/drawing/2014/chart" uri="{C3380CC4-5D6E-409C-BE32-E72D297353CC}">
              <c16:uniqueId val="{00000002-EFC4-4BDE-B15C-D788996736C5}"/>
            </c:ext>
          </c:extLst>
        </c:ser>
        <c:ser>
          <c:idx val="0"/>
          <c:order val="3"/>
          <c:tx>
            <c:strRef>
              <c:f>'Ark1'!$N$78</c:f>
              <c:strCache>
                <c:ptCount val="1"/>
                <c:pt idx="0">
                  <c:v>Elbaseret varme</c:v>
                </c:pt>
              </c:strCache>
            </c:strRef>
          </c:tx>
          <c:spPr>
            <a:solidFill>
              <a:srgbClr val="0070C0"/>
            </a:solidFill>
            <a:ln w="25400">
              <a:noFill/>
            </a:ln>
            <a:effectLst/>
          </c:spPr>
          <c:cat>
            <c:numRef>
              <c:f>'Ark1'!$B$79:$B$129</c:f>
              <c:numCache>
                <c:formatCode>General</c:formatCode>
                <c:ptCount val="5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numCache>
            </c:numRef>
          </c:cat>
          <c:val>
            <c:numRef>
              <c:f>'Ark1'!$N$79:$N$129</c:f>
              <c:numCache>
                <c:formatCode>#,##0</c:formatCode>
                <c:ptCount val="5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124.68566830183408</c:v>
                </c:pt>
                <c:pt idx="25">
                  <c:v>249.37133660366817</c:v>
                </c:pt>
                <c:pt idx="26">
                  <c:v>374.05700490550225</c:v>
                </c:pt>
                <c:pt idx="27">
                  <c:v>498.74267320733634</c:v>
                </c:pt>
                <c:pt idx="28">
                  <c:v>623.42834150917042</c:v>
                </c:pt>
                <c:pt idx="29">
                  <c:v>748.11400981100451</c:v>
                </c:pt>
                <c:pt idx="30">
                  <c:v>748.11400981100451</c:v>
                </c:pt>
                <c:pt idx="31">
                  <c:v>1210.0015710311623</c:v>
                </c:pt>
                <c:pt idx="32">
                  <c:v>1210.0015710311623</c:v>
                </c:pt>
                <c:pt idx="33">
                  <c:v>1210.0015710311623</c:v>
                </c:pt>
                <c:pt idx="34">
                  <c:v>1210.0015710311623</c:v>
                </c:pt>
                <c:pt idx="35">
                  <c:v>1210.0015710311623</c:v>
                </c:pt>
                <c:pt idx="36">
                  <c:v>1210.0015710311623</c:v>
                </c:pt>
                <c:pt idx="37">
                  <c:v>1210.0015710311623</c:v>
                </c:pt>
                <c:pt idx="38">
                  <c:v>1210.0015710311623</c:v>
                </c:pt>
                <c:pt idx="39">
                  <c:v>1210.0015710311623</c:v>
                </c:pt>
                <c:pt idx="40">
                  <c:v>1210.0015710311623</c:v>
                </c:pt>
                <c:pt idx="41">
                  <c:v>1210.0015710311623</c:v>
                </c:pt>
                <c:pt idx="42">
                  <c:v>1210.0015710311623</c:v>
                </c:pt>
                <c:pt idx="43">
                  <c:v>1210.0015710311623</c:v>
                </c:pt>
                <c:pt idx="44">
                  <c:v>1210.0015710311623</c:v>
                </c:pt>
                <c:pt idx="45">
                  <c:v>1210.0015710311623</c:v>
                </c:pt>
                <c:pt idx="46">
                  <c:v>1210.0015710311623</c:v>
                </c:pt>
                <c:pt idx="47">
                  <c:v>1210.0015710311623</c:v>
                </c:pt>
                <c:pt idx="48">
                  <c:v>1210.0015710311623</c:v>
                </c:pt>
                <c:pt idx="49">
                  <c:v>1210.0015710311623</c:v>
                </c:pt>
                <c:pt idx="50">
                  <c:v>1210.0015710311623</c:v>
                </c:pt>
              </c:numCache>
            </c:numRef>
          </c:val>
          <c:extLst>
            <c:ext xmlns:c16="http://schemas.microsoft.com/office/drawing/2014/chart" uri="{C3380CC4-5D6E-409C-BE32-E72D297353CC}">
              <c16:uniqueId val="{00000003-EFC4-4BDE-B15C-D788996736C5}"/>
            </c:ext>
          </c:extLst>
        </c:ser>
        <c:ser>
          <c:idx val="2"/>
          <c:order val="4"/>
          <c:tx>
            <c:strRef>
              <c:f>'Ark1'!$P$78</c:f>
              <c:strCache>
                <c:ptCount val="1"/>
                <c:pt idx="0">
                  <c:v>Affald, fossil andel</c:v>
                </c:pt>
              </c:strCache>
            </c:strRef>
          </c:tx>
          <c:spPr>
            <a:solidFill>
              <a:schemeClr val="bg1">
                <a:lumMod val="75000"/>
              </a:schemeClr>
            </a:solidFill>
            <a:ln w="25400">
              <a:noFill/>
            </a:ln>
            <a:effectLst/>
          </c:spPr>
          <c:cat>
            <c:numRef>
              <c:f>'Ark1'!$B$79:$B$129</c:f>
              <c:numCache>
                <c:formatCode>General</c:formatCode>
                <c:ptCount val="5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numCache>
            </c:numRef>
          </c:cat>
          <c:val>
            <c:numRef>
              <c:f>'Ark1'!$P$79:$P$129</c:f>
              <c:numCache>
                <c:formatCode>#,##0</c:formatCode>
                <c:ptCount val="51"/>
                <c:pt idx="0">
                  <c:v>1329.821587867975</c:v>
                </c:pt>
                <c:pt idx="1">
                  <c:v>285.65287243532572</c:v>
                </c:pt>
                <c:pt idx="2">
                  <c:v>1346.2692595896524</c:v>
                </c:pt>
                <c:pt idx="3">
                  <c:v>1389.1899197145408</c:v>
                </c:pt>
                <c:pt idx="4">
                  <c:v>1466.8100446030332</c:v>
                </c:pt>
                <c:pt idx="5">
                  <c:v>1460.8303033006248</c:v>
                </c:pt>
                <c:pt idx="6">
                  <c:v>1422.9873238180201</c:v>
                </c:pt>
                <c:pt idx="7">
                  <c:v>1521.6053612845676</c:v>
                </c:pt>
                <c:pt idx="8">
                  <c:v>1583.6617216770742</c:v>
                </c:pt>
                <c:pt idx="9">
                  <c:v>1929.8407850133813</c:v>
                </c:pt>
                <c:pt idx="10">
                  <c:v>2047.0828117503224</c:v>
                </c:pt>
                <c:pt idx="11">
                  <c:v>1999.2941748438896</c:v>
                </c:pt>
                <c:pt idx="12">
                  <c:v>2234.2659589652098</c:v>
                </c:pt>
                <c:pt idx="13">
                  <c:v>2292.5516859946483</c:v>
                </c:pt>
                <c:pt idx="14">
                  <c:v>2388.3546208742196</c:v>
                </c:pt>
                <c:pt idx="15">
                  <c:v>2272.6984299732385</c:v>
                </c:pt>
                <c:pt idx="16">
                  <c:v>2304.1438090990191</c:v>
                </c:pt>
                <c:pt idx="17">
                  <c:v>2480.4189384478145</c:v>
                </c:pt>
                <c:pt idx="18">
                  <c:v>2699.5886529884037</c:v>
                </c:pt>
                <c:pt idx="19">
                  <c:v>2344.2843532560214</c:v>
                </c:pt>
                <c:pt idx="20">
                  <c:v>2202.5151117845467</c:v>
                </c:pt>
                <c:pt idx="21">
                  <c:v>2142.0257110439534</c:v>
                </c:pt>
                <c:pt idx="22">
                  <c:v>2009.8056724495989</c:v>
                </c:pt>
                <c:pt idx="23">
                  <c:v>1809.1000881099849</c:v>
                </c:pt>
                <c:pt idx="24">
                  <c:v>2088.8791213404966</c:v>
                </c:pt>
                <c:pt idx="25">
                  <c:v>2206.2859985775194</c:v>
                </c:pt>
                <c:pt idx="26">
                  <c:v>2185.9106872243137</c:v>
                </c:pt>
                <c:pt idx="27">
                  <c:v>2327.9739928808031</c:v>
                </c:pt>
                <c:pt idx="28">
                  <c:v>2476.7397360555433</c:v>
                </c:pt>
                <c:pt idx="29">
                  <c:v>2541.6632408869473</c:v>
                </c:pt>
                <c:pt idx="30">
                  <c:v>2693.8898417584328</c:v>
                </c:pt>
                <c:pt idx="31">
                  <c:v>2746.2028164702283</c:v>
                </c:pt>
                <c:pt idx="32">
                  <c:v>2559.2206386850121</c:v>
                </c:pt>
                <c:pt idx="33">
                  <c:v>2378.3765391722309</c:v>
                </c:pt>
                <c:pt idx="34">
                  <c:v>2166.5106498763271</c:v>
                </c:pt>
                <c:pt idx="35">
                  <c:v>1959.5222885453518</c:v>
                </c:pt>
                <c:pt idx="36">
                  <c:v>1712.3681086149893</c:v>
                </c:pt>
                <c:pt idx="37">
                  <c:v>1465.2139286846268</c:v>
                </c:pt>
                <c:pt idx="38">
                  <c:v>1218.0597487542643</c:v>
                </c:pt>
                <c:pt idx="39">
                  <c:v>970.90556882390183</c:v>
                </c:pt>
                <c:pt idx="40">
                  <c:v>723.75138889353946</c:v>
                </c:pt>
                <c:pt idx="41">
                  <c:v>721.26064594550598</c:v>
                </c:pt>
                <c:pt idx="42">
                  <c:v>718.76990299747251</c:v>
                </c:pt>
                <c:pt idx="43">
                  <c:v>716.27916004943904</c:v>
                </c:pt>
                <c:pt idx="44">
                  <c:v>713.78841710140557</c:v>
                </c:pt>
                <c:pt idx="45">
                  <c:v>711.29767415337199</c:v>
                </c:pt>
                <c:pt idx="46">
                  <c:v>708.74188827237072</c:v>
                </c:pt>
                <c:pt idx="47">
                  <c:v>706.18610239136945</c:v>
                </c:pt>
                <c:pt idx="48">
                  <c:v>703.63031651036817</c:v>
                </c:pt>
                <c:pt idx="49">
                  <c:v>701.0745306293669</c:v>
                </c:pt>
                <c:pt idx="50">
                  <c:v>698.51874474836541</c:v>
                </c:pt>
              </c:numCache>
            </c:numRef>
          </c:val>
          <c:extLst>
            <c:ext xmlns:c16="http://schemas.microsoft.com/office/drawing/2014/chart" uri="{C3380CC4-5D6E-409C-BE32-E72D297353CC}">
              <c16:uniqueId val="{00000004-EFC4-4BDE-B15C-D788996736C5}"/>
            </c:ext>
          </c:extLst>
        </c:ser>
        <c:ser>
          <c:idx val="5"/>
          <c:order val="5"/>
          <c:tx>
            <c:strRef>
              <c:f>'Ark1'!$S$78</c:f>
              <c:strCache>
                <c:ptCount val="1"/>
                <c:pt idx="0">
                  <c:v>Spidslast og opstartsbrændsler</c:v>
                </c:pt>
              </c:strCache>
            </c:strRef>
          </c:tx>
          <c:spPr>
            <a:solidFill>
              <a:schemeClr val="bg1">
                <a:lumMod val="50000"/>
              </a:schemeClr>
            </a:solidFill>
            <a:ln w="25400">
              <a:noFill/>
            </a:ln>
            <a:effectLst/>
          </c:spPr>
          <c:cat>
            <c:numRef>
              <c:f>'Ark1'!$B$79:$B$129</c:f>
              <c:numCache>
                <c:formatCode>General</c:formatCode>
                <c:ptCount val="5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numCache>
            </c:numRef>
          </c:cat>
          <c:val>
            <c:numRef>
              <c:f>'Ark1'!$S$79:$S$129</c:f>
              <c:numCache>
                <c:formatCode>#,##0</c:formatCode>
                <c:ptCount val="51"/>
                <c:pt idx="0">
                  <c:v>1832.9474187900703</c:v>
                </c:pt>
                <c:pt idx="1">
                  <c:v>1276.887222282113</c:v>
                </c:pt>
                <c:pt idx="2">
                  <c:v>1106.6633556365803</c:v>
                </c:pt>
                <c:pt idx="3">
                  <c:v>1741.9249638742419</c:v>
                </c:pt>
                <c:pt idx="4">
                  <c:v>1521.1465254771069</c:v>
                </c:pt>
                <c:pt idx="5">
                  <c:v>4002.1292379064807</c:v>
                </c:pt>
                <c:pt idx="6">
                  <c:v>5446.4380136267473</c:v>
                </c:pt>
                <c:pt idx="7">
                  <c:v>3373.2649533785852</c:v>
                </c:pt>
                <c:pt idx="8">
                  <c:v>3869.6673791893368</c:v>
                </c:pt>
                <c:pt idx="9">
                  <c:v>2267.7656844637813</c:v>
                </c:pt>
                <c:pt idx="10">
                  <c:v>2271.5238464115782</c:v>
                </c:pt>
                <c:pt idx="11">
                  <c:v>4855.1135392180977</c:v>
                </c:pt>
                <c:pt idx="12">
                  <c:v>6099.6334715709518</c:v>
                </c:pt>
                <c:pt idx="13">
                  <c:v>7871.2439549872797</c:v>
                </c:pt>
                <c:pt idx="14">
                  <c:v>7061.6535571780641</c:v>
                </c:pt>
                <c:pt idx="15">
                  <c:v>12493.09964336584</c:v>
                </c:pt>
                <c:pt idx="16">
                  <c:v>13444.029473233782</c:v>
                </c:pt>
                <c:pt idx="17">
                  <c:v>10213.969152701615</c:v>
                </c:pt>
                <c:pt idx="18">
                  <c:v>10202.16843513654</c:v>
                </c:pt>
                <c:pt idx="19">
                  <c:v>10695.787939014841</c:v>
                </c:pt>
                <c:pt idx="20">
                  <c:v>9623.2823448549534</c:v>
                </c:pt>
                <c:pt idx="21">
                  <c:v>5232.7680640674143</c:v>
                </c:pt>
                <c:pt idx="22">
                  <c:v>5889.7288754150049</c:v>
                </c:pt>
                <c:pt idx="23">
                  <c:v>5570.1505273877256</c:v>
                </c:pt>
                <c:pt idx="24">
                  <c:v>3319.0494619017472</c:v>
                </c:pt>
                <c:pt idx="25">
                  <c:v>4174.0013537636614</c:v>
                </c:pt>
                <c:pt idx="26">
                  <c:v>4878.1126891127142</c:v>
                </c:pt>
                <c:pt idx="27">
                  <c:v>4189.2032112688157</c:v>
                </c:pt>
                <c:pt idx="28">
                  <c:v>5405.4219700873491</c:v>
                </c:pt>
                <c:pt idx="29">
                  <c:v>4224.9040659757447</c:v>
                </c:pt>
                <c:pt idx="30">
                  <c:v>3030.5261767013872</c:v>
                </c:pt>
                <c:pt idx="31">
                  <c:v>2819.3894247692083</c:v>
                </c:pt>
                <c:pt idx="32">
                  <c:v>2960.5352821681136</c:v>
                </c:pt>
                <c:pt idx="33">
                  <c:v>3027.0610246108181</c:v>
                </c:pt>
                <c:pt idx="34">
                  <c:v>3654.7047495731513</c:v>
                </c:pt>
                <c:pt idx="35">
                  <c:v>3492.3664025648827</c:v>
                </c:pt>
                <c:pt idx="36">
                  <c:v>3445.3119739926592</c:v>
                </c:pt>
                <c:pt idx="37">
                  <c:v>3398.2575454204357</c:v>
                </c:pt>
                <c:pt idx="38">
                  <c:v>3351.2031168482122</c:v>
                </c:pt>
                <c:pt idx="39">
                  <c:v>3304.1486882759887</c:v>
                </c:pt>
                <c:pt idx="40">
                  <c:v>3257.0942597037651</c:v>
                </c:pt>
                <c:pt idx="41">
                  <c:v>3294.0832706294063</c:v>
                </c:pt>
                <c:pt idx="42">
                  <c:v>3331.0722815550475</c:v>
                </c:pt>
                <c:pt idx="43">
                  <c:v>3368.0612924806887</c:v>
                </c:pt>
                <c:pt idx="44">
                  <c:v>3405.0503034063299</c:v>
                </c:pt>
                <c:pt idx="45">
                  <c:v>3442.0393143319707</c:v>
                </c:pt>
                <c:pt idx="46">
                  <c:v>3405.7237862047982</c:v>
                </c:pt>
                <c:pt idx="47">
                  <c:v>3369.4082580776258</c:v>
                </c:pt>
                <c:pt idx="48">
                  <c:v>3333.0927299504533</c:v>
                </c:pt>
                <c:pt idx="49">
                  <c:v>3296.7772018232808</c:v>
                </c:pt>
                <c:pt idx="50">
                  <c:v>3260.4616736961093</c:v>
                </c:pt>
              </c:numCache>
            </c:numRef>
          </c:val>
          <c:extLst>
            <c:ext xmlns:c16="http://schemas.microsoft.com/office/drawing/2014/chart" uri="{C3380CC4-5D6E-409C-BE32-E72D297353CC}">
              <c16:uniqueId val="{00000005-EFC4-4BDE-B15C-D788996736C5}"/>
            </c:ext>
          </c:extLst>
        </c:ser>
        <c:ser>
          <c:idx val="6"/>
          <c:order val="6"/>
          <c:tx>
            <c:strRef>
              <c:f>'Ark1'!$T$78</c:f>
              <c:strCache>
                <c:ptCount val="1"/>
                <c:pt idx="0">
                  <c:v>Kul</c:v>
                </c:pt>
              </c:strCache>
            </c:strRef>
          </c:tx>
          <c:spPr>
            <a:solidFill>
              <a:schemeClr val="tx1"/>
            </a:solidFill>
            <a:ln w="25400">
              <a:noFill/>
            </a:ln>
            <a:effectLst/>
          </c:spPr>
          <c:cat>
            <c:numRef>
              <c:f>'Ark1'!$B$79:$B$129</c:f>
              <c:numCache>
                <c:formatCode>General</c:formatCode>
                <c:ptCount val="5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numCache>
            </c:numRef>
          </c:cat>
          <c:val>
            <c:numRef>
              <c:f>'Ark1'!$T$79:$T$129</c:f>
              <c:numCache>
                <c:formatCode>#,##0</c:formatCode>
                <c:ptCount val="51"/>
                <c:pt idx="0">
                  <c:v>15540.166581209933</c:v>
                </c:pt>
                <c:pt idx="1">
                  <c:v>20877.831977717888</c:v>
                </c:pt>
                <c:pt idx="2">
                  <c:v>21411.721244363413</c:v>
                </c:pt>
                <c:pt idx="3">
                  <c:v>24198.919236125756</c:v>
                </c:pt>
                <c:pt idx="4">
                  <c:v>23712.55759367935</c:v>
                </c:pt>
                <c:pt idx="5">
                  <c:v>22833.853021505518</c:v>
                </c:pt>
                <c:pt idx="6">
                  <c:v>24361.446236297972</c:v>
                </c:pt>
                <c:pt idx="7">
                  <c:v>23403.585966442854</c:v>
                </c:pt>
                <c:pt idx="8">
                  <c:v>23858.357386807827</c:v>
                </c:pt>
                <c:pt idx="9">
                  <c:v>22617.329765931558</c:v>
                </c:pt>
                <c:pt idx="10">
                  <c:v>20493.321312664208</c:v>
                </c:pt>
                <c:pt idx="11">
                  <c:v>21074.46837251895</c:v>
                </c:pt>
                <c:pt idx="12">
                  <c:v>20310.134970754756</c:v>
                </c:pt>
                <c:pt idx="13">
                  <c:v>18968.76273708653</c:v>
                </c:pt>
                <c:pt idx="14">
                  <c:v>18954.706917355663</c:v>
                </c:pt>
                <c:pt idx="15">
                  <c:v>7103.0638377106334</c:v>
                </c:pt>
                <c:pt idx="16">
                  <c:v>6898.0284018940138</c:v>
                </c:pt>
                <c:pt idx="17">
                  <c:v>7645.8717801686598</c:v>
                </c:pt>
                <c:pt idx="18">
                  <c:v>6688.7180672197183</c:v>
                </c:pt>
                <c:pt idx="19">
                  <c:v>8020.5858366484799</c:v>
                </c:pt>
                <c:pt idx="20">
                  <c:v>7218.9882253523283</c:v>
                </c:pt>
                <c:pt idx="21">
                  <c:v>7742.3678642410514</c:v>
                </c:pt>
                <c:pt idx="22">
                  <c:v>7399.5600176191365</c:v>
                </c:pt>
                <c:pt idx="23">
                  <c:v>8039.8608284995407</c:v>
                </c:pt>
                <c:pt idx="24">
                  <c:v>6323.8451468082558</c:v>
                </c:pt>
                <c:pt idx="25">
                  <c:v>6934.6798979196064</c:v>
                </c:pt>
                <c:pt idx="26">
                  <c:v>6291.7326048588902</c:v>
                </c:pt>
                <c:pt idx="27">
                  <c:v>5008.0522811811798</c:v>
                </c:pt>
                <c:pt idx="28">
                  <c:v>3334.0781643649125</c:v>
                </c:pt>
                <c:pt idx="29">
                  <c:v>2910.8166266084868</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numCache>
            </c:numRef>
          </c:val>
          <c:extLst>
            <c:ext xmlns:c16="http://schemas.microsoft.com/office/drawing/2014/chart" uri="{C3380CC4-5D6E-409C-BE32-E72D297353CC}">
              <c16:uniqueId val="{00000006-EFC4-4BDE-B15C-D788996736C5}"/>
            </c:ext>
          </c:extLst>
        </c:ser>
        <c:ser>
          <c:idx val="7"/>
          <c:order val="7"/>
          <c:tx>
            <c:strRef>
              <c:f>'Ark1'!$U$78</c:f>
              <c:strCache>
                <c:ptCount val="1"/>
                <c:pt idx="0">
                  <c:v>Udgået kapacitet</c:v>
                </c:pt>
              </c:strCache>
            </c:strRef>
          </c:tx>
          <c:spPr>
            <a:pattFill prst="wdUpDiag">
              <a:fgClr>
                <a:srgbClr val="FF0000"/>
              </a:fgClr>
              <a:bgClr>
                <a:schemeClr val="bg1"/>
              </a:bgClr>
            </a:pattFill>
            <a:ln w="25400">
              <a:noFill/>
            </a:ln>
            <a:effectLst/>
          </c:spPr>
          <c:val>
            <c:numRef>
              <c:f>'Ark1'!$U$79:$U$129</c:f>
              <c:numCache>
                <c:formatCode>General</c:formatCode>
                <c:ptCount val="51"/>
                <c:pt idx="32" formatCode="#,##0">
                  <c:v>0</c:v>
                </c:pt>
                <c:pt idx="33" formatCode="#,##0">
                  <c:v>0</c:v>
                </c:pt>
                <c:pt idx="34" formatCode="#,##0">
                  <c:v>0</c:v>
                </c:pt>
                <c:pt idx="35" formatCode="#,##0">
                  <c:v>0</c:v>
                </c:pt>
                <c:pt idx="36" formatCode="#,##0">
                  <c:v>0</c:v>
                </c:pt>
                <c:pt idx="37" formatCode="#,##0">
                  <c:v>3725.8645502735121</c:v>
                </c:pt>
                <c:pt idx="38" formatCode="#,##0">
                  <c:v>7972.4051917978577</c:v>
                </c:pt>
                <c:pt idx="39" formatCode="#,##0">
                  <c:v>8540.1804770617036</c:v>
                </c:pt>
                <c:pt idx="40" formatCode="#,##0">
                  <c:v>11228.377766750807</c:v>
                </c:pt>
                <c:pt idx="41" formatCode="#,##0">
                  <c:v>11730.6063081089</c:v>
                </c:pt>
                <c:pt idx="42" formatCode="#,##0">
                  <c:v>12232.83484946699</c:v>
                </c:pt>
                <c:pt idx="43" formatCode="#,##0">
                  <c:v>14209.613875531082</c:v>
                </c:pt>
                <c:pt idx="44" formatCode="#,##0">
                  <c:v>13974.567174536174</c:v>
                </c:pt>
                <c:pt idx="45" formatCode="#,##0">
                  <c:v>13739.520473541266</c:v>
                </c:pt>
                <c:pt idx="46" formatCode="#,##0">
                  <c:v>13835.683674658914</c:v>
                </c:pt>
                <c:pt idx="47" formatCode="#,##0">
                  <c:v>13931.846875776562</c:v>
                </c:pt>
                <c:pt idx="48" formatCode="#,##0">
                  <c:v>14028.01007689421</c:v>
                </c:pt>
                <c:pt idx="49" formatCode="#,##0">
                  <c:v>14124.173278011858</c:v>
                </c:pt>
                <c:pt idx="50" formatCode="#,##0">
                  <c:v>14220.336479129506</c:v>
                </c:pt>
              </c:numCache>
            </c:numRef>
          </c:val>
          <c:extLst>
            <c:ext xmlns:c16="http://schemas.microsoft.com/office/drawing/2014/chart" uri="{C3380CC4-5D6E-409C-BE32-E72D297353CC}">
              <c16:uniqueId val="{00000007-EFC4-4BDE-B15C-D788996736C5}"/>
            </c:ext>
          </c:extLst>
        </c:ser>
        <c:dLbls>
          <c:showLegendKey val="0"/>
          <c:showVal val="0"/>
          <c:showCatName val="0"/>
          <c:showSerName val="0"/>
          <c:showPercent val="0"/>
          <c:showBubbleSize val="0"/>
        </c:dLbls>
        <c:axId val="380476888"/>
        <c:axId val="380482136"/>
      </c:areaChart>
      <c:catAx>
        <c:axId val="380476888"/>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380482136"/>
        <c:crosses val="autoZero"/>
        <c:auto val="1"/>
        <c:lblAlgn val="ctr"/>
        <c:lblOffset val="100"/>
        <c:noMultiLvlLbl val="0"/>
      </c:catAx>
      <c:valAx>
        <c:axId val="380482136"/>
        <c:scaling>
          <c:orientation val="minMax"/>
          <c:max val="40000"/>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Varmeproduktion i hovedstadsområdet fordelt på brændsler [TJ/år]</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da-DK"/>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380476888"/>
        <c:crosses val="autoZero"/>
        <c:crossBetween val="midCat"/>
      </c:valAx>
      <c:spPr>
        <a:noFill/>
        <a:ln>
          <a:noFill/>
        </a:ln>
        <a:effectLst/>
      </c:spPr>
    </c:plotArea>
    <c:legend>
      <c:legendPos val="b"/>
      <c:layout>
        <c:manualLayout>
          <c:xMode val="edge"/>
          <c:yMode val="edge"/>
          <c:x val="6.1952557140374204E-2"/>
          <c:y val="0.85537253373613198"/>
          <c:w val="0.89356304103453488"/>
          <c:h val="0.13010691252509174"/>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da-DK"/>
        </a:p>
      </c:txPr>
    </c:legend>
    <c:plotVisOnly val="1"/>
    <c:dispBlanksAs val="zero"/>
    <c:showDLblsOverMax val="0"/>
  </c:chart>
  <c:spPr>
    <a:noFill/>
    <a:ln>
      <a:noFill/>
    </a:ln>
    <a:effectLst/>
  </c:spPr>
  <c:txPr>
    <a:bodyPr/>
    <a:lstStyle/>
    <a:p>
      <a:pPr>
        <a:defRPr/>
      </a:pPr>
      <a:endParaRPr lang="da-DK"/>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solidFill>
                <a:latin typeface="+mn-lt"/>
                <a:ea typeface="+mn-ea"/>
                <a:cs typeface="+mn-cs"/>
              </a:defRPr>
            </a:pPr>
            <a:r>
              <a:rPr lang="da-DK" sz="1200" dirty="0">
                <a:solidFill>
                  <a:schemeClr val="tx1"/>
                </a:solidFill>
              </a:rPr>
              <a:t>CO₂ emissions 2010-2025, tons CO₂</a:t>
            </a:r>
          </a:p>
        </c:rich>
      </c:tx>
      <c:layout>
        <c:manualLayout>
          <c:xMode val="edge"/>
          <c:yMode val="edge"/>
          <c:x val="0.29123396922002182"/>
          <c:y val="8.2950368247382816E-3"/>
        </c:manualLayout>
      </c:layout>
      <c:overlay val="1"/>
      <c:spPr>
        <a:noFill/>
        <a:ln>
          <a:noFill/>
        </a:ln>
        <a:effectLst/>
      </c:spPr>
      <c:txPr>
        <a:bodyPr rot="0" spcFirstLastPara="1" vertOverflow="ellipsis" vert="horz" wrap="square" anchor="ctr" anchorCtr="1"/>
        <a:lstStyle/>
        <a:p>
          <a:pPr>
            <a:defRPr sz="1600" b="0" i="0" u="none" strike="noStrike" kern="1200" spc="0" baseline="0">
              <a:solidFill>
                <a:schemeClr val="tx1"/>
              </a:solidFill>
              <a:latin typeface="+mn-lt"/>
              <a:ea typeface="+mn-ea"/>
              <a:cs typeface="+mn-cs"/>
            </a:defRPr>
          </a:pPr>
          <a:endParaRPr lang="da-DK"/>
        </a:p>
      </c:txPr>
    </c:title>
    <c:autoTitleDeleted val="0"/>
    <c:plotArea>
      <c:layout>
        <c:manualLayout>
          <c:layoutTarget val="inner"/>
          <c:xMode val="edge"/>
          <c:yMode val="edge"/>
          <c:x val="0.10604722810689118"/>
          <c:y val="4.2944124109426558E-2"/>
          <c:w val="0.85889088686343762"/>
          <c:h val="0.76009271506287268"/>
        </c:manualLayout>
      </c:layout>
      <c:barChart>
        <c:barDir val="col"/>
        <c:grouping val="stacked"/>
        <c:varyColors val="0"/>
        <c:dLbls>
          <c:showLegendKey val="0"/>
          <c:showVal val="0"/>
          <c:showCatName val="0"/>
          <c:showSerName val="0"/>
          <c:showPercent val="0"/>
          <c:showBubbleSize val="0"/>
        </c:dLbls>
        <c:gapWidth val="5"/>
        <c:overlap val="100"/>
        <c:axId val="785069512"/>
        <c:axId val="785069184"/>
        <c:extLst>
          <c:ext xmlns:c15="http://schemas.microsoft.com/office/drawing/2012/chart" uri="{02D57815-91ED-43cb-92C2-25804820EDAC}">
            <c15:filteredBarSeries>
              <c15:ser>
                <c:idx val="1"/>
                <c:order val="0"/>
                <c:tx>
                  <c:strRef>
                    <c:extLst>
                      <c:ext uri="{02D57815-91ED-43cb-92C2-25804820EDAC}">
                        <c15:formulaRef>
                          <c15:sqref>'Ark1'!$B$1</c15:sqref>
                        </c15:formulaRef>
                      </c:ext>
                    </c:extLst>
                    <c:strCache>
                      <c:ptCount val="1"/>
                      <c:pt idx="0">
                        <c:v>CCS</c:v>
                      </c:pt>
                    </c:strCache>
                  </c:strRef>
                </c:tx>
                <c:spPr>
                  <a:solidFill>
                    <a:schemeClr val="bg1">
                      <a:lumMod val="85000"/>
                    </a:schemeClr>
                  </a:solidFill>
                  <a:ln w="25400">
                    <a:noFill/>
                  </a:ln>
                  <a:effectLst/>
                </c:spPr>
                <c:invertIfNegative val="0"/>
                <c:cat>
                  <c:numRef>
                    <c:extLst>
                      <c:ext uri="{02D57815-91ED-43cb-92C2-25804820EDAC}">
                        <c15:formulaRef>
                          <c15:sqref>'Ark1'!$A$2:$A$17</c15:sqref>
                        </c15:formulaRef>
                      </c:ext>
                    </c:extLst>
                    <c:numCache>
                      <c:formatCode>General</c:formatCode>
                      <c:ptCount val="16"/>
                      <c:pt idx="0">
                        <c:v>2010</c:v>
                      </c:pt>
                      <c:pt idx="1">
                        <c:v>2011</c:v>
                      </c:pt>
                      <c:pt idx="2">
                        <c:v>2012</c:v>
                      </c:pt>
                      <c:pt idx="3">
                        <c:v>2013</c:v>
                      </c:pt>
                      <c:pt idx="4">
                        <c:v>2014</c:v>
                      </c:pt>
                      <c:pt idx="5">
                        <c:v>2015</c:v>
                      </c:pt>
                      <c:pt idx="6">
                        <c:v>2016</c:v>
                      </c:pt>
                      <c:pt idx="7">
                        <c:v>2017</c:v>
                      </c:pt>
                      <c:pt idx="8">
                        <c:v>2018</c:v>
                      </c:pt>
                      <c:pt idx="9">
                        <c:v>2019</c:v>
                      </c:pt>
                      <c:pt idx="10" formatCode="0">
                        <c:v>2020</c:v>
                      </c:pt>
                      <c:pt idx="11">
                        <c:v>2021</c:v>
                      </c:pt>
                      <c:pt idx="12">
                        <c:v>2022</c:v>
                      </c:pt>
                      <c:pt idx="13">
                        <c:v>2023</c:v>
                      </c:pt>
                      <c:pt idx="14">
                        <c:v>2024</c:v>
                      </c:pt>
                      <c:pt idx="15">
                        <c:v>2025</c:v>
                      </c:pt>
                    </c:numCache>
                  </c:numRef>
                </c:cat>
                <c:val>
                  <c:numRef>
                    <c:extLst>
                      <c:ext uri="{02D57815-91ED-43cb-92C2-25804820EDAC}">
                        <c15:formulaRef>
                          <c15:sqref>'Ark1'!$B$2:$B$17</c15:sqref>
                        </c15:formulaRef>
                      </c:ext>
                    </c:extLst>
                    <c:numCache>
                      <c:formatCode>General</c:formatCode>
                      <c:ptCount val="16"/>
                      <c:pt idx="15" formatCode="_-* #,##0_-;\-* #,##0_-;_-* &quot;-&quot;??_-;_-@_-">
                        <c:v>-390954</c:v>
                      </c:pt>
                    </c:numCache>
                  </c:numRef>
                </c:val>
                <c:extLst>
                  <c:ext xmlns:c16="http://schemas.microsoft.com/office/drawing/2014/chart" uri="{C3380CC4-5D6E-409C-BE32-E72D297353CC}">
                    <c16:uniqueId val="{00000001-B9DC-48A2-8661-194396AF029B}"/>
                  </c:ext>
                </c:extLst>
              </c15:ser>
            </c15:filteredBarSeries>
            <c15:filteredBarSeries>
              <c15:ser>
                <c:idx val="2"/>
                <c:order val="1"/>
                <c:tx>
                  <c:strRef>
                    <c:extLst xmlns:c15="http://schemas.microsoft.com/office/drawing/2012/chart">
                      <c:ext xmlns:c15="http://schemas.microsoft.com/office/drawing/2012/chart" uri="{02D57815-91ED-43cb-92C2-25804820EDAC}">
                        <c15:formulaRef>
                          <c15:sqref>'Ark1'!$C$1</c15:sqref>
                        </c15:formulaRef>
                      </c:ext>
                    </c:extLst>
                    <c:strCache>
                      <c:ptCount val="1"/>
                      <c:pt idx="0">
                        <c:v>VE-el</c:v>
                      </c:pt>
                    </c:strCache>
                  </c:strRef>
                </c:tx>
                <c:spPr>
                  <a:solidFill>
                    <a:schemeClr val="accent1">
                      <a:lumMod val="40000"/>
                      <a:lumOff val="60000"/>
                    </a:schemeClr>
                  </a:solidFill>
                  <a:ln>
                    <a:noFill/>
                  </a:ln>
                  <a:effectLst/>
                </c:spPr>
                <c:invertIfNegative val="0"/>
                <c:cat>
                  <c:numRef>
                    <c:extLst xmlns:c15="http://schemas.microsoft.com/office/drawing/2012/chart">
                      <c:ext xmlns:c15="http://schemas.microsoft.com/office/drawing/2012/chart" uri="{02D57815-91ED-43cb-92C2-25804820EDAC}">
                        <c15:formulaRef>
                          <c15:sqref>'Ark1'!$A$2:$A$17</c15:sqref>
                        </c15:formulaRef>
                      </c:ext>
                    </c:extLst>
                    <c:numCache>
                      <c:formatCode>General</c:formatCode>
                      <c:ptCount val="16"/>
                      <c:pt idx="0">
                        <c:v>2010</c:v>
                      </c:pt>
                      <c:pt idx="1">
                        <c:v>2011</c:v>
                      </c:pt>
                      <c:pt idx="2">
                        <c:v>2012</c:v>
                      </c:pt>
                      <c:pt idx="3">
                        <c:v>2013</c:v>
                      </c:pt>
                      <c:pt idx="4">
                        <c:v>2014</c:v>
                      </c:pt>
                      <c:pt idx="5">
                        <c:v>2015</c:v>
                      </c:pt>
                      <c:pt idx="6">
                        <c:v>2016</c:v>
                      </c:pt>
                      <c:pt idx="7">
                        <c:v>2017</c:v>
                      </c:pt>
                      <c:pt idx="8">
                        <c:v>2018</c:v>
                      </c:pt>
                      <c:pt idx="9">
                        <c:v>2019</c:v>
                      </c:pt>
                      <c:pt idx="10" formatCode="0">
                        <c:v>2020</c:v>
                      </c:pt>
                      <c:pt idx="11">
                        <c:v>2021</c:v>
                      </c:pt>
                      <c:pt idx="12">
                        <c:v>2022</c:v>
                      </c:pt>
                      <c:pt idx="13">
                        <c:v>2023</c:v>
                      </c:pt>
                      <c:pt idx="14">
                        <c:v>2024</c:v>
                      </c:pt>
                      <c:pt idx="15">
                        <c:v>2025</c:v>
                      </c:pt>
                    </c:numCache>
                  </c:numRef>
                </c:cat>
                <c:val>
                  <c:numRef>
                    <c:extLst xmlns:c15="http://schemas.microsoft.com/office/drawing/2012/chart">
                      <c:ext xmlns:c15="http://schemas.microsoft.com/office/drawing/2012/chart" uri="{02D57815-91ED-43cb-92C2-25804820EDAC}">
                        <c15:formulaRef>
                          <c15:sqref>'Ark1'!$C$2:$C$17</c15:sqref>
                        </c15:formulaRef>
                      </c:ext>
                    </c:extLst>
                    <c:numCache>
                      <c:formatCode>_-* #,##0_-;\-* #,##0_-;_-* "-"??_-;_-@_-</c:formatCode>
                      <c:ptCount val="16"/>
                      <c:pt idx="0">
                        <c:v>-204733.22621682682</c:v>
                      </c:pt>
                      <c:pt idx="1">
                        <c:v>-218046.20647976804</c:v>
                      </c:pt>
                      <c:pt idx="2">
                        <c:v>-188624.83423781535</c:v>
                      </c:pt>
                      <c:pt idx="3">
                        <c:v>-191481.77963490225</c:v>
                      </c:pt>
                      <c:pt idx="4">
                        <c:v>-179346.68464465556</c:v>
                      </c:pt>
                      <c:pt idx="5">
                        <c:v>-118872.63711320516</c:v>
                      </c:pt>
                      <c:pt idx="6">
                        <c:v>-169046.00958941889</c:v>
                      </c:pt>
                      <c:pt idx="7">
                        <c:v>-128652.01687557477</c:v>
                      </c:pt>
                      <c:pt idx="8">
                        <c:v>-144633.58975167008</c:v>
                      </c:pt>
                      <c:pt idx="9">
                        <c:v>-127750.41887833131</c:v>
                      </c:pt>
                      <c:pt idx="10">
                        <c:v>-164149.01053927548</c:v>
                      </c:pt>
                      <c:pt idx="11">
                        <c:v>-217574.06708067999</c:v>
                      </c:pt>
                      <c:pt idx="12">
                        <c:v>-124818.23343833568</c:v>
                      </c:pt>
                      <c:pt idx="13">
                        <c:v>-94137.367756591077</c:v>
                      </c:pt>
                      <c:pt idx="14">
                        <c:v>-94344.271806892182</c:v>
                      </c:pt>
                      <c:pt idx="15">
                        <c:v>-118109.72724902596</c:v>
                      </c:pt>
                    </c:numCache>
                  </c:numRef>
                </c:val>
                <c:extLst xmlns:c15="http://schemas.microsoft.com/office/drawing/2012/chart">
                  <c:ext xmlns:c16="http://schemas.microsoft.com/office/drawing/2014/chart" uri="{C3380CC4-5D6E-409C-BE32-E72D297353CC}">
                    <c16:uniqueId val="{00000002-B9DC-48A2-8661-194396AF029B}"/>
                  </c:ext>
                </c:extLst>
              </c15:ser>
            </c15:filteredBarSeries>
            <c15:filteredBarSeries>
              <c15:ser>
                <c:idx val="3"/>
                <c:order val="2"/>
                <c:tx>
                  <c:strRef>
                    <c:extLst xmlns:c15="http://schemas.microsoft.com/office/drawing/2012/chart">
                      <c:ext xmlns:c15="http://schemas.microsoft.com/office/drawing/2012/chart" uri="{02D57815-91ED-43cb-92C2-25804820EDAC}">
                        <c15:formulaRef>
                          <c15:sqref>'Ark1'!$D$1</c15:sqref>
                        </c15:formulaRef>
                      </c:ext>
                    </c:extLst>
                    <c:strCache>
                      <c:ptCount val="1"/>
                      <c:pt idx="0">
                        <c:v>VE-fjernvarme</c:v>
                      </c:pt>
                    </c:strCache>
                  </c:strRef>
                </c:tx>
                <c:spPr>
                  <a:solidFill>
                    <a:schemeClr val="accent2">
                      <a:lumMod val="10000"/>
                      <a:lumOff val="90000"/>
                    </a:schemeClr>
                  </a:solidFill>
                  <a:ln>
                    <a:noFill/>
                  </a:ln>
                  <a:effectLst/>
                </c:spPr>
                <c:invertIfNegative val="0"/>
                <c:cat>
                  <c:numRef>
                    <c:extLst xmlns:c15="http://schemas.microsoft.com/office/drawing/2012/chart">
                      <c:ext xmlns:c15="http://schemas.microsoft.com/office/drawing/2012/chart" uri="{02D57815-91ED-43cb-92C2-25804820EDAC}">
                        <c15:formulaRef>
                          <c15:sqref>'Ark1'!$A$2:$A$17</c15:sqref>
                        </c15:formulaRef>
                      </c:ext>
                    </c:extLst>
                    <c:numCache>
                      <c:formatCode>General</c:formatCode>
                      <c:ptCount val="16"/>
                      <c:pt idx="0">
                        <c:v>2010</c:v>
                      </c:pt>
                      <c:pt idx="1">
                        <c:v>2011</c:v>
                      </c:pt>
                      <c:pt idx="2">
                        <c:v>2012</c:v>
                      </c:pt>
                      <c:pt idx="3">
                        <c:v>2013</c:v>
                      </c:pt>
                      <c:pt idx="4">
                        <c:v>2014</c:v>
                      </c:pt>
                      <c:pt idx="5">
                        <c:v>2015</c:v>
                      </c:pt>
                      <c:pt idx="6">
                        <c:v>2016</c:v>
                      </c:pt>
                      <c:pt idx="7">
                        <c:v>2017</c:v>
                      </c:pt>
                      <c:pt idx="8">
                        <c:v>2018</c:v>
                      </c:pt>
                      <c:pt idx="9">
                        <c:v>2019</c:v>
                      </c:pt>
                      <c:pt idx="10" formatCode="0">
                        <c:v>2020</c:v>
                      </c:pt>
                      <c:pt idx="11">
                        <c:v>2021</c:v>
                      </c:pt>
                      <c:pt idx="12">
                        <c:v>2022</c:v>
                      </c:pt>
                      <c:pt idx="13">
                        <c:v>2023</c:v>
                      </c:pt>
                      <c:pt idx="14">
                        <c:v>2024</c:v>
                      </c:pt>
                      <c:pt idx="15">
                        <c:v>2025</c:v>
                      </c:pt>
                    </c:numCache>
                  </c:numRef>
                </c:cat>
                <c:val>
                  <c:numRef>
                    <c:extLst xmlns:c15="http://schemas.microsoft.com/office/drawing/2012/chart">
                      <c:ext xmlns:c15="http://schemas.microsoft.com/office/drawing/2012/chart" uri="{02D57815-91ED-43cb-92C2-25804820EDAC}">
                        <c15:formulaRef>
                          <c15:sqref>'Ark1'!$D$2:$D$17</c15:sqref>
                        </c15:formulaRef>
                      </c:ext>
                    </c:extLst>
                    <c:numCache>
                      <c:formatCode>_-* #,##0_-;\-* #,##0_-;_-* "-"??_-;_-@_-</c:formatCode>
                      <c:ptCount val="16"/>
                      <c:pt idx="0">
                        <c:v>-104064.09842263989</c:v>
                      </c:pt>
                      <c:pt idx="1">
                        <c:v>-109537.88281248556</c:v>
                      </c:pt>
                      <c:pt idx="2">
                        <c:v>-108336.59844669129</c:v>
                      </c:pt>
                      <c:pt idx="3">
                        <c:v>-104821.9973669817</c:v>
                      </c:pt>
                      <c:pt idx="4">
                        <c:v>-112701.93223422149</c:v>
                      </c:pt>
                      <c:pt idx="5">
                        <c:v>-91607.972462278034</c:v>
                      </c:pt>
                      <c:pt idx="6">
                        <c:v>-103672.36150315503</c:v>
                      </c:pt>
                      <c:pt idx="7">
                        <c:v>-88971.041759191081</c:v>
                      </c:pt>
                      <c:pt idx="8">
                        <c:v>-84887.470697882964</c:v>
                      </c:pt>
                      <c:pt idx="9">
                        <c:v>-74935.011485191877</c:v>
                      </c:pt>
                      <c:pt idx="10">
                        <c:v>-121123.61131493952</c:v>
                      </c:pt>
                      <c:pt idx="11">
                        <c:v>-105471.62100067985</c:v>
                      </c:pt>
                      <c:pt idx="12">
                        <c:v>-99899.654951703997</c:v>
                      </c:pt>
                      <c:pt idx="13">
                        <c:v>-101624.94265120872</c:v>
                      </c:pt>
                      <c:pt idx="14">
                        <c:v>-103201.95543722714</c:v>
                      </c:pt>
                      <c:pt idx="15">
                        <c:v>-89298.702976031433</c:v>
                      </c:pt>
                    </c:numCache>
                  </c:numRef>
                </c:val>
                <c:extLst xmlns:c15="http://schemas.microsoft.com/office/drawing/2012/chart">
                  <c:ext xmlns:c16="http://schemas.microsoft.com/office/drawing/2014/chart" uri="{C3380CC4-5D6E-409C-BE32-E72D297353CC}">
                    <c16:uniqueId val="{00000003-B9DC-48A2-8661-194396AF029B}"/>
                  </c:ext>
                </c:extLst>
              </c15:ser>
            </c15:filteredBarSeries>
            <c15:filteredBarSeries>
              <c15:ser>
                <c:idx val="4"/>
                <c:order val="3"/>
                <c:tx>
                  <c:strRef>
                    <c:extLst xmlns:c15="http://schemas.microsoft.com/office/drawing/2012/chart">
                      <c:ext xmlns:c15="http://schemas.microsoft.com/office/drawing/2012/chart" uri="{02D57815-91ED-43cb-92C2-25804820EDAC}">
                        <c15:formulaRef>
                          <c15:sqref>'Ark1'!$E$1</c15:sqref>
                        </c15:formulaRef>
                      </c:ext>
                    </c:extLst>
                    <c:strCache>
                      <c:ptCount val="1"/>
                      <c:pt idx="0">
                        <c:v>VE-bygas</c:v>
                      </c:pt>
                    </c:strCache>
                  </c:strRef>
                </c:tx>
                <c:spPr>
                  <a:solidFill>
                    <a:schemeClr val="tx2">
                      <a:lumMod val="60000"/>
                      <a:lumOff val="40000"/>
                    </a:schemeClr>
                  </a:solidFill>
                  <a:ln w="25400">
                    <a:noFill/>
                  </a:ln>
                  <a:effectLst/>
                </c:spPr>
                <c:invertIfNegative val="0"/>
                <c:cat>
                  <c:numRef>
                    <c:extLst xmlns:c15="http://schemas.microsoft.com/office/drawing/2012/chart">
                      <c:ext xmlns:c15="http://schemas.microsoft.com/office/drawing/2012/chart" uri="{02D57815-91ED-43cb-92C2-25804820EDAC}">
                        <c15:formulaRef>
                          <c15:sqref>'Ark1'!$A$2:$A$17</c15:sqref>
                        </c15:formulaRef>
                      </c:ext>
                    </c:extLst>
                    <c:numCache>
                      <c:formatCode>General</c:formatCode>
                      <c:ptCount val="16"/>
                      <c:pt idx="0">
                        <c:v>2010</c:v>
                      </c:pt>
                      <c:pt idx="1">
                        <c:v>2011</c:v>
                      </c:pt>
                      <c:pt idx="2">
                        <c:v>2012</c:v>
                      </c:pt>
                      <c:pt idx="3">
                        <c:v>2013</c:v>
                      </c:pt>
                      <c:pt idx="4">
                        <c:v>2014</c:v>
                      </c:pt>
                      <c:pt idx="5">
                        <c:v>2015</c:v>
                      </c:pt>
                      <c:pt idx="6">
                        <c:v>2016</c:v>
                      </c:pt>
                      <c:pt idx="7">
                        <c:v>2017</c:v>
                      </c:pt>
                      <c:pt idx="8">
                        <c:v>2018</c:v>
                      </c:pt>
                      <c:pt idx="9">
                        <c:v>2019</c:v>
                      </c:pt>
                      <c:pt idx="10" formatCode="0">
                        <c:v>2020</c:v>
                      </c:pt>
                      <c:pt idx="11">
                        <c:v>2021</c:v>
                      </c:pt>
                      <c:pt idx="12">
                        <c:v>2022</c:v>
                      </c:pt>
                      <c:pt idx="13">
                        <c:v>2023</c:v>
                      </c:pt>
                      <c:pt idx="14">
                        <c:v>2024</c:v>
                      </c:pt>
                      <c:pt idx="15">
                        <c:v>2025</c:v>
                      </c:pt>
                    </c:numCache>
                  </c:numRef>
                </c:cat>
                <c:val>
                  <c:numRef>
                    <c:extLst xmlns:c15="http://schemas.microsoft.com/office/drawing/2012/chart">
                      <c:ext xmlns:c15="http://schemas.microsoft.com/office/drawing/2012/chart" uri="{02D57815-91ED-43cb-92C2-25804820EDAC}">
                        <c15:formulaRef>
                          <c15:sqref>'Ark1'!$E$2:$E$17</c15:sqref>
                        </c15:formulaRef>
                      </c:ext>
                    </c:extLst>
                    <c:numCache>
                      <c:formatCode>_-* #,##0_-;\-* #,##0_-;_-* "-"??_-;_-@_-</c:formatCode>
                      <c:ptCount val="16"/>
                      <c:pt idx="0">
                        <c:v>0</c:v>
                      </c:pt>
                      <c:pt idx="1">
                        <c:v>0</c:v>
                      </c:pt>
                      <c:pt idx="2">
                        <c:v>0</c:v>
                      </c:pt>
                      <c:pt idx="3">
                        <c:v>0</c:v>
                      </c:pt>
                      <c:pt idx="4">
                        <c:v>-221.40889915778826</c:v>
                      </c:pt>
                      <c:pt idx="5">
                        <c:v>-347.94831009681002</c:v>
                      </c:pt>
                      <c:pt idx="6">
                        <c:v>-420.04241995164921</c:v>
                      </c:pt>
                      <c:pt idx="7">
                        <c:v>-313.22404859603557</c:v>
                      </c:pt>
                      <c:pt idx="8">
                        <c:v>-551.28283820082652</c:v>
                      </c:pt>
                      <c:pt idx="9">
                        <c:v>-540.8303132779256</c:v>
                      </c:pt>
                      <c:pt idx="10">
                        <c:v>-543.05265896016317</c:v>
                      </c:pt>
                      <c:pt idx="11">
                        <c:v>-328.58202924946272</c:v>
                      </c:pt>
                      <c:pt idx="12">
                        <c:v>-1320.5497047923436</c:v>
                      </c:pt>
                      <c:pt idx="13">
                        <c:v>-1319.9593616409129</c:v>
                      </c:pt>
                      <c:pt idx="14">
                        <c:v>-1319.3690184894804</c:v>
                      </c:pt>
                      <c:pt idx="15">
                        <c:v>-982.46152625000195</c:v>
                      </c:pt>
                    </c:numCache>
                  </c:numRef>
                </c:val>
                <c:extLst xmlns:c15="http://schemas.microsoft.com/office/drawing/2012/chart">
                  <c:ext xmlns:c16="http://schemas.microsoft.com/office/drawing/2014/chart" uri="{C3380CC4-5D6E-409C-BE32-E72D297353CC}">
                    <c16:uniqueId val="{00000004-B9DC-48A2-8661-194396AF029B}"/>
                  </c:ext>
                </c:extLst>
              </c15:ser>
            </c15:filteredBarSeries>
            <c15:filteredBarSeries>
              <c15:ser>
                <c:idx val="5"/>
                <c:order val="4"/>
                <c:tx>
                  <c:strRef>
                    <c:extLst xmlns:c15="http://schemas.microsoft.com/office/drawing/2012/chart">
                      <c:ext xmlns:c15="http://schemas.microsoft.com/office/drawing/2012/chart" uri="{02D57815-91ED-43cb-92C2-25804820EDAC}">
                        <c15:formulaRef>
                          <c15:sqref>'Ark1'!$G$1</c15:sqref>
                        </c15:formulaRef>
                      </c:ext>
                    </c:extLst>
                    <c:strCache>
                      <c:ptCount val="1"/>
                      <c:pt idx="0">
                        <c:v>Elforbrug*</c:v>
                      </c:pt>
                    </c:strCache>
                  </c:strRef>
                </c:tx>
                <c:spPr>
                  <a:solidFill>
                    <a:schemeClr val="accent1"/>
                  </a:solidFill>
                  <a:ln w="25400">
                    <a:noFill/>
                  </a:ln>
                  <a:effectLst/>
                </c:spPr>
                <c:invertIfNegative val="0"/>
                <c:cat>
                  <c:numRef>
                    <c:extLst xmlns:c15="http://schemas.microsoft.com/office/drawing/2012/chart">
                      <c:ext xmlns:c15="http://schemas.microsoft.com/office/drawing/2012/chart" uri="{02D57815-91ED-43cb-92C2-25804820EDAC}">
                        <c15:formulaRef>
                          <c15:sqref>'Ark1'!$A$2:$A$17</c15:sqref>
                        </c15:formulaRef>
                      </c:ext>
                    </c:extLst>
                    <c:numCache>
                      <c:formatCode>General</c:formatCode>
                      <c:ptCount val="16"/>
                      <c:pt idx="0">
                        <c:v>2010</c:v>
                      </c:pt>
                      <c:pt idx="1">
                        <c:v>2011</c:v>
                      </c:pt>
                      <c:pt idx="2">
                        <c:v>2012</c:v>
                      </c:pt>
                      <c:pt idx="3">
                        <c:v>2013</c:v>
                      </c:pt>
                      <c:pt idx="4">
                        <c:v>2014</c:v>
                      </c:pt>
                      <c:pt idx="5">
                        <c:v>2015</c:v>
                      </c:pt>
                      <c:pt idx="6">
                        <c:v>2016</c:v>
                      </c:pt>
                      <c:pt idx="7">
                        <c:v>2017</c:v>
                      </c:pt>
                      <c:pt idx="8">
                        <c:v>2018</c:v>
                      </c:pt>
                      <c:pt idx="9">
                        <c:v>2019</c:v>
                      </c:pt>
                      <c:pt idx="10" formatCode="0">
                        <c:v>2020</c:v>
                      </c:pt>
                      <c:pt idx="11">
                        <c:v>2021</c:v>
                      </c:pt>
                      <c:pt idx="12">
                        <c:v>2022</c:v>
                      </c:pt>
                      <c:pt idx="13">
                        <c:v>2023</c:v>
                      </c:pt>
                      <c:pt idx="14">
                        <c:v>2024</c:v>
                      </c:pt>
                      <c:pt idx="15">
                        <c:v>2025</c:v>
                      </c:pt>
                    </c:numCache>
                  </c:numRef>
                </c:cat>
                <c:val>
                  <c:numRef>
                    <c:extLst xmlns:c15="http://schemas.microsoft.com/office/drawing/2012/chart">
                      <c:ext xmlns:c15="http://schemas.microsoft.com/office/drawing/2012/chart" uri="{02D57815-91ED-43cb-92C2-25804820EDAC}">
                        <c15:formulaRef>
                          <c15:sqref>'Ark1'!$G$2:$G$17</c15:sqref>
                        </c15:formulaRef>
                      </c:ext>
                    </c:extLst>
                    <c:numCache>
                      <c:formatCode>_-* #,##0_-;\-* #,##0_-;_-* "-"??_-;_-@_-</c:formatCode>
                      <c:ptCount val="16"/>
                      <c:pt idx="0">
                        <c:v>1267062.6036615234</c:v>
                      </c:pt>
                      <c:pt idx="1">
                        <c:v>1054748.4055247763</c:v>
                      </c:pt>
                      <c:pt idx="2">
                        <c:v>873681.5684279924</c:v>
                      </c:pt>
                      <c:pt idx="3">
                        <c:v>984500.33603528165</c:v>
                      </c:pt>
                      <c:pt idx="4">
                        <c:v>810636.45961114648</c:v>
                      </c:pt>
                      <c:pt idx="5">
                        <c:v>575571.39318317082</c:v>
                      </c:pt>
                      <c:pt idx="6">
                        <c:v>696861.24200619268</c:v>
                      </c:pt>
                      <c:pt idx="7">
                        <c:v>518903.84287537547</c:v>
                      </c:pt>
                      <c:pt idx="8">
                        <c:v>569121.71859246353</c:v>
                      </c:pt>
                      <c:pt idx="9">
                        <c:v>423959.50999382138</c:v>
                      </c:pt>
                      <c:pt idx="10">
                        <c:v>334394.03340965894</c:v>
                      </c:pt>
                      <c:pt idx="11">
                        <c:v>343356.55936807464</c:v>
                      </c:pt>
                      <c:pt idx="12">
                        <c:v>172589.45865074516</c:v>
                      </c:pt>
                      <c:pt idx="13">
                        <c:v>121587.84551761819</c:v>
                      </c:pt>
                      <c:pt idx="14">
                        <c:v>99944.584363271511</c:v>
                      </c:pt>
                      <c:pt idx="15">
                        <c:v>86513.674913433628</c:v>
                      </c:pt>
                    </c:numCache>
                  </c:numRef>
                </c:val>
                <c:extLst xmlns:c15="http://schemas.microsoft.com/office/drawing/2012/chart">
                  <c:ext xmlns:c16="http://schemas.microsoft.com/office/drawing/2014/chart" uri="{C3380CC4-5D6E-409C-BE32-E72D297353CC}">
                    <c16:uniqueId val="{00000005-B9DC-48A2-8661-194396AF029B}"/>
                  </c:ext>
                </c:extLst>
              </c15:ser>
            </c15:filteredBarSeries>
            <c15:filteredBarSeries>
              <c15:ser>
                <c:idx val="6"/>
                <c:order val="5"/>
                <c:tx>
                  <c:strRef>
                    <c:extLst xmlns:c15="http://schemas.microsoft.com/office/drawing/2012/chart">
                      <c:ext xmlns:c15="http://schemas.microsoft.com/office/drawing/2012/chart" uri="{02D57815-91ED-43cb-92C2-25804820EDAC}">
                        <c15:formulaRef>
                          <c15:sqref>'Ark1'!$H$1</c15:sqref>
                        </c15:formulaRef>
                      </c:ext>
                    </c:extLst>
                    <c:strCache>
                      <c:ptCount val="1"/>
                      <c:pt idx="0">
                        <c:v>Fjernvarmeforbrug*</c:v>
                      </c:pt>
                    </c:strCache>
                  </c:strRef>
                </c:tx>
                <c:spPr>
                  <a:solidFill>
                    <a:srgbClr val="002060"/>
                  </a:solidFill>
                  <a:ln w="25400">
                    <a:noFill/>
                  </a:ln>
                  <a:effectLst/>
                </c:spPr>
                <c:invertIfNegative val="0"/>
                <c:cat>
                  <c:numRef>
                    <c:extLst xmlns:c15="http://schemas.microsoft.com/office/drawing/2012/chart">
                      <c:ext xmlns:c15="http://schemas.microsoft.com/office/drawing/2012/chart" uri="{02D57815-91ED-43cb-92C2-25804820EDAC}">
                        <c15:formulaRef>
                          <c15:sqref>'Ark1'!$A$2:$A$17</c15:sqref>
                        </c15:formulaRef>
                      </c:ext>
                    </c:extLst>
                    <c:numCache>
                      <c:formatCode>General</c:formatCode>
                      <c:ptCount val="16"/>
                      <c:pt idx="0">
                        <c:v>2010</c:v>
                      </c:pt>
                      <c:pt idx="1">
                        <c:v>2011</c:v>
                      </c:pt>
                      <c:pt idx="2">
                        <c:v>2012</c:v>
                      </c:pt>
                      <c:pt idx="3">
                        <c:v>2013</c:v>
                      </c:pt>
                      <c:pt idx="4">
                        <c:v>2014</c:v>
                      </c:pt>
                      <c:pt idx="5">
                        <c:v>2015</c:v>
                      </c:pt>
                      <c:pt idx="6">
                        <c:v>2016</c:v>
                      </c:pt>
                      <c:pt idx="7">
                        <c:v>2017</c:v>
                      </c:pt>
                      <c:pt idx="8">
                        <c:v>2018</c:v>
                      </c:pt>
                      <c:pt idx="9">
                        <c:v>2019</c:v>
                      </c:pt>
                      <c:pt idx="10" formatCode="0">
                        <c:v>2020</c:v>
                      </c:pt>
                      <c:pt idx="11">
                        <c:v>2021</c:v>
                      </c:pt>
                      <c:pt idx="12">
                        <c:v>2022</c:v>
                      </c:pt>
                      <c:pt idx="13">
                        <c:v>2023</c:v>
                      </c:pt>
                      <c:pt idx="14">
                        <c:v>2024</c:v>
                      </c:pt>
                      <c:pt idx="15">
                        <c:v>2025</c:v>
                      </c:pt>
                    </c:numCache>
                  </c:numRef>
                </c:cat>
                <c:val>
                  <c:numRef>
                    <c:extLst xmlns:c15="http://schemas.microsoft.com/office/drawing/2012/chart">
                      <c:ext xmlns:c15="http://schemas.microsoft.com/office/drawing/2012/chart" uri="{02D57815-91ED-43cb-92C2-25804820EDAC}">
                        <c15:formulaRef>
                          <c15:sqref>'Ark1'!$H$2:$H$17</c15:sqref>
                        </c15:formulaRef>
                      </c:ext>
                    </c:extLst>
                    <c:numCache>
                      <c:formatCode>_-* #,##0_-;\-* #,##0_-;_-* "-"??_-;_-@_-</c:formatCode>
                      <c:ptCount val="16"/>
                      <c:pt idx="0">
                        <c:v>626875</c:v>
                      </c:pt>
                      <c:pt idx="1">
                        <c:v>481945</c:v>
                      </c:pt>
                      <c:pt idx="2">
                        <c:v>490820</c:v>
                      </c:pt>
                      <c:pt idx="3">
                        <c:v>466232.10400000005</c:v>
                      </c:pt>
                      <c:pt idx="4">
                        <c:v>376516.00000000006</c:v>
                      </c:pt>
                      <c:pt idx="5">
                        <c:v>409300.30000000005</c:v>
                      </c:pt>
                      <c:pt idx="6">
                        <c:v>410880.00000000006</c:v>
                      </c:pt>
                      <c:pt idx="7">
                        <c:v>337930.55799999996</c:v>
                      </c:pt>
                      <c:pt idx="8">
                        <c:v>343431.9</c:v>
                      </c:pt>
                      <c:pt idx="9">
                        <c:v>291347.55000000005</c:v>
                      </c:pt>
                      <c:pt idx="10">
                        <c:v>205401.4038</c:v>
                      </c:pt>
                      <c:pt idx="11">
                        <c:v>149799.16159999999</c:v>
                      </c:pt>
                      <c:pt idx="12">
                        <c:v>138499.5778133331</c:v>
                      </c:pt>
                      <c:pt idx="13">
                        <c:v>131553.5690928465</c:v>
                      </c:pt>
                      <c:pt idx="14">
                        <c:v>124402.62456905692</c:v>
                      </c:pt>
                      <c:pt idx="15">
                        <c:v>78794.991154816555</c:v>
                      </c:pt>
                    </c:numCache>
                  </c:numRef>
                </c:val>
                <c:extLst xmlns:c15="http://schemas.microsoft.com/office/drawing/2012/chart">
                  <c:ext xmlns:c16="http://schemas.microsoft.com/office/drawing/2014/chart" uri="{C3380CC4-5D6E-409C-BE32-E72D297353CC}">
                    <c16:uniqueId val="{00000006-B9DC-48A2-8661-194396AF029B}"/>
                  </c:ext>
                </c:extLst>
              </c15:ser>
            </c15:filteredBarSeries>
            <c15:filteredBarSeries>
              <c15:ser>
                <c:idx val="7"/>
                <c:order val="6"/>
                <c:tx>
                  <c:strRef>
                    <c:extLst xmlns:c15="http://schemas.microsoft.com/office/drawing/2012/chart">
                      <c:ext xmlns:c15="http://schemas.microsoft.com/office/drawing/2012/chart" uri="{02D57815-91ED-43cb-92C2-25804820EDAC}">
                        <c15:formulaRef>
                          <c15:sqref>'Ark1'!$I$1</c15:sqref>
                        </c15:formulaRef>
                      </c:ext>
                    </c:extLst>
                    <c:strCache>
                      <c:ptCount val="1"/>
                      <c:pt idx="0">
                        <c:v>Bygas*</c:v>
                      </c:pt>
                    </c:strCache>
                  </c:strRef>
                </c:tx>
                <c:spPr>
                  <a:solidFill>
                    <a:schemeClr val="accent6"/>
                  </a:solidFill>
                  <a:ln w="25400">
                    <a:noFill/>
                  </a:ln>
                  <a:effectLst/>
                </c:spPr>
                <c:invertIfNegative val="0"/>
                <c:dPt>
                  <c:idx val="0"/>
                  <c:invertIfNegative val="0"/>
                  <c:bubble3D val="0"/>
                  <c:spPr>
                    <a:solidFill>
                      <a:schemeClr val="tx2"/>
                    </a:solidFill>
                    <a:ln w="25400">
                      <a:noFill/>
                    </a:ln>
                    <a:effectLst/>
                  </c:spPr>
                  <c:extLst xmlns:c15="http://schemas.microsoft.com/office/drawing/2012/chart">
                    <c:ext xmlns:c16="http://schemas.microsoft.com/office/drawing/2014/chart" uri="{C3380CC4-5D6E-409C-BE32-E72D297353CC}">
                      <c16:uniqueId val="{00000008-B9DC-48A2-8661-194396AF029B}"/>
                    </c:ext>
                  </c:extLst>
                </c:dPt>
                <c:dPt>
                  <c:idx val="1"/>
                  <c:invertIfNegative val="0"/>
                  <c:bubble3D val="0"/>
                  <c:spPr>
                    <a:solidFill>
                      <a:schemeClr val="tx2"/>
                    </a:solidFill>
                    <a:ln w="25400">
                      <a:noFill/>
                    </a:ln>
                    <a:effectLst/>
                  </c:spPr>
                  <c:extLst xmlns:c15="http://schemas.microsoft.com/office/drawing/2012/chart">
                    <c:ext xmlns:c16="http://schemas.microsoft.com/office/drawing/2014/chart" uri="{C3380CC4-5D6E-409C-BE32-E72D297353CC}">
                      <c16:uniqueId val="{0000000A-B9DC-48A2-8661-194396AF029B}"/>
                    </c:ext>
                  </c:extLst>
                </c:dPt>
                <c:dPt>
                  <c:idx val="2"/>
                  <c:invertIfNegative val="0"/>
                  <c:bubble3D val="0"/>
                  <c:spPr>
                    <a:solidFill>
                      <a:schemeClr val="tx2"/>
                    </a:solidFill>
                    <a:ln w="25400">
                      <a:noFill/>
                    </a:ln>
                    <a:effectLst/>
                  </c:spPr>
                  <c:extLst xmlns:c15="http://schemas.microsoft.com/office/drawing/2012/chart">
                    <c:ext xmlns:c16="http://schemas.microsoft.com/office/drawing/2014/chart" uri="{C3380CC4-5D6E-409C-BE32-E72D297353CC}">
                      <c16:uniqueId val="{0000000C-B9DC-48A2-8661-194396AF029B}"/>
                    </c:ext>
                  </c:extLst>
                </c:dPt>
                <c:dPt>
                  <c:idx val="3"/>
                  <c:invertIfNegative val="0"/>
                  <c:bubble3D val="0"/>
                  <c:spPr>
                    <a:solidFill>
                      <a:schemeClr val="tx2"/>
                    </a:solidFill>
                    <a:ln w="25400">
                      <a:noFill/>
                    </a:ln>
                    <a:effectLst/>
                  </c:spPr>
                  <c:extLst xmlns:c15="http://schemas.microsoft.com/office/drawing/2012/chart">
                    <c:ext xmlns:c16="http://schemas.microsoft.com/office/drawing/2014/chart" uri="{C3380CC4-5D6E-409C-BE32-E72D297353CC}">
                      <c16:uniqueId val="{0000000E-B9DC-48A2-8661-194396AF029B}"/>
                    </c:ext>
                  </c:extLst>
                </c:dPt>
                <c:dPt>
                  <c:idx val="4"/>
                  <c:invertIfNegative val="0"/>
                  <c:bubble3D val="0"/>
                  <c:spPr>
                    <a:solidFill>
                      <a:schemeClr val="tx2"/>
                    </a:solidFill>
                    <a:ln w="25400">
                      <a:noFill/>
                    </a:ln>
                    <a:effectLst/>
                  </c:spPr>
                  <c:extLst xmlns:c15="http://schemas.microsoft.com/office/drawing/2012/chart">
                    <c:ext xmlns:c16="http://schemas.microsoft.com/office/drawing/2014/chart" uri="{C3380CC4-5D6E-409C-BE32-E72D297353CC}">
                      <c16:uniqueId val="{00000010-B9DC-48A2-8661-194396AF029B}"/>
                    </c:ext>
                  </c:extLst>
                </c:dPt>
                <c:dPt>
                  <c:idx val="5"/>
                  <c:invertIfNegative val="0"/>
                  <c:bubble3D val="0"/>
                  <c:spPr>
                    <a:solidFill>
                      <a:schemeClr val="tx2"/>
                    </a:solidFill>
                    <a:ln w="25400">
                      <a:noFill/>
                    </a:ln>
                    <a:effectLst/>
                  </c:spPr>
                  <c:extLst xmlns:c15="http://schemas.microsoft.com/office/drawing/2012/chart">
                    <c:ext xmlns:c16="http://schemas.microsoft.com/office/drawing/2014/chart" uri="{C3380CC4-5D6E-409C-BE32-E72D297353CC}">
                      <c16:uniqueId val="{00000012-B9DC-48A2-8661-194396AF029B}"/>
                    </c:ext>
                  </c:extLst>
                </c:dPt>
                <c:dPt>
                  <c:idx val="6"/>
                  <c:invertIfNegative val="0"/>
                  <c:bubble3D val="0"/>
                  <c:spPr>
                    <a:solidFill>
                      <a:schemeClr val="tx2"/>
                    </a:solidFill>
                    <a:ln w="25400">
                      <a:noFill/>
                    </a:ln>
                    <a:effectLst/>
                  </c:spPr>
                  <c:extLst xmlns:c15="http://schemas.microsoft.com/office/drawing/2012/chart">
                    <c:ext xmlns:c16="http://schemas.microsoft.com/office/drawing/2014/chart" uri="{C3380CC4-5D6E-409C-BE32-E72D297353CC}">
                      <c16:uniqueId val="{00000014-B9DC-48A2-8661-194396AF029B}"/>
                    </c:ext>
                  </c:extLst>
                </c:dPt>
                <c:dPt>
                  <c:idx val="7"/>
                  <c:invertIfNegative val="0"/>
                  <c:bubble3D val="0"/>
                  <c:spPr>
                    <a:solidFill>
                      <a:schemeClr val="tx2"/>
                    </a:solidFill>
                    <a:ln w="25400">
                      <a:noFill/>
                    </a:ln>
                    <a:effectLst/>
                  </c:spPr>
                  <c:extLst xmlns:c15="http://schemas.microsoft.com/office/drawing/2012/chart">
                    <c:ext xmlns:c16="http://schemas.microsoft.com/office/drawing/2014/chart" uri="{C3380CC4-5D6E-409C-BE32-E72D297353CC}">
                      <c16:uniqueId val="{00000016-B9DC-48A2-8661-194396AF029B}"/>
                    </c:ext>
                  </c:extLst>
                </c:dPt>
                <c:dPt>
                  <c:idx val="8"/>
                  <c:invertIfNegative val="0"/>
                  <c:bubble3D val="0"/>
                  <c:spPr>
                    <a:solidFill>
                      <a:schemeClr val="tx2"/>
                    </a:solidFill>
                    <a:ln w="25400">
                      <a:noFill/>
                    </a:ln>
                    <a:effectLst/>
                  </c:spPr>
                  <c:extLst xmlns:c15="http://schemas.microsoft.com/office/drawing/2012/chart">
                    <c:ext xmlns:c16="http://schemas.microsoft.com/office/drawing/2014/chart" uri="{C3380CC4-5D6E-409C-BE32-E72D297353CC}">
                      <c16:uniqueId val="{00000018-B9DC-48A2-8661-194396AF029B}"/>
                    </c:ext>
                  </c:extLst>
                </c:dPt>
                <c:dPt>
                  <c:idx val="9"/>
                  <c:invertIfNegative val="0"/>
                  <c:bubble3D val="0"/>
                  <c:spPr>
                    <a:solidFill>
                      <a:schemeClr val="tx2"/>
                    </a:solidFill>
                    <a:ln w="25400">
                      <a:noFill/>
                    </a:ln>
                    <a:effectLst/>
                  </c:spPr>
                  <c:extLst xmlns:c15="http://schemas.microsoft.com/office/drawing/2012/chart">
                    <c:ext xmlns:c16="http://schemas.microsoft.com/office/drawing/2014/chart" uri="{C3380CC4-5D6E-409C-BE32-E72D297353CC}">
                      <c16:uniqueId val="{0000001A-B9DC-48A2-8661-194396AF029B}"/>
                    </c:ext>
                  </c:extLst>
                </c:dPt>
                <c:dPt>
                  <c:idx val="12"/>
                  <c:invertIfNegative val="0"/>
                  <c:bubble3D val="0"/>
                  <c:spPr>
                    <a:solidFill>
                      <a:schemeClr val="tx2"/>
                    </a:solidFill>
                    <a:ln w="25400">
                      <a:noFill/>
                    </a:ln>
                    <a:effectLst/>
                  </c:spPr>
                  <c:extLst xmlns:c15="http://schemas.microsoft.com/office/drawing/2012/chart">
                    <c:ext xmlns:c16="http://schemas.microsoft.com/office/drawing/2014/chart" uri="{C3380CC4-5D6E-409C-BE32-E72D297353CC}">
                      <c16:uniqueId val="{0000001C-B9DC-48A2-8661-194396AF029B}"/>
                    </c:ext>
                  </c:extLst>
                </c:dPt>
                <c:dPt>
                  <c:idx val="13"/>
                  <c:invertIfNegative val="0"/>
                  <c:bubble3D val="0"/>
                  <c:spPr>
                    <a:solidFill>
                      <a:schemeClr val="tx2"/>
                    </a:solidFill>
                    <a:ln w="25400">
                      <a:noFill/>
                    </a:ln>
                    <a:effectLst/>
                  </c:spPr>
                  <c:extLst xmlns:c15="http://schemas.microsoft.com/office/drawing/2012/chart">
                    <c:ext xmlns:c16="http://schemas.microsoft.com/office/drawing/2014/chart" uri="{C3380CC4-5D6E-409C-BE32-E72D297353CC}">
                      <c16:uniqueId val="{0000001E-B9DC-48A2-8661-194396AF029B}"/>
                    </c:ext>
                  </c:extLst>
                </c:dPt>
                <c:dPt>
                  <c:idx val="14"/>
                  <c:invertIfNegative val="0"/>
                  <c:bubble3D val="0"/>
                  <c:spPr>
                    <a:solidFill>
                      <a:schemeClr val="tx2"/>
                    </a:solidFill>
                    <a:ln w="25400">
                      <a:noFill/>
                    </a:ln>
                    <a:effectLst/>
                  </c:spPr>
                  <c:extLst xmlns:c15="http://schemas.microsoft.com/office/drawing/2012/chart">
                    <c:ext xmlns:c16="http://schemas.microsoft.com/office/drawing/2014/chart" uri="{C3380CC4-5D6E-409C-BE32-E72D297353CC}">
                      <c16:uniqueId val="{00000020-B9DC-48A2-8661-194396AF029B}"/>
                    </c:ext>
                  </c:extLst>
                </c:dPt>
                <c:dPt>
                  <c:idx val="15"/>
                  <c:invertIfNegative val="0"/>
                  <c:bubble3D val="0"/>
                  <c:spPr>
                    <a:solidFill>
                      <a:schemeClr val="tx2"/>
                    </a:solidFill>
                    <a:ln w="25400">
                      <a:noFill/>
                    </a:ln>
                    <a:effectLst/>
                  </c:spPr>
                  <c:extLst xmlns:c15="http://schemas.microsoft.com/office/drawing/2012/chart">
                    <c:ext xmlns:c16="http://schemas.microsoft.com/office/drawing/2014/chart" uri="{C3380CC4-5D6E-409C-BE32-E72D297353CC}">
                      <c16:uniqueId val="{00000022-B9DC-48A2-8661-194396AF029B}"/>
                    </c:ext>
                  </c:extLst>
                </c:dPt>
                <c:cat>
                  <c:numRef>
                    <c:extLst xmlns:c15="http://schemas.microsoft.com/office/drawing/2012/chart">
                      <c:ext xmlns:c15="http://schemas.microsoft.com/office/drawing/2012/chart" uri="{02D57815-91ED-43cb-92C2-25804820EDAC}">
                        <c15:formulaRef>
                          <c15:sqref>'Ark1'!$A$2:$A$17</c15:sqref>
                        </c15:formulaRef>
                      </c:ext>
                    </c:extLst>
                    <c:numCache>
                      <c:formatCode>General</c:formatCode>
                      <c:ptCount val="16"/>
                      <c:pt idx="0">
                        <c:v>2010</c:v>
                      </c:pt>
                      <c:pt idx="1">
                        <c:v>2011</c:v>
                      </c:pt>
                      <c:pt idx="2">
                        <c:v>2012</c:v>
                      </c:pt>
                      <c:pt idx="3">
                        <c:v>2013</c:v>
                      </c:pt>
                      <c:pt idx="4">
                        <c:v>2014</c:v>
                      </c:pt>
                      <c:pt idx="5">
                        <c:v>2015</c:v>
                      </c:pt>
                      <c:pt idx="6">
                        <c:v>2016</c:v>
                      </c:pt>
                      <c:pt idx="7">
                        <c:v>2017</c:v>
                      </c:pt>
                      <c:pt idx="8">
                        <c:v>2018</c:v>
                      </c:pt>
                      <c:pt idx="9">
                        <c:v>2019</c:v>
                      </c:pt>
                      <c:pt idx="10" formatCode="0">
                        <c:v>2020</c:v>
                      </c:pt>
                      <c:pt idx="11">
                        <c:v>2021</c:v>
                      </c:pt>
                      <c:pt idx="12">
                        <c:v>2022</c:v>
                      </c:pt>
                      <c:pt idx="13">
                        <c:v>2023</c:v>
                      </c:pt>
                      <c:pt idx="14">
                        <c:v>2024</c:v>
                      </c:pt>
                      <c:pt idx="15">
                        <c:v>2025</c:v>
                      </c:pt>
                    </c:numCache>
                  </c:numRef>
                </c:cat>
                <c:val>
                  <c:numRef>
                    <c:extLst xmlns:c15="http://schemas.microsoft.com/office/drawing/2012/chart">
                      <c:ext xmlns:c15="http://schemas.microsoft.com/office/drawing/2012/chart" uri="{02D57815-91ED-43cb-92C2-25804820EDAC}">
                        <c15:formulaRef>
                          <c15:sqref>'Ark1'!$I$2:$I$17</c15:sqref>
                        </c15:formulaRef>
                      </c:ext>
                    </c:extLst>
                    <c:numCache>
                      <c:formatCode>_-* #,##0_-;\-* #,##0_-;_-* "-"??_-;_-@_-</c:formatCode>
                      <c:ptCount val="16"/>
                      <c:pt idx="0">
                        <c:v>15849.6</c:v>
                      </c:pt>
                      <c:pt idx="1">
                        <c:v>17992</c:v>
                      </c:pt>
                      <c:pt idx="2">
                        <c:v>23038.080000000002</c:v>
                      </c:pt>
                      <c:pt idx="3">
                        <c:v>26896.55514</c:v>
                      </c:pt>
                      <c:pt idx="4">
                        <c:v>24619.200000000004</c:v>
                      </c:pt>
                      <c:pt idx="5">
                        <c:v>22831</c:v>
                      </c:pt>
                      <c:pt idx="6">
                        <c:v>19800</c:v>
                      </c:pt>
                      <c:pt idx="7">
                        <c:v>18018</c:v>
                      </c:pt>
                      <c:pt idx="8">
                        <c:v>20348.599999999999</c:v>
                      </c:pt>
                      <c:pt idx="9">
                        <c:v>18679.599999999999</c:v>
                      </c:pt>
                      <c:pt idx="10">
                        <c:v>16408.400000000001</c:v>
                      </c:pt>
                      <c:pt idx="11">
                        <c:v>10165.5</c:v>
                      </c:pt>
                      <c:pt idx="12">
                        <c:v>14144.617917134225</c:v>
                      </c:pt>
                      <c:pt idx="13">
                        <c:v>14138.294657747087</c:v>
                      </c:pt>
                      <c:pt idx="14">
                        <c:v>14131.971398359949</c:v>
                      </c:pt>
                      <c:pt idx="15">
                        <c:v>6153.1461450151064</c:v>
                      </c:pt>
                    </c:numCache>
                  </c:numRef>
                </c:val>
                <c:extLst xmlns:c15="http://schemas.microsoft.com/office/drawing/2012/chart">
                  <c:ext xmlns:c16="http://schemas.microsoft.com/office/drawing/2014/chart" uri="{C3380CC4-5D6E-409C-BE32-E72D297353CC}">
                    <c16:uniqueId val="{00000023-B9DC-48A2-8661-194396AF029B}"/>
                  </c:ext>
                </c:extLst>
              </c15:ser>
            </c15:filteredBarSeries>
            <c15:filteredBarSeries>
              <c15:ser>
                <c:idx val="8"/>
                <c:order val="7"/>
                <c:tx>
                  <c:strRef>
                    <c:extLst xmlns:c15="http://schemas.microsoft.com/office/drawing/2012/chart">
                      <c:ext xmlns:c15="http://schemas.microsoft.com/office/drawing/2012/chart" uri="{02D57815-91ED-43cb-92C2-25804820EDAC}">
                        <c15:formulaRef>
                          <c15:sqref>'Ark1'!$J$1</c15:sqref>
                        </c15:formulaRef>
                      </c:ext>
                    </c:extLst>
                    <c:strCache>
                      <c:ptCount val="1"/>
                      <c:pt idx="0">
                        <c:v>Vejtrafik</c:v>
                      </c:pt>
                    </c:strCache>
                  </c:strRef>
                </c:tx>
                <c:spPr>
                  <a:solidFill>
                    <a:schemeClr val="accent4"/>
                  </a:solidFill>
                  <a:ln w="25400">
                    <a:noFill/>
                  </a:ln>
                  <a:effectLst/>
                </c:spPr>
                <c:invertIfNegative val="0"/>
                <c:cat>
                  <c:numRef>
                    <c:extLst xmlns:c15="http://schemas.microsoft.com/office/drawing/2012/chart">
                      <c:ext xmlns:c15="http://schemas.microsoft.com/office/drawing/2012/chart" uri="{02D57815-91ED-43cb-92C2-25804820EDAC}">
                        <c15:formulaRef>
                          <c15:sqref>'Ark1'!$A$2:$A$17</c15:sqref>
                        </c15:formulaRef>
                      </c:ext>
                    </c:extLst>
                    <c:numCache>
                      <c:formatCode>General</c:formatCode>
                      <c:ptCount val="16"/>
                      <c:pt idx="0">
                        <c:v>2010</c:v>
                      </c:pt>
                      <c:pt idx="1">
                        <c:v>2011</c:v>
                      </c:pt>
                      <c:pt idx="2">
                        <c:v>2012</c:v>
                      </c:pt>
                      <c:pt idx="3">
                        <c:v>2013</c:v>
                      </c:pt>
                      <c:pt idx="4">
                        <c:v>2014</c:v>
                      </c:pt>
                      <c:pt idx="5">
                        <c:v>2015</c:v>
                      </c:pt>
                      <c:pt idx="6">
                        <c:v>2016</c:v>
                      </c:pt>
                      <c:pt idx="7">
                        <c:v>2017</c:v>
                      </c:pt>
                      <c:pt idx="8">
                        <c:v>2018</c:v>
                      </c:pt>
                      <c:pt idx="9">
                        <c:v>2019</c:v>
                      </c:pt>
                      <c:pt idx="10" formatCode="0">
                        <c:v>2020</c:v>
                      </c:pt>
                      <c:pt idx="11">
                        <c:v>2021</c:v>
                      </c:pt>
                      <c:pt idx="12">
                        <c:v>2022</c:v>
                      </c:pt>
                      <c:pt idx="13">
                        <c:v>2023</c:v>
                      </c:pt>
                      <c:pt idx="14">
                        <c:v>2024</c:v>
                      </c:pt>
                      <c:pt idx="15">
                        <c:v>2025</c:v>
                      </c:pt>
                    </c:numCache>
                  </c:numRef>
                </c:cat>
                <c:val>
                  <c:numRef>
                    <c:extLst xmlns:c15="http://schemas.microsoft.com/office/drawing/2012/chart">
                      <c:ext xmlns:c15="http://schemas.microsoft.com/office/drawing/2012/chart" uri="{02D57815-91ED-43cb-92C2-25804820EDAC}">
                        <c15:formulaRef>
                          <c15:sqref>'Ark1'!$J$2:$J$17</c15:sqref>
                        </c15:formulaRef>
                      </c:ext>
                    </c:extLst>
                    <c:numCache>
                      <c:formatCode>#,##0</c:formatCode>
                      <c:ptCount val="16"/>
                      <c:pt idx="0">
                        <c:v>381035</c:v>
                      </c:pt>
                      <c:pt idx="1">
                        <c:v>376926</c:v>
                      </c:pt>
                      <c:pt idx="2">
                        <c:v>368571</c:v>
                      </c:pt>
                      <c:pt idx="3">
                        <c:v>361342</c:v>
                      </c:pt>
                      <c:pt idx="4">
                        <c:v>364487</c:v>
                      </c:pt>
                      <c:pt idx="5">
                        <c:v>363153</c:v>
                      </c:pt>
                      <c:pt idx="6">
                        <c:v>374770</c:v>
                      </c:pt>
                      <c:pt idx="7">
                        <c:v>372051</c:v>
                      </c:pt>
                      <c:pt idx="8">
                        <c:v>368839</c:v>
                      </c:pt>
                      <c:pt idx="9">
                        <c:v>367170</c:v>
                      </c:pt>
                      <c:pt idx="10" formatCode="_-* #,##0_-;\-* #,##0_-;_-* &quot;-&quot;??_-;_-@_-">
                        <c:v>319920.29801377241</c:v>
                      </c:pt>
                      <c:pt idx="11" formatCode="_-* #,##0_-;\-* #,##0_-;_-* &quot;-&quot;??_-;_-@_-">
                        <c:v>320188.72031511349</c:v>
                      </c:pt>
                      <c:pt idx="12" formatCode="_-* #,##0_-;\-* #,##0_-;_-* &quot;-&quot;??_-;_-@_-">
                        <c:v>349890.17183010426</c:v>
                      </c:pt>
                      <c:pt idx="13" formatCode="_-* #,##0_-;\-* #,##0_-;_-* &quot;-&quot;??_-;_-@_-">
                        <c:v>346262.09052674111</c:v>
                      </c:pt>
                      <c:pt idx="14" formatCode="_-* #,##0_-;\-* #,##0_-;_-* &quot;-&quot;??_-;_-@_-">
                        <c:v>338309.79154291289</c:v>
                      </c:pt>
                      <c:pt idx="15" formatCode="_-* #,##0_-;\-* #,##0_-;_-* &quot;-&quot;??_-;_-@_-">
                        <c:v>330899.42891243129</c:v>
                      </c:pt>
                    </c:numCache>
                  </c:numRef>
                </c:val>
                <c:extLst xmlns:c15="http://schemas.microsoft.com/office/drawing/2012/chart">
                  <c:ext xmlns:c16="http://schemas.microsoft.com/office/drawing/2014/chart" uri="{C3380CC4-5D6E-409C-BE32-E72D297353CC}">
                    <c16:uniqueId val="{00000024-B9DC-48A2-8661-194396AF029B}"/>
                  </c:ext>
                </c:extLst>
              </c15:ser>
            </c15:filteredBarSeries>
            <c15:filteredBarSeries>
              <c15:ser>
                <c:idx val="9"/>
                <c:order val="8"/>
                <c:tx>
                  <c:strRef>
                    <c:extLst xmlns:c15="http://schemas.microsoft.com/office/drawing/2012/chart">
                      <c:ext xmlns:c15="http://schemas.microsoft.com/office/drawing/2012/chart" uri="{02D57815-91ED-43cb-92C2-25804820EDAC}">
                        <c15:formulaRef>
                          <c15:sqref>'Ark1'!$K$1</c15:sqref>
                        </c15:formulaRef>
                      </c:ext>
                    </c:extLst>
                    <c:strCache>
                      <c:ptCount val="1"/>
                      <c:pt idx="0">
                        <c:v>Tog-, fly- og skibstrafik</c:v>
                      </c:pt>
                    </c:strCache>
                  </c:strRef>
                </c:tx>
                <c:spPr>
                  <a:solidFill>
                    <a:schemeClr val="accent2"/>
                  </a:solidFill>
                  <a:ln w="25400">
                    <a:noFill/>
                  </a:ln>
                  <a:effectLst/>
                </c:spPr>
                <c:invertIfNegative val="0"/>
                <c:dPt>
                  <c:idx val="0"/>
                  <c:invertIfNegative val="0"/>
                  <c:bubble3D val="0"/>
                  <c:spPr>
                    <a:solidFill>
                      <a:schemeClr val="accent5"/>
                    </a:solidFill>
                    <a:ln w="25400">
                      <a:noFill/>
                    </a:ln>
                    <a:effectLst/>
                  </c:spPr>
                  <c:extLst xmlns:c15="http://schemas.microsoft.com/office/drawing/2012/chart">
                    <c:ext xmlns:c16="http://schemas.microsoft.com/office/drawing/2014/chart" uri="{C3380CC4-5D6E-409C-BE32-E72D297353CC}">
                      <c16:uniqueId val="{00000026-B9DC-48A2-8661-194396AF029B}"/>
                    </c:ext>
                  </c:extLst>
                </c:dPt>
                <c:dPt>
                  <c:idx val="1"/>
                  <c:invertIfNegative val="0"/>
                  <c:bubble3D val="0"/>
                  <c:spPr>
                    <a:solidFill>
                      <a:schemeClr val="accent5"/>
                    </a:solidFill>
                    <a:ln w="25400">
                      <a:noFill/>
                    </a:ln>
                    <a:effectLst/>
                  </c:spPr>
                  <c:extLst xmlns:c15="http://schemas.microsoft.com/office/drawing/2012/chart">
                    <c:ext xmlns:c16="http://schemas.microsoft.com/office/drawing/2014/chart" uri="{C3380CC4-5D6E-409C-BE32-E72D297353CC}">
                      <c16:uniqueId val="{00000028-B9DC-48A2-8661-194396AF029B}"/>
                    </c:ext>
                  </c:extLst>
                </c:dPt>
                <c:dPt>
                  <c:idx val="2"/>
                  <c:invertIfNegative val="0"/>
                  <c:bubble3D val="0"/>
                  <c:spPr>
                    <a:solidFill>
                      <a:schemeClr val="accent5"/>
                    </a:solidFill>
                    <a:ln w="25400">
                      <a:noFill/>
                    </a:ln>
                    <a:effectLst/>
                  </c:spPr>
                  <c:extLst xmlns:c15="http://schemas.microsoft.com/office/drawing/2012/chart">
                    <c:ext xmlns:c16="http://schemas.microsoft.com/office/drawing/2014/chart" uri="{C3380CC4-5D6E-409C-BE32-E72D297353CC}">
                      <c16:uniqueId val="{0000002A-B9DC-48A2-8661-194396AF029B}"/>
                    </c:ext>
                  </c:extLst>
                </c:dPt>
                <c:dPt>
                  <c:idx val="3"/>
                  <c:invertIfNegative val="0"/>
                  <c:bubble3D val="0"/>
                  <c:spPr>
                    <a:solidFill>
                      <a:schemeClr val="accent5"/>
                    </a:solidFill>
                    <a:ln w="25400">
                      <a:noFill/>
                    </a:ln>
                    <a:effectLst/>
                  </c:spPr>
                  <c:extLst xmlns:c15="http://schemas.microsoft.com/office/drawing/2012/chart">
                    <c:ext xmlns:c16="http://schemas.microsoft.com/office/drawing/2014/chart" uri="{C3380CC4-5D6E-409C-BE32-E72D297353CC}">
                      <c16:uniqueId val="{0000002C-B9DC-48A2-8661-194396AF029B}"/>
                    </c:ext>
                  </c:extLst>
                </c:dPt>
                <c:dPt>
                  <c:idx val="4"/>
                  <c:invertIfNegative val="0"/>
                  <c:bubble3D val="0"/>
                  <c:spPr>
                    <a:solidFill>
                      <a:schemeClr val="accent5"/>
                    </a:solidFill>
                    <a:ln w="25400">
                      <a:noFill/>
                    </a:ln>
                    <a:effectLst/>
                  </c:spPr>
                  <c:extLst xmlns:c15="http://schemas.microsoft.com/office/drawing/2012/chart">
                    <c:ext xmlns:c16="http://schemas.microsoft.com/office/drawing/2014/chart" uri="{C3380CC4-5D6E-409C-BE32-E72D297353CC}">
                      <c16:uniqueId val="{0000002E-B9DC-48A2-8661-194396AF029B}"/>
                    </c:ext>
                  </c:extLst>
                </c:dPt>
                <c:dPt>
                  <c:idx val="5"/>
                  <c:invertIfNegative val="0"/>
                  <c:bubble3D val="0"/>
                  <c:spPr>
                    <a:solidFill>
                      <a:schemeClr val="accent5"/>
                    </a:solidFill>
                    <a:ln w="25400">
                      <a:noFill/>
                    </a:ln>
                    <a:effectLst/>
                  </c:spPr>
                  <c:extLst xmlns:c15="http://schemas.microsoft.com/office/drawing/2012/chart">
                    <c:ext xmlns:c16="http://schemas.microsoft.com/office/drawing/2014/chart" uri="{C3380CC4-5D6E-409C-BE32-E72D297353CC}">
                      <c16:uniqueId val="{00000030-B9DC-48A2-8661-194396AF029B}"/>
                    </c:ext>
                  </c:extLst>
                </c:dPt>
                <c:dPt>
                  <c:idx val="6"/>
                  <c:invertIfNegative val="0"/>
                  <c:bubble3D val="0"/>
                  <c:spPr>
                    <a:solidFill>
                      <a:schemeClr val="accent5"/>
                    </a:solidFill>
                    <a:ln w="25400">
                      <a:noFill/>
                    </a:ln>
                    <a:effectLst/>
                  </c:spPr>
                  <c:extLst xmlns:c15="http://schemas.microsoft.com/office/drawing/2012/chart">
                    <c:ext xmlns:c16="http://schemas.microsoft.com/office/drawing/2014/chart" uri="{C3380CC4-5D6E-409C-BE32-E72D297353CC}">
                      <c16:uniqueId val="{00000032-B9DC-48A2-8661-194396AF029B}"/>
                    </c:ext>
                  </c:extLst>
                </c:dPt>
                <c:dPt>
                  <c:idx val="7"/>
                  <c:invertIfNegative val="0"/>
                  <c:bubble3D val="0"/>
                  <c:spPr>
                    <a:solidFill>
                      <a:schemeClr val="accent5"/>
                    </a:solidFill>
                    <a:ln w="25400">
                      <a:noFill/>
                    </a:ln>
                    <a:effectLst/>
                  </c:spPr>
                  <c:extLst xmlns:c15="http://schemas.microsoft.com/office/drawing/2012/chart">
                    <c:ext xmlns:c16="http://schemas.microsoft.com/office/drawing/2014/chart" uri="{C3380CC4-5D6E-409C-BE32-E72D297353CC}">
                      <c16:uniqueId val="{00000034-B9DC-48A2-8661-194396AF029B}"/>
                    </c:ext>
                  </c:extLst>
                </c:dPt>
                <c:dPt>
                  <c:idx val="8"/>
                  <c:invertIfNegative val="0"/>
                  <c:bubble3D val="0"/>
                  <c:spPr>
                    <a:solidFill>
                      <a:schemeClr val="accent5"/>
                    </a:solidFill>
                    <a:ln w="25400">
                      <a:noFill/>
                    </a:ln>
                    <a:effectLst/>
                  </c:spPr>
                  <c:extLst xmlns:c15="http://schemas.microsoft.com/office/drawing/2012/chart">
                    <c:ext xmlns:c16="http://schemas.microsoft.com/office/drawing/2014/chart" uri="{C3380CC4-5D6E-409C-BE32-E72D297353CC}">
                      <c16:uniqueId val="{00000036-B9DC-48A2-8661-194396AF029B}"/>
                    </c:ext>
                  </c:extLst>
                </c:dPt>
                <c:dPt>
                  <c:idx val="9"/>
                  <c:invertIfNegative val="0"/>
                  <c:bubble3D val="0"/>
                  <c:spPr>
                    <a:solidFill>
                      <a:schemeClr val="accent5"/>
                    </a:solidFill>
                    <a:ln w="25400">
                      <a:noFill/>
                    </a:ln>
                    <a:effectLst/>
                  </c:spPr>
                  <c:extLst xmlns:c15="http://schemas.microsoft.com/office/drawing/2012/chart">
                    <c:ext xmlns:c16="http://schemas.microsoft.com/office/drawing/2014/chart" uri="{C3380CC4-5D6E-409C-BE32-E72D297353CC}">
                      <c16:uniqueId val="{00000038-B9DC-48A2-8661-194396AF029B}"/>
                    </c:ext>
                  </c:extLst>
                </c:dPt>
                <c:dPt>
                  <c:idx val="10"/>
                  <c:invertIfNegative val="0"/>
                  <c:bubble3D val="0"/>
                  <c:spPr>
                    <a:solidFill>
                      <a:schemeClr val="accent5"/>
                    </a:solidFill>
                    <a:ln w="25400">
                      <a:noFill/>
                    </a:ln>
                    <a:effectLst/>
                  </c:spPr>
                  <c:extLst xmlns:c15="http://schemas.microsoft.com/office/drawing/2012/chart">
                    <c:ext xmlns:c16="http://schemas.microsoft.com/office/drawing/2014/chart" uri="{C3380CC4-5D6E-409C-BE32-E72D297353CC}">
                      <c16:uniqueId val="{0000003A-B9DC-48A2-8661-194396AF029B}"/>
                    </c:ext>
                  </c:extLst>
                </c:dPt>
                <c:dPt>
                  <c:idx val="11"/>
                  <c:invertIfNegative val="0"/>
                  <c:bubble3D val="0"/>
                  <c:spPr>
                    <a:solidFill>
                      <a:schemeClr val="accent5"/>
                    </a:solidFill>
                    <a:ln w="25400">
                      <a:noFill/>
                    </a:ln>
                    <a:effectLst/>
                  </c:spPr>
                  <c:extLst xmlns:c15="http://schemas.microsoft.com/office/drawing/2012/chart">
                    <c:ext xmlns:c16="http://schemas.microsoft.com/office/drawing/2014/chart" uri="{C3380CC4-5D6E-409C-BE32-E72D297353CC}">
                      <c16:uniqueId val="{0000003C-B9DC-48A2-8661-194396AF029B}"/>
                    </c:ext>
                  </c:extLst>
                </c:dPt>
                <c:dPt>
                  <c:idx val="12"/>
                  <c:invertIfNegative val="0"/>
                  <c:bubble3D val="0"/>
                  <c:spPr>
                    <a:solidFill>
                      <a:schemeClr val="accent5"/>
                    </a:solidFill>
                    <a:ln w="25400">
                      <a:noFill/>
                    </a:ln>
                    <a:effectLst/>
                  </c:spPr>
                  <c:extLst xmlns:c15="http://schemas.microsoft.com/office/drawing/2012/chart">
                    <c:ext xmlns:c16="http://schemas.microsoft.com/office/drawing/2014/chart" uri="{C3380CC4-5D6E-409C-BE32-E72D297353CC}">
                      <c16:uniqueId val="{0000003E-B9DC-48A2-8661-194396AF029B}"/>
                    </c:ext>
                  </c:extLst>
                </c:dPt>
                <c:dPt>
                  <c:idx val="13"/>
                  <c:invertIfNegative val="0"/>
                  <c:bubble3D val="0"/>
                  <c:spPr>
                    <a:solidFill>
                      <a:schemeClr val="accent5"/>
                    </a:solidFill>
                    <a:ln w="25400">
                      <a:noFill/>
                    </a:ln>
                    <a:effectLst/>
                  </c:spPr>
                  <c:extLst xmlns:c15="http://schemas.microsoft.com/office/drawing/2012/chart">
                    <c:ext xmlns:c16="http://schemas.microsoft.com/office/drawing/2014/chart" uri="{C3380CC4-5D6E-409C-BE32-E72D297353CC}">
                      <c16:uniqueId val="{00000040-B9DC-48A2-8661-194396AF029B}"/>
                    </c:ext>
                  </c:extLst>
                </c:dPt>
                <c:dPt>
                  <c:idx val="14"/>
                  <c:invertIfNegative val="0"/>
                  <c:bubble3D val="0"/>
                  <c:spPr>
                    <a:solidFill>
                      <a:schemeClr val="accent5"/>
                    </a:solidFill>
                    <a:ln w="25400">
                      <a:noFill/>
                    </a:ln>
                    <a:effectLst/>
                  </c:spPr>
                  <c:extLst xmlns:c15="http://schemas.microsoft.com/office/drawing/2012/chart">
                    <c:ext xmlns:c16="http://schemas.microsoft.com/office/drawing/2014/chart" uri="{C3380CC4-5D6E-409C-BE32-E72D297353CC}">
                      <c16:uniqueId val="{00000042-B9DC-48A2-8661-194396AF029B}"/>
                    </c:ext>
                  </c:extLst>
                </c:dPt>
                <c:dPt>
                  <c:idx val="15"/>
                  <c:invertIfNegative val="0"/>
                  <c:bubble3D val="0"/>
                  <c:spPr>
                    <a:solidFill>
                      <a:schemeClr val="accent5"/>
                    </a:solidFill>
                    <a:ln w="25400">
                      <a:noFill/>
                    </a:ln>
                    <a:effectLst/>
                  </c:spPr>
                  <c:extLst xmlns:c15="http://schemas.microsoft.com/office/drawing/2012/chart">
                    <c:ext xmlns:c16="http://schemas.microsoft.com/office/drawing/2014/chart" uri="{C3380CC4-5D6E-409C-BE32-E72D297353CC}">
                      <c16:uniqueId val="{00000044-B9DC-48A2-8661-194396AF029B}"/>
                    </c:ext>
                  </c:extLst>
                </c:dPt>
                <c:cat>
                  <c:numRef>
                    <c:extLst xmlns:c15="http://schemas.microsoft.com/office/drawing/2012/chart">
                      <c:ext xmlns:c15="http://schemas.microsoft.com/office/drawing/2012/chart" uri="{02D57815-91ED-43cb-92C2-25804820EDAC}">
                        <c15:formulaRef>
                          <c15:sqref>'Ark1'!$A$2:$A$17</c15:sqref>
                        </c15:formulaRef>
                      </c:ext>
                    </c:extLst>
                    <c:numCache>
                      <c:formatCode>General</c:formatCode>
                      <c:ptCount val="16"/>
                      <c:pt idx="0">
                        <c:v>2010</c:v>
                      </c:pt>
                      <c:pt idx="1">
                        <c:v>2011</c:v>
                      </c:pt>
                      <c:pt idx="2">
                        <c:v>2012</c:v>
                      </c:pt>
                      <c:pt idx="3">
                        <c:v>2013</c:v>
                      </c:pt>
                      <c:pt idx="4">
                        <c:v>2014</c:v>
                      </c:pt>
                      <c:pt idx="5">
                        <c:v>2015</c:v>
                      </c:pt>
                      <c:pt idx="6">
                        <c:v>2016</c:v>
                      </c:pt>
                      <c:pt idx="7">
                        <c:v>2017</c:v>
                      </c:pt>
                      <c:pt idx="8">
                        <c:v>2018</c:v>
                      </c:pt>
                      <c:pt idx="9">
                        <c:v>2019</c:v>
                      </c:pt>
                      <c:pt idx="10" formatCode="0">
                        <c:v>2020</c:v>
                      </c:pt>
                      <c:pt idx="11">
                        <c:v>2021</c:v>
                      </c:pt>
                      <c:pt idx="12">
                        <c:v>2022</c:v>
                      </c:pt>
                      <c:pt idx="13">
                        <c:v>2023</c:v>
                      </c:pt>
                      <c:pt idx="14">
                        <c:v>2024</c:v>
                      </c:pt>
                      <c:pt idx="15">
                        <c:v>2025</c:v>
                      </c:pt>
                    </c:numCache>
                  </c:numRef>
                </c:cat>
                <c:val>
                  <c:numRef>
                    <c:extLst xmlns:c15="http://schemas.microsoft.com/office/drawing/2012/chart">
                      <c:ext xmlns:c15="http://schemas.microsoft.com/office/drawing/2012/chart" uri="{02D57815-91ED-43cb-92C2-25804820EDAC}">
                        <c15:formulaRef>
                          <c15:sqref>'Ark1'!$K$2:$K$17</c15:sqref>
                        </c15:formulaRef>
                      </c:ext>
                    </c:extLst>
                    <c:numCache>
                      <c:formatCode>#,##0</c:formatCode>
                      <c:ptCount val="16"/>
                      <c:pt idx="0">
                        <c:v>104266</c:v>
                      </c:pt>
                      <c:pt idx="1">
                        <c:v>110401</c:v>
                      </c:pt>
                      <c:pt idx="2">
                        <c:v>81244</c:v>
                      </c:pt>
                      <c:pt idx="3">
                        <c:v>79797</c:v>
                      </c:pt>
                      <c:pt idx="4">
                        <c:v>84913</c:v>
                      </c:pt>
                      <c:pt idx="5">
                        <c:v>73931</c:v>
                      </c:pt>
                      <c:pt idx="6">
                        <c:v>79566</c:v>
                      </c:pt>
                      <c:pt idx="7">
                        <c:v>103604</c:v>
                      </c:pt>
                      <c:pt idx="8">
                        <c:v>61545</c:v>
                      </c:pt>
                      <c:pt idx="9">
                        <c:v>58969</c:v>
                      </c:pt>
                      <c:pt idx="10">
                        <c:v>42567.078649288458</c:v>
                      </c:pt>
                      <c:pt idx="11" formatCode="_-* #,##0_-;\-* #,##0_-;_-* &quot;-&quot;??_-;_-@_-">
                        <c:v>37590.496584556939</c:v>
                      </c:pt>
                      <c:pt idx="12" formatCode="_-* #,##0_-;\-* #,##0_-;_-* &quot;-&quot;??_-;_-@_-">
                        <c:v>41988.661288177362</c:v>
                      </c:pt>
                      <c:pt idx="13" formatCode="_-* #,##0_-;\-* #,##0_-;_-* &quot;-&quot;??_-;_-@_-">
                        <c:v>39735.228265988713</c:v>
                      </c:pt>
                      <c:pt idx="14" formatCode="_-* #,##0_-;\-* #,##0_-;_-* &quot;-&quot;??_-;_-@_-">
                        <c:v>38760.237799412193</c:v>
                      </c:pt>
                      <c:pt idx="15" formatCode="_-* #,##0_-;\-* #,##0_-;_-* &quot;-&quot;??_-;_-@_-">
                        <c:v>38154.429116247229</c:v>
                      </c:pt>
                    </c:numCache>
                  </c:numRef>
                </c:val>
                <c:extLst xmlns:c15="http://schemas.microsoft.com/office/drawing/2012/chart">
                  <c:ext xmlns:c16="http://schemas.microsoft.com/office/drawing/2014/chart" uri="{C3380CC4-5D6E-409C-BE32-E72D297353CC}">
                    <c16:uniqueId val="{00000045-B9DC-48A2-8661-194396AF029B}"/>
                  </c:ext>
                </c:extLst>
              </c15:ser>
            </c15:filteredBarSeries>
            <c15:filteredBarSeries>
              <c15:ser>
                <c:idx val="10"/>
                <c:order val="9"/>
                <c:tx>
                  <c:strRef>
                    <c:extLst xmlns:c15="http://schemas.microsoft.com/office/drawing/2012/chart">
                      <c:ext xmlns:c15="http://schemas.microsoft.com/office/drawing/2012/chart" uri="{02D57815-91ED-43cb-92C2-25804820EDAC}">
                        <c15:formulaRef>
                          <c15:sqref>'Ark1'!$L$1</c15:sqref>
                        </c15:formulaRef>
                      </c:ext>
                    </c:extLst>
                    <c:strCache>
                      <c:ptCount val="1"/>
                      <c:pt idx="0">
                        <c:v>Non-road</c:v>
                      </c:pt>
                    </c:strCache>
                  </c:strRef>
                </c:tx>
                <c:spPr>
                  <a:solidFill>
                    <a:schemeClr val="accent6"/>
                  </a:solidFill>
                  <a:ln w="25400">
                    <a:noFill/>
                  </a:ln>
                  <a:effectLst/>
                </c:spPr>
                <c:invertIfNegative val="0"/>
                <c:cat>
                  <c:numRef>
                    <c:extLst xmlns:c15="http://schemas.microsoft.com/office/drawing/2012/chart">
                      <c:ext xmlns:c15="http://schemas.microsoft.com/office/drawing/2012/chart" uri="{02D57815-91ED-43cb-92C2-25804820EDAC}">
                        <c15:formulaRef>
                          <c15:sqref>'Ark1'!$A$2:$A$17</c15:sqref>
                        </c15:formulaRef>
                      </c:ext>
                    </c:extLst>
                    <c:numCache>
                      <c:formatCode>General</c:formatCode>
                      <c:ptCount val="16"/>
                      <c:pt idx="0">
                        <c:v>2010</c:v>
                      </c:pt>
                      <c:pt idx="1">
                        <c:v>2011</c:v>
                      </c:pt>
                      <c:pt idx="2">
                        <c:v>2012</c:v>
                      </c:pt>
                      <c:pt idx="3">
                        <c:v>2013</c:v>
                      </c:pt>
                      <c:pt idx="4">
                        <c:v>2014</c:v>
                      </c:pt>
                      <c:pt idx="5">
                        <c:v>2015</c:v>
                      </c:pt>
                      <c:pt idx="6">
                        <c:v>2016</c:v>
                      </c:pt>
                      <c:pt idx="7">
                        <c:v>2017</c:v>
                      </c:pt>
                      <c:pt idx="8">
                        <c:v>2018</c:v>
                      </c:pt>
                      <c:pt idx="9">
                        <c:v>2019</c:v>
                      </c:pt>
                      <c:pt idx="10" formatCode="0">
                        <c:v>2020</c:v>
                      </c:pt>
                      <c:pt idx="11">
                        <c:v>2021</c:v>
                      </c:pt>
                      <c:pt idx="12">
                        <c:v>2022</c:v>
                      </c:pt>
                      <c:pt idx="13">
                        <c:v>2023</c:v>
                      </c:pt>
                      <c:pt idx="14">
                        <c:v>2024</c:v>
                      </c:pt>
                      <c:pt idx="15">
                        <c:v>2025</c:v>
                      </c:pt>
                    </c:numCache>
                  </c:numRef>
                </c:cat>
                <c:val>
                  <c:numRef>
                    <c:extLst xmlns:c15="http://schemas.microsoft.com/office/drawing/2012/chart">
                      <c:ext xmlns:c15="http://schemas.microsoft.com/office/drawing/2012/chart" uri="{02D57815-91ED-43cb-92C2-25804820EDAC}">
                        <c15:formulaRef>
                          <c15:sqref>'Ark1'!$L$2:$L$17</c15:sqref>
                        </c15:formulaRef>
                      </c:ext>
                    </c:extLst>
                    <c:numCache>
                      <c:formatCode>#,##0</c:formatCode>
                      <c:ptCount val="16"/>
                      <c:pt idx="0">
                        <c:v>66200</c:v>
                      </c:pt>
                      <c:pt idx="1">
                        <c:v>52369</c:v>
                      </c:pt>
                      <c:pt idx="2">
                        <c:v>79390</c:v>
                      </c:pt>
                      <c:pt idx="3">
                        <c:v>51255</c:v>
                      </c:pt>
                      <c:pt idx="4">
                        <c:v>62470</c:v>
                      </c:pt>
                      <c:pt idx="5">
                        <c:v>75656</c:v>
                      </c:pt>
                      <c:pt idx="6">
                        <c:v>74303</c:v>
                      </c:pt>
                      <c:pt idx="7">
                        <c:v>79881</c:v>
                      </c:pt>
                      <c:pt idx="8">
                        <c:v>76793</c:v>
                      </c:pt>
                      <c:pt idx="9">
                        <c:v>61989</c:v>
                      </c:pt>
                      <c:pt idx="10">
                        <c:v>55851</c:v>
                      </c:pt>
                      <c:pt idx="11" formatCode="_-* #,##0_-;\-* #,##0_-;_-* &quot;-&quot;??_-;_-@_-">
                        <c:v>63091</c:v>
                      </c:pt>
                      <c:pt idx="12" formatCode="_-* #,##0_-;\-* #,##0_-;_-* &quot;-&quot;??_-;_-@_-">
                        <c:v>55819.097682567139</c:v>
                      </c:pt>
                      <c:pt idx="13" formatCode="_-* #,##0_-;\-* #,##0_-;_-* &quot;-&quot;??_-;_-@_-">
                        <c:v>50289.374979829459</c:v>
                      </c:pt>
                      <c:pt idx="14" formatCode="_-* #,##0_-;\-* #,##0_-;_-* &quot;-&quot;??_-;_-@_-">
                        <c:v>44007.84758373347</c:v>
                      </c:pt>
                      <c:pt idx="15" formatCode="_-* #,##0_-;\-* #,##0_-;_-* &quot;-&quot;??_-;_-@_-">
                        <c:v>38792.999999999985</c:v>
                      </c:pt>
                    </c:numCache>
                  </c:numRef>
                </c:val>
                <c:extLst xmlns:c15="http://schemas.microsoft.com/office/drawing/2012/chart">
                  <c:ext xmlns:c16="http://schemas.microsoft.com/office/drawing/2014/chart" uri="{C3380CC4-5D6E-409C-BE32-E72D297353CC}">
                    <c16:uniqueId val="{00000046-B9DC-48A2-8661-194396AF029B}"/>
                  </c:ext>
                </c:extLst>
              </c15:ser>
            </c15:filteredBarSeries>
            <c15:filteredBarSeries>
              <c15:ser>
                <c:idx val="11"/>
                <c:order val="10"/>
                <c:tx>
                  <c:strRef>
                    <c:extLst xmlns:c15="http://schemas.microsoft.com/office/drawing/2012/chart">
                      <c:ext xmlns:c15="http://schemas.microsoft.com/office/drawing/2012/chart" uri="{02D57815-91ED-43cb-92C2-25804820EDAC}">
                        <c15:formulaRef>
                          <c15:sqref>'Ark1'!$M$1</c15:sqref>
                        </c15:formulaRef>
                      </c:ext>
                    </c:extLst>
                    <c:strCache>
                      <c:ptCount val="1"/>
                      <c:pt idx="0">
                        <c:v>Øvrige</c:v>
                      </c:pt>
                    </c:strCache>
                  </c:strRef>
                </c:tx>
                <c:spPr>
                  <a:solidFill>
                    <a:schemeClr val="accent4"/>
                  </a:solidFill>
                  <a:ln w="25400">
                    <a:noFill/>
                  </a:ln>
                  <a:effectLst/>
                </c:spPr>
                <c:invertIfNegative val="0"/>
                <c:dPt>
                  <c:idx val="0"/>
                  <c:invertIfNegative val="0"/>
                  <c:bubble3D val="0"/>
                  <c:spPr>
                    <a:solidFill>
                      <a:schemeClr val="accent1">
                        <a:lumMod val="50000"/>
                      </a:schemeClr>
                    </a:solidFill>
                    <a:ln w="25400">
                      <a:noFill/>
                    </a:ln>
                    <a:effectLst/>
                  </c:spPr>
                  <c:extLst xmlns:c15="http://schemas.microsoft.com/office/drawing/2012/chart">
                    <c:ext xmlns:c16="http://schemas.microsoft.com/office/drawing/2014/chart" uri="{C3380CC4-5D6E-409C-BE32-E72D297353CC}">
                      <c16:uniqueId val="{00000048-B9DC-48A2-8661-194396AF029B}"/>
                    </c:ext>
                  </c:extLst>
                </c:dPt>
                <c:dPt>
                  <c:idx val="1"/>
                  <c:invertIfNegative val="0"/>
                  <c:bubble3D val="0"/>
                  <c:spPr>
                    <a:solidFill>
                      <a:schemeClr val="accent1">
                        <a:lumMod val="50000"/>
                      </a:schemeClr>
                    </a:solidFill>
                    <a:ln w="25400">
                      <a:noFill/>
                    </a:ln>
                    <a:effectLst/>
                  </c:spPr>
                  <c:extLst xmlns:c15="http://schemas.microsoft.com/office/drawing/2012/chart">
                    <c:ext xmlns:c16="http://schemas.microsoft.com/office/drawing/2014/chart" uri="{C3380CC4-5D6E-409C-BE32-E72D297353CC}">
                      <c16:uniqueId val="{0000004A-B9DC-48A2-8661-194396AF029B}"/>
                    </c:ext>
                  </c:extLst>
                </c:dPt>
                <c:dPt>
                  <c:idx val="2"/>
                  <c:invertIfNegative val="0"/>
                  <c:bubble3D val="0"/>
                  <c:spPr>
                    <a:solidFill>
                      <a:schemeClr val="accent1">
                        <a:lumMod val="50000"/>
                      </a:schemeClr>
                    </a:solidFill>
                    <a:ln w="25400">
                      <a:noFill/>
                    </a:ln>
                    <a:effectLst/>
                  </c:spPr>
                  <c:extLst xmlns:c15="http://schemas.microsoft.com/office/drawing/2012/chart">
                    <c:ext xmlns:c16="http://schemas.microsoft.com/office/drawing/2014/chart" uri="{C3380CC4-5D6E-409C-BE32-E72D297353CC}">
                      <c16:uniqueId val="{0000004C-B9DC-48A2-8661-194396AF029B}"/>
                    </c:ext>
                  </c:extLst>
                </c:dPt>
                <c:dPt>
                  <c:idx val="3"/>
                  <c:invertIfNegative val="0"/>
                  <c:bubble3D val="0"/>
                  <c:spPr>
                    <a:solidFill>
                      <a:schemeClr val="accent1">
                        <a:lumMod val="50000"/>
                      </a:schemeClr>
                    </a:solidFill>
                    <a:ln w="25400">
                      <a:noFill/>
                    </a:ln>
                    <a:effectLst/>
                  </c:spPr>
                  <c:extLst xmlns:c15="http://schemas.microsoft.com/office/drawing/2012/chart">
                    <c:ext xmlns:c16="http://schemas.microsoft.com/office/drawing/2014/chart" uri="{C3380CC4-5D6E-409C-BE32-E72D297353CC}">
                      <c16:uniqueId val="{0000004E-B9DC-48A2-8661-194396AF029B}"/>
                    </c:ext>
                  </c:extLst>
                </c:dPt>
                <c:dPt>
                  <c:idx val="4"/>
                  <c:invertIfNegative val="0"/>
                  <c:bubble3D val="0"/>
                  <c:spPr>
                    <a:solidFill>
                      <a:schemeClr val="accent1">
                        <a:lumMod val="50000"/>
                      </a:schemeClr>
                    </a:solidFill>
                    <a:ln w="25400">
                      <a:noFill/>
                    </a:ln>
                    <a:effectLst/>
                  </c:spPr>
                  <c:extLst xmlns:c15="http://schemas.microsoft.com/office/drawing/2012/chart">
                    <c:ext xmlns:c16="http://schemas.microsoft.com/office/drawing/2014/chart" uri="{C3380CC4-5D6E-409C-BE32-E72D297353CC}">
                      <c16:uniqueId val="{00000050-B9DC-48A2-8661-194396AF029B}"/>
                    </c:ext>
                  </c:extLst>
                </c:dPt>
                <c:dPt>
                  <c:idx val="5"/>
                  <c:invertIfNegative val="0"/>
                  <c:bubble3D val="0"/>
                  <c:spPr>
                    <a:solidFill>
                      <a:schemeClr val="accent1">
                        <a:lumMod val="50000"/>
                      </a:schemeClr>
                    </a:solidFill>
                    <a:ln w="25400">
                      <a:noFill/>
                    </a:ln>
                    <a:effectLst/>
                  </c:spPr>
                  <c:extLst xmlns:c15="http://schemas.microsoft.com/office/drawing/2012/chart">
                    <c:ext xmlns:c16="http://schemas.microsoft.com/office/drawing/2014/chart" uri="{C3380CC4-5D6E-409C-BE32-E72D297353CC}">
                      <c16:uniqueId val="{00000052-B9DC-48A2-8661-194396AF029B}"/>
                    </c:ext>
                  </c:extLst>
                </c:dPt>
                <c:dPt>
                  <c:idx val="6"/>
                  <c:invertIfNegative val="0"/>
                  <c:bubble3D val="0"/>
                  <c:spPr>
                    <a:solidFill>
                      <a:schemeClr val="accent1">
                        <a:lumMod val="50000"/>
                      </a:schemeClr>
                    </a:solidFill>
                    <a:ln w="25400">
                      <a:noFill/>
                    </a:ln>
                    <a:effectLst/>
                  </c:spPr>
                  <c:extLst xmlns:c15="http://schemas.microsoft.com/office/drawing/2012/chart">
                    <c:ext xmlns:c16="http://schemas.microsoft.com/office/drawing/2014/chart" uri="{C3380CC4-5D6E-409C-BE32-E72D297353CC}">
                      <c16:uniqueId val="{00000054-B9DC-48A2-8661-194396AF029B}"/>
                    </c:ext>
                  </c:extLst>
                </c:dPt>
                <c:dPt>
                  <c:idx val="7"/>
                  <c:invertIfNegative val="0"/>
                  <c:bubble3D val="0"/>
                  <c:spPr>
                    <a:solidFill>
                      <a:schemeClr val="accent1">
                        <a:lumMod val="50000"/>
                      </a:schemeClr>
                    </a:solidFill>
                    <a:ln w="25400">
                      <a:noFill/>
                    </a:ln>
                    <a:effectLst/>
                  </c:spPr>
                  <c:extLst xmlns:c15="http://schemas.microsoft.com/office/drawing/2012/chart">
                    <c:ext xmlns:c16="http://schemas.microsoft.com/office/drawing/2014/chart" uri="{C3380CC4-5D6E-409C-BE32-E72D297353CC}">
                      <c16:uniqueId val="{00000056-B9DC-48A2-8661-194396AF029B}"/>
                    </c:ext>
                  </c:extLst>
                </c:dPt>
                <c:dPt>
                  <c:idx val="8"/>
                  <c:invertIfNegative val="0"/>
                  <c:bubble3D val="0"/>
                  <c:spPr>
                    <a:solidFill>
                      <a:schemeClr val="accent1">
                        <a:lumMod val="50000"/>
                      </a:schemeClr>
                    </a:solidFill>
                    <a:ln w="25400">
                      <a:noFill/>
                    </a:ln>
                    <a:effectLst/>
                  </c:spPr>
                  <c:extLst xmlns:c15="http://schemas.microsoft.com/office/drawing/2012/chart">
                    <c:ext xmlns:c16="http://schemas.microsoft.com/office/drawing/2014/chart" uri="{C3380CC4-5D6E-409C-BE32-E72D297353CC}">
                      <c16:uniqueId val="{00000058-B9DC-48A2-8661-194396AF029B}"/>
                    </c:ext>
                  </c:extLst>
                </c:dPt>
                <c:dPt>
                  <c:idx val="9"/>
                  <c:invertIfNegative val="0"/>
                  <c:bubble3D val="0"/>
                  <c:spPr>
                    <a:solidFill>
                      <a:schemeClr val="accent1">
                        <a:lumMod val="50000"/>
                      </a:schemeClr>
                    </a:solidFill>
                    <a:ln w="25400">
                      <a:noFill/>
                    </a:ln>
                    <a:effectLst/>
                  </c:spPr>
                  <c:extLst xmlns:c15="http://schemas.microsoft.com/office/drawing/2012/chart">
                    <c:ext xmlns:c16="http://schemas.microsoft.com/office/drawing/2014/chart" uri="{C3380CC4-5D6E-409C-BE32-E72D297353CC}">
                      <c16:uniqueId val="{0000005A-B9DC-48A2-8661-194396AF029B}"/>
                    </c:ext>
                  </c:extLst>
                </c:dPt>
                <c:dPt>
                  <c:idx val="10"/>
                  <c:invertIfNegative val="0"/>
                  <c:bubble3D val="0"/>
                  <c:spPr>
                    <a:solidFill>
                      <a:schemeClr val="accent1">
                        <a:lumMod val="50000"/>
                      </a:schemeClr>
                    </a:solidFill>
                    <a:ln w="25400">
                      <a:noFill/>
                    </a:ln>
                    <a:effectLst/>
                  </c:spPr>
                  <c:extLst xmlns:c15="http://schemas.microsoft.com/office/drawing/2012/chart">
                    <c:ext xmlns:c16="http://schemas.microsoft.com/office/drawing/2014/chart" uri="{C3380CC4-5D6E-409C-BE32-E72D297353CC}">
                      <c16:uniqueId val="{0000005C-B9DC-48A2-8661-194396AF029B}"/>
                    </c:ext>
                  </c:extLst>
                </c:dPt>
                <c:dPt>
                  <c:idx val="11"/>
                  <c:invertIfNegative val="0"/>
                  <c:bubble3D val="0"/>
                  <c:spPr>
                    <a:solidFill>
                      <a:schemeClr val="accent1">
                        <a:lumMod val="50000"/>
                      </a:schemeClr>
                    </a:solidFill>
                    <a:ln w="25400">
                      <a:noFill/>
                    </a:ln>
                    <a:effectLst/>
                  </c:spPr>
                  <c:extLst xmlns:c15="http://schemas.microsoft.com/office/drawing/2012/chart">
                    <c:ext xmlns:c16="http://schemas.microsoft.com/office/drawing/2014/chart" uri="{C3380CC4-5D6E-409C-BE32-E72D297353CC}">
                      <c16:uniqueId val="{0000005E-B9DC-48A2-8661-194396AF029B}"/>
                    </c:ext>
                  </c:extLst>
                </c:dPt>
                <c:dPt>
                  <c:idx val="12"/>
                  <c:invertIfNegative val="0"/>
                  <c:bubble3D val="0"/>
                  <c:spPr>
                    <a:solidFill>
                      <a:schemeClr val="accent1">
                        <a:lumMod val="50000"/>
                      </a:schemeClr>
                    </a:solidFill>
                    <a:ln w="25400">
                      <a:noFill/>
                    </a:ln>
                    <a:effectLst/>
                  </c:spPr>
                  <c:extLst xmlns:c15="http://schemas.microsoft.com/office/drawing/2012/chart">
                    <c:ext xmlns:c16="http://schemas.microsoft.com/office/drawing/2014/chart" uri="{C3380CC4-5D6E-409C-BE32-E72D297353CC}">
                      <c16:uniqueId val="{00000060-B9DC-48A2-8661-194396AF029B}"/>
                    </c:ext>
                  </c:extLst>
                </c:dPt>
                <c:dPt>
                  <c:idx val="13"/>
                  <c:invertIfNegative val="0"/>
                  <c:bubble3D val="0"/>
                  <c:spPr>
                    <a:solidFill>
                      <a:schemeClr val="accent1">
                        <a:lumMod val="50000"/>
                      </a:schemeClr>
                    </a:solidFill>
                    <a:ln w="25400">
                      <a:noFill/>
                    </a:ln>
                    <a:effectLst/>
                  </c:spPr>
                  <c:extLst xmlns:c15="http://schemas.microsoft.com/office/drawing/2012/chart">
                    <c:ext xmlns:c16="http://schemas.microsoft.com/office/drawing/2014/chart" uri="{C3380CC4-5D6E-409C-BE32-E72D297353CC}">
                      <c16:uniqueId val="{00000062-B9DC-48A2-8661-194396AF029B}"/>
                    </c:ext>
                  </c:extLst>
                </c:dPt>
                <c:dPt>
                  <c:idx val="14"/>
                  <c:invertIfNegative val="0"/>
                  <c:bubble3D val="0"/>
                  <c:spPr>
                    <a:solidFill>
                      <a:schemeClr val="accent1">
                        <a:lumMod val="50000"/>
                      </a:schemeClr>
                    </a:solidFill>
                    <a:ln w="25400">
                      <a:noFill/>
                    </a:ln>
                    <a:effectLst/>
                  </c:spPr>
                  <c:extLst xmlns:c15="http://schemas.microsoft.com/office/drawing/2012/chart">
                    <c:ext xmlns:c16="http://schemas.microsoft.com/office/drawing/2014/chart" uri="{C3380CC4-5D6E-409C-BE32-E72D297353CC}">
                      <c16:uniqueId val="{00000064-B9DC-48A2-8661-194396AF029B}"/>
                    </c:ext>
                  </c:extLst>
                </c:dPt>
                <c:dPt>
                  <c:idx val="15"/>
                  <c:invertIfNegative val="0"/>
                  <c:bubble3D val="0"/>
                  <c:spPr>
                    <a:solidFill>
                      <a:schemeClr val="accent1">
                        <a:lumMod val="50000"/>
                      </a:schemeClr>
                    </a:solidFill>
                    <a:ln w="25400">
                      <a:noFill/>
                    </a:ln>
                    <a:effectLst/>
                  </c:spPr>
                  <c:extLst xmlns:c15="http://schemas.microsoft.com/office/drawing/2012/chart">
                    <c:ext xmlns:c16="http://schemas.microsoft.com/office/drawing/2014/chart" uri="{C3380CC4-5D6E-409C-BE32-E72D297353CC}">
                      <c16:uniqueId val="{00000066-B9DC-48A2-8661-194396AF029B}"/>
                    </c:ext>
                  </c:extLst>
                </c:dPt>
                <c:cat>
                  <c:numRef>
                    <c:extLst xmlns:c15="http://schemas.microsoft.com/office/drawing/2012/chart">
                      <c:ext xmlns:c15="http://schemas.microsoft.com/office/drawing/2012/chart" uri="{02D57815-91ED-43cb-92C2-25804820EDAC}">
                        <c15:formulaRef>
                          <c15:sqref>'Ark1'!$A$2:$A$17</c15:sqref>
                        </c15:formulaRef>
                      </c:ext>
                    </c:extLst>
                    <c:numCache>
                      <c:formatCode>General</c:formatCode>
                      <c:ptCount val="16"/>
                      <c:pt idx="0">
                        <c:v>2010</c:v>
                      </c:pt>
                      <c:pt idx="1">
                        <c:v>2011</c:v>
                      </c:pt>
                      <c:pt idx="2">
                        <c:v>2012</c:v>
                      </c:pt>
                      <c:pt idx="3">
                        <c:v>2013</c:v>
                      </c:pt>
                      <c:pt idx="4">
                        <c:v>2014</c:v>
                      </c:pt>
                      <c:pt idx="5">
                        <c:v>2015</c:v>
                      </c:pt>
                      <c:pt idx="6">
                        <c:v>2016</c:v>
                      </c:pt>
                      <c:pt idx="7">
                        <c:v>2017</c:v>
                      </c:pt>
                      <c:pt idx="8">
                        <c:v>2018</c:v>
                      </c:pt>
                      <c:pt idx="9">
                        <c:v>2019</c:v>
                      </c:pt>
                      <c:pt idx="10" formatCode="0">
                        <c:v>2020</c:v>
                      </c:pt>
                      <c:pt idx="11">
                        <c:v>2021</c:v>
                      </c:pt>
                      <c:pt idx="12">
                        <c:v>2022</c:v>
                      </c:pt>
                      <c:pt idx="13">
                        <c:v>2023</c:v>
                      </c:pt>
                      <c:pt idx="14">
                        <c:v>2024</c:v>
                      </c:pt>
                      <c:pt idx="15">
                        <c:v>2025</c:v>
                      </c:pt>
                    </c:numCache>
                  </c:numRef>
                </c:cat>
                <c:val>
                  <c:numRef>
                    <c:extLst xmlns:c15="http://schemas.microsoft.com/office/drawing/2012/chart">
                      <c:ext xmlns:c15="http://schemas.microsoft.com/office/drawing/2012/chart" uri="{02D57815-91ED-43cb-92C2-25804820EDAC}">
                        <c15:formulaRef>
                          <c15:sqref>'Ark1'!$M$2:$M$17</c15:sqref>
                        </c15:formulaRef>
                      </c:ext>
                    </c:extLst>
                    <c:numCache>
                      <c:formatCode>_-* #,##0_-;\-* #,##0_-;_-* "-"??_-;_-@_-</c:formatCode>
                      <c:ptCount val="16"/>
                      <c:pt idx="0">
                        <c:v>15352.772800000002</c:v>
                      </c:pt>
                      <c:pt idx="1">
                        <c:v>13727.680800000002</c:v>
                      </c:pt>
                      <c:pt idx="2">
                        <c:v>23553.016399999997</c:v>
                      </c:pt>
                      <c:pt idx="3">
                        <c:v>22080.9624</c:v>
                      </c:pt>
                      <c:pt idx="4">
                        <c:v>25302.686000000002</c:v>
                      </c:pt>
                      <c:pt idx="5">
                        <c:v>24826.281299999999</c:v>
                      </c:pt>
                      <c:pt idx="6">
                        <c:v>23796.400706</c:v>
                      </c:pt>
                      <c:pt idx="7">
                        <c:v>23328.117440000002</c:v>
                      </c:pt>
                      <c:pt idx="8">
                        <c:v>25059.281353999999</c:v>
                      </c:pt>
                      <c:pt idx="9">
                        <c:v>22644.641154000001</c:v>
                      </c:pt>
                      <c:pt idx="10">
                        <c:v>23117.364034000002</c:v>
                      </c:pt>
                      <c:pt idx="11">
                        <c:v>24555.638053999999</c:v>
                      </c:pt>
                      <c:pt idx="12">
                        <c:v>24968.11183329206</c:v>
                      </c:pt>
                      <c:pt idx="13">
                        <c:v>25359.199871979763</c:v>
                      </c:pt>
                      <c:pt idx="14">
                        <c:v>25748.136627219512</c:v>
                      </c:pt>
                      <c:pt idx="15">
                        <c:v>26135.126167276616</c:v>
                      </c:pt>
                    </c:numCache>
                  </c:numRef>
                </c:val>
                <c:extLst xmlns:c15="http://schemas.microsoft.com/office/drawing/2012/chart">
                  <c:ext xmlns:c16="http://schemas.microsoft.com/office/drawing/2014/chart" uri="{C3380CC4-5D6E-409C-BE32-E72D297353CC}">
                    <c16:uniqueId val="{00000067-B9DC-48A2-8661-194396AF029B}"/>
                  </c:ext>
                </c:extLst>
              </c15:ser>
            </c15:filteredBarSeries>
            <c15:filteredBarSeries>
              <c15:ser>
                <c:idx val="12"/>
                <c:order val="11"/>
                <c:tx>
                  <c:strRef>
                    <c:extLst xmlns:c15="http://schemas.microsoft.com/office/drawing/2012/chart">
                      <c:ext xmlns:c15="http://schemas.microsoft.com/office/drawing/2012/chart" uri="{02D57815-91ED-43cb-92C2-25804820EDAC}">
                        <c15:formulaRef>
                          <c15:sqref>'Ark1'!$F$1</c15:sqref>
                        </c15:formulaRef>
                      </c:ext>
                    </c:extLst>
                    <c:strCache>
                      <c:ptCount val="1"/>
                      <c:pt idx="0">
                        <c:v>Skov</c:v>
                      </c:pt>
                    </c:strCache>
                  </c:strRef>
                </c:tx>
                <c:spPr>
                  <a:solidFill>
                    <a:schemeClr val="accent5">
                      <a:lumMod val="50000"/>
                    </a:schemeClr>
                  </a:solidFill>
                  <a:ln>
                    <a:noFill/>
                  </a:ln>
                  <a:effectLst/>
                </c:spPr>
                <c:invertIfNegative val="0"/>
                <c:val>
                  <c:numRef>
                    <c:extLst xmlns:c15="http://schemas.microsoft.com/office/drawing/2012/chart">
                      <c:ext xmlns:c15="http://schemas.microsoft.com/office/drawing/2012/chart" uri="{02D57815-91ED-43cb-92C2-25804820EDAC}">
                        <c15:formulaRef>
                          <c15:sqref>'Ark1'!$F$2:$F$17</c15:sqref>
                        </c15:formulaRef>
                      </c:ext>
                    </c:extLst>
                    <c:numCache>
                      <c:formatCode>_-* #,##0_-;\-* #,##0_-;_-* "-"??_-;_-@_-</c:formatCode>
                      <c:ptCount val="16"/>
                      <c:pt idx="0">
                        <c:v>-1189.3035</c:v>
                      </c:pt>
                      <c:pt idx="1">
                        <c:v>-1409.9534999999998</c:v>
                      </c:pt>
                      <c:pt idx="2">
                        <c:v>-1630.6034999999997</c:v>
                      </c:pt>
                      <c:pt idx="3">
                        <c:v>-1851.2534999999998</c:v>
                      </c:pt>
                      <c:pt idx="4">
                        <c:v>-2071.9034999999999</c:v>
                      </c:pt>
                      <c:pt idx="5">
                        <c:v>-3640.2009551590631</c:v>
                      </c:pt>
                      <c:pt idx="6">
                        <c:v>-4559.4069571945911</c:v>
                      </c:pt>
                      <c:pt idx="7">
                        <c:v>-4756.8153518300232</c:v>
                      </c:pt>
                      <c:pt idx="8">
                        <c:v>-5079.5485307336239</c:v>
                      </c:pt>
                      <c:pt idx="9">
                        <c:v>-5159.3089278810385</c:v>
                      </c:pt>
                      <c:pt idx="10">
                        <c:v>-5338.9059835023309</c:v>
                      </c:pt>
                      <c:pt idx="11">
                        <c:v>-5386</c:v>
                      </c:pt>
                      <c:pt idx="12">
                        <c:v>-6303.7400124722899</c:v>
                      </c:pt>
                      <c:pt idx="13">
                        <c:v>-6628.2322619879978</c:v>
                      </c:pt>
                      <c:pt idx="14">
                        <c:v>-6952.724511503704</c:v>
                      </c:pt>
                      <c:pt idx="15">
                        <c:v>-7277.2167610194128</c:v>
                      </c:pt>
                    </c:numCache>
                  </c:numRef>
                </c:val>
                <c:extLst xmlns:c15="http://schemas.microsoft.com/office/drawing/2012/chart">
                  <c:ext xmlns:c16="http://schemas.microsoft.com/office/drawing/2014/chart" uri="{C3380CC4-5D6E-409C-BE32-E72D297353CC}">
                    <c16:uniqueId val="{00000068-B9DC-48A2-8661-194396AF029B}"/>
                  </c:ext>
                </c:extLst>
              </c15:ser>
            </c15:filteredBarSeries>
          </c:ext>
        </c:extLst>
      </c:barChart>
      <c:lineChart>
        <c:grouping val="standard"/>
        <c:varyColors val="0"/>
        <c:ser>
          <c:idx val="0"/>
          <c:order val="12"/>
          <c:tx>
            <c:strRef>
              <c:f>'Ark1'!$N$1</c:f>
              <c:strCache>
                <c:ptCount val="1"/>
                <c:pt idx="0">
                  <c:v>Nettoudledninger</c:v>
                </c:pt>
              </c:strCache>
            </c:strRef>
          </c:tx>
          <c:spPr>
            <a:ln w="28575" cap="rnd">
              <a:solidFill>
                <a:schemeClr val="tx1"/>
              </a:solidFill>
              <a:round/>
            </a:ln>
            <a:effectLst/>
          </c:spPr>
          <c:marker>
            <c:symbol val="diamond"/>
            <c:size val="7"/>
            <c:spPr>
              <a:solidFill>
                <a:schemeClr val="tx1"/>
              </a:solidFill>
              <a:ln w="9525">
                <a:solidFill>
                  <a:schemeClr val="tx1"/>
                </a:solidFill>
              </a:ln>
              <a:effectLst/>
            </c:spPr>
          </c:marker>
          <c:cat>
            <c:numRef>
              <c:f>'Ark1'!$A$2:$A$17</c:f>
              <c:numCache>
                <c:formatCode>General</c:formatCode>
                <c:ptCount val="16"/>
                <c:pt idx="0">
                  <c:v>2010</c:v>
                </c:pt>
                <c:pt idx="1">
                  <c:v>2011</c:v>
                </c:pt>
                <c:pt idx="2">
                  <c:v>2012</c:v>
                </c:pt>
                <c:pt idx="3">
                  <c:v>2013</c:v>
                </c:pt>
                <c:pt idx="4">
                  <c:v>2014</c:v>
                </c:pt>
                <c:pt idx="5">
                  <c:v>2015</c:v>
                </c:pt>
                <c:pt idx="6">
                  <c:v>2016</c:v>
                </c:pt>
                <c:pt idx="7">
                  <c:v>2017</c:v>
                </c:pt>
                <c:pt idx="8">
                  <c:v>2018</c:v>
                </c:pt>
                <c:pt idx="9">
                  <c:v>2019</c:v>
                </c:pt>
                <c:pt idx="10" formatCode="0">
                  <c:v>2020</c:v>
                </c:pt>
                <c:pt idx="11">
                  <c:v>2021</c:v>
                </c:pt>
                <c:pt idx="12">
                  <c:v>2022</c:v>
                </c:pt>
                <c:pt idx="13">
                  <c:v>2023</c:v>
                </c:pt>
                <c:pt idx="14">
                  <c:v>2024</c:v>
                </c:pt>
                <c:pt idx="15">
                  <c:v>2025</c:v>
                </c:pt>
              </c:numCache>
            </c:numRef>
          </c:cat>
          <c:val>
            <c:numRef>
              <c:f>'Ark1'!$N$2:$N$17</c:f>
              <c:numCache>
                <c:formatCode>_-* #,##0_-;\-* #,##0_-;_-* "-"??_-;_-@_-</c:formatCode>
                <c:ptCount val="16"/>
                <c:pt idx="0">
                  <c:v>2166654.2439834829</c:v>
                </c:pt>
                <c:pt idx="1">
                  <c:v>1779114.928133772</c:v>
                </c:pt>
                <c:pt idx="2">
                  <c:v>1641706.0575108957</c:v>
                </c:pt>
                <c:pt idx="3">
                  <c:v>1693949.2436814657</c:v>
                </c:pt>
                <c:pt idx="4">
                  <c:v>1454602.1730897487</c:v>
                </c:pt>
                <c:pt idx="5">
                  <c:v>1330801.0088238998</c:v>
                </c:pt>
                <c:pt idx="6">
                  <c:v>1402278.8730253913</c:v>
                </c:pt>
                <c:pt idx="7">
                  <c:v>1231022.8902790388</c:v>
                </c:pt>
                <c:pt idx="8">
                  <c:v>1229986.5618944606</c:v>
                </c:pt>
                <c:pt idx="9">
                  <c:v>1036374.0532048524</c:v>
                </c:pt>
                <c:pt idx="10" formatCode="#,##0">
                  <c:v>706505.00744767929</c:v>
                </c:pt>
                <c:pt idx="11" formatCode="#,##0">
                  <c:v>603989.51580992085</c:v>
                </c:pt>
                <c:pt idx="12">
                  <c:v>565557.51890804898</c:v>
                </c:pt>
                <c:pt idx="13">
                  <c:v>525215.10088132182</c:v>
                </c:pt>
                <c:pt idx="14">
                  <c:v>479486.873109854</c:v>
                </c:pt>
                <c:pt idx="15" formatCode="_ * #,##0_ ;_ * \-#,##0_ ;_ * &quot;-&quot;??_ ;_ @_ ">
                  <c:v>393117.42831264844</c:v>
                </c:pt>
              </c:numCache>
            </c:numRef>
          </c:val>
          <c:smooth val="0"/>
          <c:extLst>
            <c:ext xmlns:c16="http://schemas.microsoft.com/office/drawing/2014/chart" uri="{C3380CC4-5D6E-409C-BE32-E72D297353CC}">
              <c16:uniqueId val="{00000000-B9DC-48A2-8661-194396AF029B}"/>
            </c:ext>
          </c:extLst>
        </c:ser>
        <c:dLbls>
          <c:showLegendKey val="0"/>
          <c:showVal val="0"/>
          <c:showCatName val="0"/>
          <c:showSerName val="0"/>
          <c:showPercent val="0"/>
          <c:showBubbleSize val="0"/>
        </c:dLbls>
        <c:marker val="1"/>
        <c:smooth val="0"/>
        <c:axId val="785069512"/>
        <c:axId val="785069184"/>
      </c:lineChart>
      <c:catAx>
        <c:axId val="785069512"/>
        <c:scaling>
          <c:orientation val="minMax"/>
        </c:scaling>
        <c:delete val="0"/>
        <c:axPos val="b"/>
        <c:numFmt formatCode="General" sourceLinked="1"/>
        <c:majorTickMark val="none"/>
        <c:minorTickMark val="none"/>
        <c:tickLblPos val="low"/>
        <c:spPr>
          <a:noFill/>
          <a:ln w="19050"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da-DK"/>
          </a:p>
        </c:txPr>
        <c:crossAx val="785069184"/>
        <c:crosses val="autoZero"/>
        <c:auto val="1"/>
        <c:lblAlgn val="ctr"/>
        <c:lblOffset val="0"/>
        <c:noMultiLvlLbl val="0"/>
      </c:catAx>
      <c:valAx>
        <c:axId val="785069184"/>
        <c:scaling>
          <c:orientation val="minMax"/>
          <c:max val="2500000"/>
          <c:min val="-750000"/>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da-DK"/>
          </a:p>
        </c:txPr>
        <c:crossAx val="785069512"/>
        <c:crosses val="autoZero"/>
        <c:crossBetween val="between"/>
        <c:majorUnit val="750000"/>
        <c:minorUnit val="250000"/>
      </c:valAx>
      <c:spPr>
        <a:noFill/>
        <a:ln>
          <a:noFill/>
        </a:ln>
        <a:effectLst/>
      </c:spPr>
    </c:plotArea>
    <c:legend>
      <c:legendPos val="r"/>
      <c:legendEntry>
        <c:idx val="0"/>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da-DK"/>
          </a:p>
        </c:txPr>
      </c:legendEntry>
      <c:layout>
        <c:manualLayout>
          <c:xMode val="edge"/>
          <c:yMode val="edge"/>
          <c:x val="4.7715350143714687E-4"/>
          <c:y val="0.88424178138201848"/>
          <c:w val="0.98638599058240983"/>
          <c:h val="0.11575821861798155"/>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da-DK"/>
        </a:p>
      </c:txPr>
    </c:legend>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da-DK"/>
    </a:p>
  </c:txPr>
  <c:userShapes r:id="rId3"/>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4E2EF01-0A2E-46AD-8716-692CE46A4179}" type="doc">
      <dgm:prSet loTypeId="urn:microsoft.com/office/officeart/2005/8/layout/hierarchy4" loCatId="relationship" qsTypeId="urn:microsoft.com/office/officeart/2005/8/quickstyle/simple1" qsCatId="simple" csTypeId="urn:microsoft.com/office/officeart/2005/8/colors/accent0_2" csCatId="mainScheme" phldr="1"/>
      <dgm:spPr/>
      <dgm:t>
        <a:bodyPr/>
        <a:lstStyle/>
        <a:p>
          <a:endParaRPr lang="da-DK"/>
        </a:p>
      </dgm:t>
    </dgm:pt>
    <dgm:pt modelId="{084806AD-FBC5-40B6-8035-B3C659866A8B}">
      <dgm:prSet phldrT="[Tekst]" custT="1"/>
      <dgm:spP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dgm:spPr>
      <dgm:t>
        <a:bodyPr/>
        <a:lstStyle/>
        <a:p>
          <a:r>
            <a:rPr lang="da-DK" sz="1600" dirty="0">
              <a:latin typeface="+mj-lt"/>
            </a:rPr>
            <a:t>Transition </a:t>
          </a:r>
          <a:r>
            <a:rPr lang="da-DK" sz="1600" dirty="0" err="1">
              <a:latin typeface="+mj-lt"/>
            </a:rPr>
            <a:t>strategy</a:t>
          </a:r>
          <a:r>
            <a:rPr lang="da-DK" sz="1600" dirty="0">
              <a:latin typeface="+mj-lt"/>
            </a:rPr>
            <a:t> </a:t>
          </a:r>
        </a:p>
        <a:p>
          <a:r>
            <a:rPr lang="da-DK" sz="1600" dirty="0">
              <a:latin typeface="+mj-lt"/>
            </a:rPr>
            <a:t>2026-2035</a:t>
          </a:r>
        </a:p>
      </dgm:t>
    </dgm:pt>
    <dgm:pt modelId="{45D66392-9046-4E1F-B433-47984228FB2B}" type="parTrans" cxnId="{FA9A77E0-BE9C-424C-97B1-EC87BC82D2FE}">
      <dgm:prSet/>
      <dgm:spPr/>
      <dgm:t>
        <a:bodyPr/>
        <a:lstStyle/>
        <a:p>
          <a:endParaRPr lang="da-DK" sz="1600">
            <a:latin typeface="+mj-lt"/>
          </a:endParaRPr>
        </a:p>
      </dgm:t>
    </dgm:pt>
    <dgm:pt modelId="{09C69AE3-F636-4B99-9BF9-B0B230AA0CB3}" type="sibTrans" cxnId="{FA9A77E0-BE9C-424C-97B1-EC87BC82D2FE}">
      <dgm:prSet/>
      <dgm:spPr/>
      <dgm:t>
        <a:bodyPr/>
        <a:lstStyle/>
        <a:p>
          <a:endParaRPr lang="da-DK" sz="1600">
            <a:latin typeface="+mj-lt"/>
          </a:endParaRPr>
        </a:p>
      </dgm:t>
    </dgm:pt>
    <dgm:pt modelId="{B73D3251-C49D-4EFF-A939-99FDD13DCB37}">
      <dgm:prSet phldrT="[Tekst]" custT="1"/>
      <dgm:sp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16200000" scaled="1"/>
          <a:tileRect/>
        </a:gradFill>
      </dgm:spPr>
      <dgm:t>
        <a:bodyPr/>
        <a:lstStyle/>
        <a:p>
          <a:r>
            <a:rPr lang="da-DK" sz="1600" err="1">
              <a:latin typeface="+mj-lt"/>
            </a:rPr>
            <a:t>Roadmap</a:t>
          </a:r>
          <a:r>
            <a:rPr lang="da-DK" sz="1600">
              <a:latin typeface="+mj-lt"/>
            </a:rPr>
            <a:t> 2026-2029</a:t>
          </a:r>
        </a:p>
      </dgm:t>
    </dgm:pt>
    <dgm:pt modelId="{F608CE89-B023-4072-BEB0-E5F516F13AF8}" type="parTrans" cxnId="{7AC43F0B-9D27-45F9-AE1F-A063E95DA29E}">
      <dgm:prSet/>
      <dgm:spPr/>
      <dgm:t>
        <a:bodyPr/>
        <a:lstStyle/>
        <a:p>
          <a:endParaRPr lang="da-DK" sz="1600">
            <a:latin typeface="+mj-lt"/>
          </a:endParaRPr>
        </a:p>
      </dgm:t>
    </dgm:pt>
    <dgm:pt modelId="{CDBE93D7-F665-4F83-BCB9-3AAB8FFA4902}" type="sibTrans" cxnId="{7AC43F0B-9D27-45F9-AE1F-A063E95DA29E}">
      <dgm:prSet/>
      <dgm:spPr/>
      <dgm:t>
        <a:bodyPr/>
        <a:lstStyle/>
        <a:p>
          <a:endParaRPr lang="da-DK" sz="1600">
            <a:latin typeface="+mj-lt"/>
          </a:endParaRPr>
        </a:p>
      </dgm:t>
    </dgm:pt>
    <dgm:pt modelId="{E69CC296-4869-46EC-8651-F335A9333AD4}">
      <dgm:prSet phldrT="[Tekst]" custT="1"/>
      <dgm:spPr/>
      <dgm:t>
        <a:bodyPr vert="vert270"/>
        <a:lstStyle/>
        <a:p>
          <a:pPr>
            <a:buFont typeface="Times New Roman" panose="02020603050405020304" pitchFamily="18" charset="0"/>
            <a:buChar char="-"/>
          </a:pPr>
          <a:r>
            <a:rPr lang="da-DK" sz="1600" dirty="0">
              <a:latin typeface="+mj-lt"/>
            </a:rPr>
            <a:t>Foods</a:t>
          </a:r>
        </a:p>
      </dgm:t>
    </dgm:pt>
    <dgm:pt modelId="{FA5247E7-98FE-4F55-8861-4ECA597A33B1}" type="parTrans" cxnId="{211C3FAD-04F5-44FF-BFBE-0F7A5BB7F9BE}">
      <dgm:prSet/>
      <dgm:spPr/>
      <dgm:t>
        <a:bodyPr/>
        <a:lstStyle/>
        <a:p>
          <a:endParaRPr lang="da-DK" sz="1600">
            <a:latin typeface="+mj-lt"/>
          </a:endParaRPr>
        </a:p>
      </dgm:t>
    </dgm:pt>
    <dgm:pt modelId="{F2A084BB-157C-4F1E-AEA6-0FEE4CAEBCF2}" type="sibTrans" cxnId="{211C3FAD-04F5-44FF-BFBE-0F7A5BB7F9BE}">
      <dgm:prSet/>
      <dgm:spPr/>
      <dgm:t>
        <a:bodyPr/>
        <a:lstStyle/>
        <a:p>
          <a:endParaRPr lang="da-DK" sz="1600">
            <a:latin typeface="+mj-lt"/>
          </a:endParaRPr>
        </a:p>
      </dgm:t>
    </dgm:pt>
    <dgm:pt modelId="{525FEF04-AE9D-4913-8E80-C6ED3B36A42C}">
      <dgm:prSet phldrT="[Tekst]" custT="1"/>
      <dgm:sp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1"/>
          <a:tileRect/>
        </a:gradFill>
      </dgm:spPr>
      <dgm:t>
        <a:bodyPr/>
        <a:lstStyle/>
        <a:p>
          <a:r>
            <a:rPr lang="da-DK" sz="1600" dirty="0" err="1">
              <a:latin typeface="+mj-lt"/>
            </a:rPr>
            <a:t>Accountancy</a:t>
          </a:r>
          <a:r>
            <a:rPr lang="da-DK" sz="1600" dirty="0">
              <a:latin typeface="+mj-lt"/>
            </a:rPr>
            <a:t>, </a:t>
          </a:r>
          <a:r>
            <a:rPr lang="da-DK" sz="1600" dirty="0" err="1">
              <a:latin typeface="+mj-lt"/>
            </a:rPr>
            <a:t>methods</a:t>
          </a:r>
          <a:r>
            <a:rPr lang="da-DK" sz="1600" dirty="0">
              <a:latin typeface="+mj-lt"/>
            </a:rPr>
            <a:t> and </a:t>
          </a:r>
          <a:r>
            <a:rPr lang="da-DK" sz="1600" dirty="0" err="1">
              <a:latin typeface="+mj-lt"/>
            </a:rPr>
            <a:t>effects</a:t>
          </a:r>
          <a:endParaRPr lang="da-DK" sz="1600" dirty="0">
            <a:latin typeface="+mj-lt"/>
          </a:endParaRPr>
        </a:p>
      </dgm:t>
    </dgm:pt>
    <dgm:pt modelId="{002565A8-FC56-4CB2-92C5-615A8A4BBA69}" type="parTrans" cxnId="{1F443682-659E-4264-B677-8002F12BBFFF}">
      <dgm:prSet/>
      <dgm:spPr/>
      <dgm:t>
        <a:bodyPr/>
        <a:lstStyle/>
        <a:p>
          <a:endParaRPr lang="da-DK" sz="1600">
            <a:latin typeface="+mj-lt"/>
          </a:endParaRPr>
        </a:p>
      </dgm:t>
    </dgm:pt>
    <dgm:pt modelId="{24BAA8A4-E8F5-4BDD-893A-E88E18EBBB8C}" type="sibTrans" cxnId="{1F443682-659E-4264-B677-8002F12BBFFF}">
      <dgm:prSet/>
      <dgm:spPr/>
      <dgm:t>
        <a:bodyPr/>
        <a:lstStyle/>
        <a:p>
          <a:endParaRPr lang="da-DK" sz="1600">
            <a:latin typeface="+mj-lt"/>
          </a:endParaRPr>
        </a:p>
      </dgm:t>
    </dgm:pt>
    <dgm:pt modelId="{248178A0-73BC-4A68-9176-80BCF3230FBC}">
      <dgm:prSet custT="1"/>
      <dgm:spPr/>
      <dgm:t>
        <a:bodyPr vert="vert270"/>
        <a:lstStyle/>
        <a:p>
          <a:pPr>
            <a:buFont typeface="Times New Roman" panose="02020603050405020304" pitchFamily="18" charset="0"/>
            <a:buChar char="-"/>
          </a:pPr>
          <a:r>
            <a:rPr lang="da-DK" sz="1600" dirty="0">
              <a:latin typeface="+mj-lt"/>
            </a:rPr>
            <a:t>Constructions</a:t>
          </a:r>
        </a:p>
      </dgm:t>
    </dgm:pt>
    <dgm:pt modelId="{D654ECE2-B1C6-4016-8807-9216D354BB1D}" type="parTrans" cxnId="{2B69B6CD-08E7-42F9-B46E-C90A3167B5A7}">
      <dgm:prSet/>
      <dgm:spPr/>
      <dgm:t>
        <a:bodyPr/>
        <a:lstStyle/>
        <a:p>
          <a:endParaRPr lang="da-DK" sz="1600">
            <a:latin typeface="+mj-lt"/>
          </a:endParaRPr>
        </a:p>
      </dgm:t>
    </dgm:pt>
    <dgm:pt modelId="{AC785E94-19AB-40D6-8C79-CC603E179836}" type="sibTrans" cxnId="{2B69B6CD-08E7-42F9-B46E-C90A3167B5A7}">
      <dgm:prSet/>
      <dgm:spPr/>
      <dgm:t>
        <a:bodyPr/>
        <a:lstStyle/>
        <a:p>
          <a:endParaRPr lang="da-DK" sz="1600">
            <a:latin typeface="+mj-lt"/>
          </a:endParaRPr>
        </a:p>
      </dgm:t>
    </dgm:pt>
    <dgm:pt modelId="{99442BD6-18E7-4F47-983A-8E780C929DBA}">
      <dgm:prSet custT="1"/>
      <dgm:spPr/>
      <dgm:t>
        <a:bodyPr vert="vert270"/>
        <a:lstStyle/>
        <a:p>
          <a:pPr>
            <a:buFont typeface="Times New Roman" panose="02020603050405020304" pitchFamily="18" charset="0"/>
            <a:buChar char="-"/>
          </a:pPr>
          <a:r>
            <a:rPr lang="da-DK" sz="1600" dirty="0" err="1">
              <a:latin typeface="+mj-lt"/>
            </a:rPr>
            <a:t>Mobility</a:t>
          </a:r>
          <a:endParaRPr lang="da-DK" sz="1600" dirty="0">
            <a:latin typeface="+mj-lt"/>
          </a:endParaRPr>
        </a:p>
      </dgm:t>
    </dgm:pt>
    <dgm:pt modelId="{A54E30C6-A0AD-4D34-9227-557236832EE7}" type="parTrans" cxnId="{B9C5EEC3-409C-4FB8-9CA7-3381B2BEA811}">
      <dgm:prSet/>
      <dgm:spPr/>
      <dgm:t>
        <a:bodyPr/>
        <a:lstStyle/>
        <a:p>
          <a:endParaRPr lang="da-DK" sz="1600">
            <a:latin typeface="+mj-lt"/>
          </a:endParaRPr>
        </a:p>
      </dgm:t>
    </dgm:pt>
    <dgm:pt modelId="{6BCF8441-8EAE-46F0-9031-1ACF478132ED}" type="sibTrans" cxnId="{B9C5EEC3-409C-4FB8-9CA7-3381B2BEA811}">
      <dgm:prSet/>
      <dgm:spPr/>
      <dgm:t>
        <a:bodyPr/>
        <a:lstStyle/>
        <a:p>
          <a:endParaRPr lang="da-DK" sz="1600">
            <a:latin typeface="+mj-lt"/>
          </a:endParaRPr>
        </a:p>
      </dgm:t>
    </dgm:pt>
    <dgm:pt modelId="{F42E43CE-9313-4192-8A6A-8F0863BFC1C9}">
      <dgm:prSet custT="1"/>
      <dgm:spPr/>
      <dgm:t>
        <a:bodyPr vert="vert270"/>
        <a:lstStyle/>
        <a:p>
          <a:pPr>
            <a:buFont typeface="Times New Roman" panose="02020603050405020304" pitchFamily="18" charset="0"/>
            <a:buChar char="-"/>
          </a:pPr>
          <a:r>
            <a:rPr lang="da-DK" sz="1600" dirty="0">
              <a:latin typeface="+mj-lt"/>
            </a:rPr>
            <a:t>Energy</a:t>
          </a:r>
        </a:p>
      </dgm:t>
    </dgm:pt>
    <dgm:pt modelId="{A4FACD24-1D47-4840-9F92-5B3C74009232}" type="parTrans" cxnId="{25E8D1A4-5EFF-4B28-8E4A-3EF86B375BC5}">
      <dgm:prSet/>
      <dgm:spPr/>
      <dgm:t>
        <a:bodyPr/>
        <a:lstStyle/>
        <a:p>
          <a:endParaRPr lang="da-DK" sz="1600">
            <a:latin typeface="+mj-lt"/>
          </a:endParaRPr>
        </a:p>
      </dgm:t>
    </dgm:pt>
    <dgm:pt modelId="{D862C8B4-4331-485C-970A-2E414326D1BF}" type="sibTrans" cxnId="{25E8D1A4-5EFF-4B28-8E4A-3EF86B375BC5}">
      <dgm:prSet/>
      <dgm:spPr/>
      <dgm:t>
        <a:bodyPr/>
        <a:lstStyle/>
        <a:p>
          <a:endParaRPr lang="da-DK" sz="1600">
            <a:latin typeface="+mj-lt"/>
          </a:endParaRPr>
        </a:p>
      </dgm:t>
    </dgm:pt>
    <dgm:pt modelId="{97F65B6F-BADB-42CE-9B33-5821A33E3FFB}">
      <dgm:prSet custT="1"/>
      <dgm:spPr/>
      <dgm:t>
        <a:bodyPr vert="vert270"/>
        <a:lstStyle/>
        <a:p>
          <a:pPr>
            <a:buFont typeface="Times New Roman" panose="02020603050405020304" pitchFamily="18" charset="0"/>
            <a:buChar char="-"/>
          </a:pPr>
          <a:r>
            <a:rPr lang="da-DK" sz="1600" dirty="0">
              <a:latin typeface="+mj-lt"/>
            </a:rPr>
            <a:t>Things and </a:t>
          </a:r>
          <a:r>
            <a:rPr lang="da-DK" sz="1600" dirty="0" err="1">
              <a:latin typeface="+mj-lt"/>
            </a:rPr>
            <a:t>stuff</a:t>
          </a:r>
          <a:endParaRPr lang="da-DK" sz="1600" dirty="0">
            <a:latin typeface="+mj-lt"/>
          </a:endParaRPr>
        </a:p>
      </dgm:t>
    </dgm:pt>
    <dgm:pt modelId="{38C44798-E55F-42D5-A0B3-4AD593F3C65B}" type="parTrans" cxnId="{F8DDD34B-56F3-434C-BF91-F6960B294DC5}">
      <dgm:prSet/>
      <dgm:spPr/>
      <dgm:t>
        <a:bodyPr/>
        <a:lstStyle/>
        <a:p>
          <a:endParaRPr lang="da-DK" sz="1600">
            <a:latin typeface="+mj-lt"/>
          </a:endParaRPr>
        </a:p>
      </dgm:t>
    </dgm:pt>
    <dgm:pt modelId="{5362E548-E3B1-40DE-8EBA-2BFF89D7DCCE}" type="sibTrans" cxnId="{F8DDD34B-56F3-434C-BF91-F6960B294DC5}">
      <dgm:prSet/>
      <dgm:spPr/>
      <dgm:t>
        <a:bodyPr/>
        <a:lstStyle/>
        <a:p>
          <a:endParaRPr lang="da-DK" sz="1600">
            <a:latin typeface="+mj-lt"/>
          </a:endParaRPr>
        </a:p>
      </dgm:t>
    </dgm:pt>
    <dgm:pt modelId="{C66BE9FF-924C-4CD3-AE88-7D4D92D37FD7}">
      <dgm:prSet custT="1"/>
      <dgm:spPr/>
      <dgm:t>
        <a:bodyPr vert="vert270"/>
        <a:lstStyle/>
        <a:p>
          <a:pPr>
            <a:buFont typeface="Times New Roman" panose="02020603050405020304" pitchFamily="18" charset="0"/>
            <a:buChar char="-"/>
          </a:pPr>
          <a:r>
            <a:rPr lang="da-DK" sz="1600" dirty="0">
              <a:latin typeface="+mj-lt"/>
            </a:rPr>
            <a:t>Transport and </a:t>
          </a:r>
          <a:r>
            <a:rPr lang="da-DK" sz="1600" dirty="0" err="1">
              <a:latin typeface="+mj-lt"/>
            </a:rPr>
            <a:t>experiences</a:t>
          </a:r>
          <a:endParaRPr lang="da-DK" sz="1600" dirty="0">
            <a:latin typeface="+mj-lt"/>
          </a:endParaRPr>
        </a:p>
      </dgm:t>
    </dgm:pt>
    <dgm:pt modelId="{AE87F78B-98D5-48B5-9130-990798903211}" type="parTrans" cxnId="{27F9DF42-6DD3-4E60-B155-CAD18BCFD97E}">
      <dgm:prSet/>
      <dgm:spPr/>
      <dgm:t>
        <a:bodyPr/>
        <a:lstStyle/>
        <a:p>
          <a:endParaRPr lang="da-DK" sz="1600">
            <a:latin typeface="+mj-lt"/>
          </a:endParaRPr>
        </a:p>
      </dgm:t>
    </dgm:pt>
    <dgm:pt modelId="{A7D5DC0D-3FD2-44BF-8857-B5C01E3EB94A}" type="sibTrans" cxnId="{27F9DF42-6DD3-4E60-B155-CAD18BCFD97E}">
      <dgm:prSet/>
      <dgm:spPr/>
      <dgm:t>
        <a:bodyPr/>
        <a:lstStyle/>
        <a:p>
          <a:endParaRPr lang="da-DK" sz="1600">
            <a:latin typeface="+mj-lt"/>
          </a:endParaRPr>
        </a:p>
      </dgm:t>
    </dgm:pt>
    <dgm:pt modelId="{0D9FB701-DACB-4EB2-9A8A-6DED5D6F5102}" type="pres">
      <dgm:prSet presAssocID="{84E2EF01-0A2E-46AD-8716-692CE46A4179}" presName="Name0" presStyleCnt="0">
        <dgm:presLayoutVars>
          <dgm:chPref val="1"/>
          <dgm:dir/>
          <dgm:animOne val="branch"/>
          <dgm:animLvl val="lvl"/>
          <dgm:resizeHandles/>
        </dgm:presLayoutVars>
      </dgm:prSet>
      <dgm:spPr/>
    </dgm:pt>
    <dgm:pt modelId="{376222C8-1D87-48F4-9672-85D0267FDD21}" type="pres">
      <dgm:prSet presAssocID="{084806AD-FBC5-40B6-8035-B3C659866A8B}" presName="vertOne" presStyleCnt="0"/>
      <dgm:spPr/>
    </dgm:pt>
    <dgm:pt modelId="{44B65FC3-42AC-4687-971A-1D22E0639562}" type="pres">
      <dgm:prSet presAssocID="{084806AD-FBC5-40B6-8035-B3C659866A8B}" presName="txOne" presStyleLbl="node0" presStyleIdx="0" presStyleCnt="1" custScaleY="56429" custLinFactNeighborY="10461">
        <dgm:presLayoutVars>
          <dgm:chPref val="3"/>
        </dgm:presLayoutVars>
      </dgm:prSet>
      <dgm:spPr/>
    </dgm:pt>
    <dgm:pt modelId="{E415AACB-8C5D-434E-9DD5-6FCE0B52D998}" type="pres">
      <dgm:prSet presAssocID="{084806AD-FBC5-40B6-8035-B3C659866A8B}" presName="parTransOne" presStyleCnt="0"/>
      <dgm:spPr/>
    </dgm:pt>
    <dgm:pt modelId="{D8F80B87-93AD-42EE-A5F4-B86FFD4DD3AB}" type="pres">
      <dgm:prSet presAssocID="{084806AD-FBC5-40B6-8035-B3C659866A8B}" presName="horzOne" presStyleCnt="0"/>
      <dgm:spPr/>
    </dgm:pt>
    <dgm:pt modelId="{4925F683-D8B2-40C4-B2AD-A03701960480}" type="pres">
      <dgm:prSet presAssocID="{B73D3251-C49D-4EFF-A939-99FDD13DCB37}" presName="vertTwo" presStyleCnt="0"/>
      <dgm:spPr/>
    </dgm:pt>
    <dgm:pt modelId="{8C602AE5-BCEA-44CF-8ABD-0BD125E7C5D4}" type="pres">
      <dgm:prSet presAssocID="{B73D3251-C49D-4EFF-A939-99FDD13DCB37}" presName="txTwo" presStyleLbl="node2" presStyleIdx="0" presStyleCnt="2" custScaleY="61711">
        <dgm:presLayoutVars>
          <dgm:chPref val="3"/>
        </dgm:presLayoutVars>
      </dgm:prSet>
      <dgm:spPr/>
    </dgm:pt>
    <dgm:pt modelId="{C35F7F66-CA8F-4507-A732-A1CED70E1D0D}" type="pres">
      <dgm:prSet presAssocID="{B73D3251-C49D-4EFF-A939-99FDD13DCB37}" presName="parTransTwo" presStyleCnt="0"/>
      <dgm:spPr/>
    </dgm:pt>
    <dgm:pt modelId="{3D2763CF-D279-4C60-BFCB-BBF1AADC3884}" type="pres">
      <dgm:prSet presAssocID="{B73D3251-C49D-4EFF-A939-99FDD13DCB37}" presName="horzTwo" presStyleCnt="0"/>
      <dgm:spPr/>
    </dgm:pt>
    <dgm:pt modelId="{82DF5B33-1DB8-41DA-895F-453E7793783C}" type="pres">
      <dgm:prSet presAssocID="{E69CC296-4869-46EC-8651-F335A9333AD4}" presName="vertThree" presStyleCnt="0"/>
      <dgm:spPr/>
    </dgm:pt>
    <dgm:pt modelId="{EB41E216-F85F-42A4-A03D-8B06CDAA4DC5}" type="pres">
      <dgm:prSet presAssocID="{E69CC296-4869-46EC-8651-F335A9333AD4}" presName="txThree" presStyleLbl="node3" presStyleIdx="0" presStyleCnt="6" custScaleY="133753">
        <dgm:presLayoutVars>
          <dgm:chPref val="3"/>
        </dgm:presLayoutVars>
      </dgm:prSet>
      <dgm:spPr/>
    </dgm:pt>
    <dgm:pt modelId="{F6A06A8B-349B-41BE-99D6-B158C19A5F5F}" type="pres">
      <dgm:prSet presAssocID="{E69CC296-4869-46EC-8651-F335A9333AD4}" presName="horzThree" presStyleCnt="0"/>
      <dgm:spPr/>
    </dgm:pt>
    <dgm:pt modelId="{FF46F1A1-FFBC-40CD-8E94-22EE529A2942}" type="pres">
      <dgm:prSet presAssocID="{F2A084BB-157C-4F1E-AEA6-0FEE4CAEBCF2}" presName="sibSpaceThree" presStyleCnt="0"/>
      <dgm:spPr/>
    </dgm:pt>
    <dgm:pt modelId="{0708655D-2D03-4325-B69B-2BB6D4B46BD6}" type="pres">
      <dgm:prSet presAssocID="{248178A0-73BC-4A68-9176-80BCF3230FBC}" presName="vertThree" presStyleCnt="0"/>
      <dgm:spPr/>
    </dgm:pt>
    <dgm:pt modelId="{28770A06-B7B9-4435-8BD0-8E0F2C3D4ACB}" type="pres">
      <dgm:prSet presAssocID="{248178A0-73BC-4A68-9176-80BCF3230FBC}" presName="txThree" presStyleLbl="node3" presStyleIdx="1" presStyleCnt="6" custScaleY="133753">
        <dgm:presLayoutVars>
          <dgm:chPref val="3"/>
        </dgm:presLayoutVars>
      </dgm:prSet>
      <dgm:spPr/>
    </dgm:pt>
    <dgm:pt modelId="{D8562127-B520-40A0-A858-BE327FB6918A}" type="pres">
      <dgm:prSet presAssocID="{248178A0-73BC-4A68-9176-80BCF3230FBC}" presName="horzThree" presStyleCnt="0"/>
      <dgm:spPr/>
    </dgm:pt>
    <dgm:pt modelId="{8B372A42-270A-4D84-AF0B-1185C88A57EA}" type="pres">
      <dgm:prSet presAssocID="{AC785E94-19AB-40D6-8C79-CC603E179836}" presName="sibSpaceThree" presStyleCnt="0"/>
      <dgm:spPr/>
    </dgm:pt>
    <dgm:pt modelId="{E53B9CDE-9EC2-43A1-94C6-F20D134601C5}" type="pres">
      <dgm:prSet presAssocID="{99442BD6-18E7-4F47-983A-8E780C929DBA}" presName="vertThree" presStyleCnt="0"/>
      <dgm:spPr/>
    </dgm:pt>
    <dgm:pt modelId="{50653878-6756-4475-87D3-8702B2704596}" type="pres">
      <dgm:prSet presAssocID="{99442BD6-18E7-4F47-983A-8E780C929DBA}" presName="txThree" presStyleLbl="node3" presStyleIdx="2" presStyleCnt="6" custScaleY="133753">
        <dgm:presLayoutVars>
          <dgm:chPref val="3"/>
        </dgm:presLayoutVars>
      </dgm:prSet>
      <dgm:spPr/>
    </dgm:pt>
    <dgm:pt modelId="{0EBFD813-5F69-4CD6-9D42-42AA31859B22}" type="pres">
      <dgm:prSet presAssocID="{99442BD6-18E7-4F47-983A-8E780C929DBA}" presName="horzThree" presStyleCnt="0"/>
      <dgm:spPr/>
    </dgm:pt>
    <dgm:pt modelId="{22468992-C86A-453D-B771-259FB1241A50}" type="pres">
      <dgm:prSet presAssocID="{6BCF8441-8EAE-46F0-9031-1ACF478132ED}" presName="sibSpaceThree" presStyleCnt="0"/>
      <dgm:spPr/>
    </dgm:pt>
    <dgm:pt modelId="{37EF27B5-B867-45B4-80C5-98BEE88E2816}" type="pres">
      <dgm:prSet presAssocID="{F42E43CE-9313-4192-8A6A-8F0863BFC1C9}" presName="vertThree" presStyleCnt="0"/>
      <dgm:spPr/>
    </dgm:pt>
    <dgm:pt modelId="{6721D348-B237-4E23-87B6-BD7BE9DAB335}" type="pres">
      <dgm:prSet presAssocID="{F42E43CE-9313-4192-8A6A-8F0863BFC1C9}" presName="txThree" presStyleLbl="node3" presStyleIdx="3" presStyleCnt="6" custScaleY="133753">
        <dgm:presLayoutVars>
          <dgm:chPref val="3"/>
        </dgm:presLayoutVars>
      </dgm:prSet>
      <dgm:spPr/>
    </dgm:pt>
    <dgm:pt modelId="{86EAE6ED-21BB-4651-A707-C6C62D7289F6}" type="pres">
      <dgm:prSet presAssocID="{F42E43CE-9313-4192-8A6A-8F0863BFC1C9}" presName="horzThree" presStyleCnt="0"/>
      <dgm:spPr/>
    </dgm:pt>
    <dgm:pt modelId="{67A1BBAD-8BD5-4506-9F2E-785C5CBBC768}" type="pres">
      <dgm:prSet presAssocID="{D862C8B4-4331-485C-970A-2E414326D1BF}" presName="sibSpaceThree" presStyleCnt="0"/>
      <dgm:spPr/>
    </dgm:pt>
    <dgm:pt modelId="{8579B1A0-447F-4E59-9CC4-DDD7B9042095}" type="pres">
      <dgm:prSet presAssocID="{97F65B6F-BADB-42CE-9B33-5821A33E3FFB}" presName="vertThree" presStyleCnt="0"/>
      <dgm:spPr/>
    </dgm:pt>
    <dgm:pt modelId="{3B11D7E3-D08D-44F8-BBB6-6C0357B990F7}" type="pres">
      <dgm:prSet presAssocID="{97F65B6F-BADB-42CE-9B33-5821A33E3FFB}" presName="txThree" presStyleLbl="node3" presStyleIdx="4" presStyleCnt="6" custScaleY="133753">
        <dgm:presLayoutVars>
          <dgm:chPref val="3"/>
        </dgm:presLayoutVars>
      </dgm:prSet>
      <dgm:spPr/>
    </dgm:pt>
    <dgm:pt modelId="{3EF7BA99-ACCA-4C6C-AD36-0E0E166FB8DD}" type="pres">
      <dgm:prSet presAssocID="{97F65B6F-BADB-42CE-9B33-5821A33E3FFB}" presName="horzThree" presStyleCnt="0"/>
      <dgm:spPr/>
    </dgm:pt>
    <dgm:pt modelId="{DDA8D622-065D-4ACB-AE22-E2B24FBF44A3}" type="pres">
      <dgm:prSet presAssocID="{5362E548-E3B1-40DE-8EBA-2BFF89D7DCCE}" presName="sibSpaceThree" presStyleCnt="0"/>
      <dgm:spPr/>
    </dgm:pt>
    <dgm:pt modelId="{478BE403-435A-498E-A97B-BB2D33C38405}" type="pres">
      <dgm:prSet presAssocID="{C66BE9FF-924C-4CD3-AE88-7D4D92D37FD7}" presName="vertThree" presStyleCnt="0"/>
      <dgm:spPr/>
    </dgm:pt>
    <dgm:pt modelId="{911558FE-0DA8-46F4-96E6-E5AC455DC747}" type="pres">
      <dgm:prSet presAssocID="{C66BE9FF-924C-4CD3-AE88-7D4D92D37FD7}" presName="txThree" presStyleLbl="node3" presStyleIdx="5" presStyleCnt="6" custScaleY="133753">
        <dgm:presLayoutVars>
          <dgm:chPref val="3"/>
        </dgm:presLayoutVars>
      </dgm:prSet>
      <dgm:spPr/>
    </dgm:pt>
    <dgm:pt modelId="{8D4735ED-722F-46BB-A6D5-F403C5C39105}" type="pres">
      <dgm:prSet presAssocID="{C66BE9FF-924C-4CD3-AE88-7D4D92D37FD7}" presName="horzThree" presStyleCnt="0"/>
      <dgm:spPr/>
    </dgm:pt>
    <dgm:pt modelId="{91D87F80-3EBC-4F14-9EA2-529F16C35D66}" type="pres">
      <dgm:prSet presAssocID="{CDBE93D7-F665-4F83-BCB9-3AAB8FFA4902}" presName="sibSpaceTwo" presStyleCnt="0"/>
      <dgm:spPr/>
    </dgm:pt>
    <dgm:pt modelId="{CF312687-7DDB-438E-9393-CD58D758821C}" type="pres">
      <dgm:prSet presAssocID="{525FEF04-AE9D-4913-8E80-C6ED3B36A42C}" presName="vertTwo" presStyleCnt="0"/>
      <dgm:spPr/>
    </dgm:pt>
    <dgm:pt modelId="{58D1D3EC-4C53-4CD4-823B-B12D50E092C0}" type="pres">
      <dgm:prSet presAssocID="{525FEF04-AE9D-4913-8E80-C6ED3B36A42C}" presName="txTwo" presStyleLbl="node2" presStyleIdx="1" presStyleCnt="2" custFlipHor="1" custScaleX="255828" custScaleY="202288">
        <dgm:presLayoutVars>
          <dgm:chPref val="3"/>
        </dgm:presLayoutVars>
      </dgm:prSet>
      <dgm:spPr/>
    </dgm:pt>
    <dgm:pt modelId="{73796539-0316-42EE-B442-348DB675B082}" type="pres">
      <dgm:prSet presAssocID="{525FEF04-AE9D-4913-8E80-C6ED3B36A42C}" presName="horzTwo" presStyleCnt="0"/>
      <dgm:spPr/>
    </dgm:pt>
  </dgm:ptLst>
  <dgm:cxnLst>
    <dgm:cxn modelId="{7AC43F0B-9D27-45F9-AE1F-A063E95DA29E}" srcId="{084806AD-FBC5-40B6-8035-B3C659866A8B}" destId="{B73D3251-C49D-4EFF-A939-99FDD13DCB37}" srcOrd="0" destOrd="0" parTransId="{F608CE89-B023-4072-BEB0-E5F516F13AF8}" sibTransId="{CDBE93D7-F665-4F83-BCB9-3AAB8FFA4902}"/>
    <dgm:cxn modelId="{FFF5C218-837F-40D0-AFBE-88526BD0EB57}" type="presOf" srcId="{525FEF04-AE9D-4913-8E80-C6ED3B36A42C}" destId="{58D1D3EC-4C53-4CD4-823B-B12D50E092C0}" srcOrd="0" destOrd="0" presId="urn:microsoft.com/office/officeart/2005/8/layout/hierarchy4"/>
    <dgm:cxn modelId="{5B88F536-41DF-434D-85D5-048AC85E8236}" type="presOf" srcId="{99442BD6-18E7-4F47-983A-8E780C929DBA}" destId="{50653878-6756-4475-87D3-8702B2704596}" srcOrd="0" destOrd="0" presId="urn:microsoft.com/office/officeart/2005/8/layout/hierarchy4"/>
    <dgm:cxn modelId="{27F9DF42-6DD3-4E60-B155-CAD18BCFD97E}" srcId="{B73D3251-C49D-4EFF-A939-99FDD13DCB37}" destId="{C66BE9FF-924C-4CD3-AE88-7D4D92D37FD7}" srcOrd="5" destOrd="0" parTransId="{AE87F78B-98D5-48B5-9130-990798903211}" sibTransId="{A7D5DC0D-3FD2-44BF-8857-B5C01E3EB94A}"/>
    <dgm:cxn modelId="{FCACB545-25EB-4083-BFCB-908F57D17AB7}" type="presOf" srcId="{084806AD-FBC5-40B6-8035-B3C659866A8B}" destId="{44B65FC3-42AC-4687-971A-1D22E0639562}" srcOrd="0" destOrd="0" presId="urn:microsoft.com/office/officeart/2005/8/layout/hierarchy4"/>
    <dgm:cxn modelId="{E8FC7849-9C76-4B4E-9459-CE857AAF2997}" type="presOf" srcId="{B73D3251-C49D-4EFF-A939-99FDD13DCB37}" destId="{8C602AE5-BCEA-44CF-8ABD-0BD125E7C5D4}" srcOrd="0" destOrd="0" presId="urn:microsoft.com/office/officeart/2005/8/layout/hierarchy4"/>
    <dgm:cxn modelId="{F8DDD34B-56F3-434C-BF91-F6960B294DC5}" srcId="{B73D3251-C49D-4EFF-A939-99FDD13DCB37}" destId="{97F65B6F-BADB-42CE-9B33-5821A33E3FFB}" srcOrd="4" destOrd="0" parTransId="{38C44798-E55F-42D5-A0B3-4AD593F3C65B}" sibTransId="{5362E548-E3B1-40DE-8EBA-2BFF89D7DCCE}"/>
    <dgm:cxn modelId="{1E646B76-CF0E-41A8-A6DF-428FD988409C}" type="presOf" srcId="{E69CC296-4869-46EC-8651-F335A9333AD4}" destId="{EB41E216-F85F-42A4-A03D-8B06CDAA4DC5}" srcOrd="0" destOrd="0" presId="urn:microsoft.com/office/officeart/2005/8/layout/hierarchy4"/>
    <dgm:cxn modelId="{1F443682-659E-4264-B677-8002F12BBFFF}" srcId="{084806AD-FBC5-40B6-8035-B3C659866A8B}" destId="{525FEF04-AE9D-4913-8E80-C6ED3B36A42C}" srcOrd="1" destOrd="0" parTransId="{002565A8-FC56-4CB2-92C5-615A8A4BBA69}" sibTransId="{24BAA8A4-E8F5-4BDD-893A-E88E18EBBB8C}"/>
    <dgm:cxn modelId="{C8CA788B-AD46-448F-A4D7-A365C16AA0FE}" type="presOf" srcId="{97F65B6F-BADB-42CE-9B33-5821A33E3FFB}" destId="{3B11D7E3-D08D-44F8-BBB6-6C0357B990F7}" srcOrd="0" destOrd="0" presId="urn:microsoft.com/office/officeart/2005/8/layout/hierarchy4"/>
    <dgm:cxn modelId="{25E8D1A4-5EFF-4B28-8E4A-3EF86B375BC5}" srcId="{B73D3251-C49D-4EFF-A939-99FDD13DCB37}" destId="{F42E43CE-9313-4192-8A6A-8F0863BFC1C9}" srcOrd="3" destOrd="0" parTransId="{A4FACD24-1D47-4840-9F92-5B3C74009232}" sibTransId="{D862C8B4-4331-485C-970A-2E414326D1BF}"/>
    <dgm:cxn modelId="{211C3FAD-04F5-44FF-BFBE-0F7A5BB7F9BE}" srcId="{B73D3251-C49D-4EFF-A939-99FDD13DCB37}" destId="{E69CC296-4869-46EC-8651-F335A9333AD4}" srcOrd="0" destOrd="0" parTransId="{FA5247E7-98FE-4F55-8861-4ECA597A33B1}" sibTransId="{F2A084BB-157C-4F1E-AEA6-0FEE4CAEBCF2}"/>
    <dgm:cxn modelId="{F8C26CB3-E321-4637-871C-0F1B9D232AAF}" type="presOf" srcId="{C66BE9FF-924C-4CD3-AE88-7D4D92D37FD7}" destId="{911558FE-0DA8-46F4-96E6-E5AC455DC747}" srcOrd="0" destOrd="0" presId="urn:microsoft.com/office/officeart/2005/8/layout/hierarchy4"/>
    <dgm:cxn modelId="{B9C5EEC3-409C-4FB8-9CA7-3381B2BEA811}" srcId="{B73D3251-C49D-4EFF-A939-99FDD13DCB37}" destId="{99442BD6-18E7-4F47-983A-8E780C929DBA}" srcOrd="2" destOrd="0" parTransId="{A54E30C6-A0AD-4D34-9227-557236832EE7}" sibTransId="{6BCF8441-8EAE-46F0-9031-1ACF478132ED}"/>
    <dgm:cxn modelId="{2B69B6CD-08E7-42F9-B46E-C90A3167B5A7}" srcId="{B73D3251-C49D-4EFF-A939-99FDD13DCB37}" destId="{248178A0-73BC-4A68-9176-80BCF3230FBC}" srcOrd="1" destOrd="0" parTransId="{D654ECE2-B1C6-4016-8807-9216D354BB1D}" sibTransId="{AC785E94-19AB-40D6-8C79-CC603E179836}"/>
    <dgm:cxn modelId="{9A5301D9-78C5-4F40-8A80-A77E15F7B3C6}" type="presOf" srcId="{248178A0-73BC-4A68-9176-80BCF3230FBC}" destId="{28770A06-B7B9-4435-8BD0-8E0F2C3D4ACB}" srcOrd="0" destOrd="0" presId="urn:microsoft.com/office/officeart/2005/8/layout/hierarchy4"/>
    <dgm:cxn modelId="{FA9A77E0-BE9C-424C-97B1-EC87BC82D2FE}" srcId="{84E2EF01-0A2E-46AD-8716-692CE46A4179}" destId="{084806AD-FBC5-40B6-8035-B3C659866A8B}" srcOrd="0" destOrd="0" parTransId="{45D66392-9046-4E1F-B433-47984228FB2B}" sibTransId="{09C69AE3-F636-4B99-9BF9-B0B230AA0CB3}"/>
    <dgm:cxn modelId="{7B56A3F4-48A4-440F-9080-5D49806D7FE6}" type="presOf" srcId="{F42E43CE-9313-4192-8A6A-8F0863BFC1C9}" destId="{6721D348-B237-4E23-87B6-BD7BE9DAB335}" srcOrd="0" destOrd="0" presId="urn:microsoft.com/office/officeart/2005/8/layout/hierarchy4"/>
    <dgm:cxn modelId="{E6BC24F6-9833-45EC-A5AA-41709C408BE4}" type="presOf" srcId="{84E2EF01-0A2E-46AD-8716-692CE46A4179}" destId="{0D9FB701-DACB-4EB2-9A8A-6DED5D6F5102}" srcOrd="0" destOrd="0" presId="urn:microsoft.com/office/officeart/2005/8/layout/hierarchy4"/>
    <dgm:cxn modelId="{11BFE090-37D3-4B60-9A38-BE93E0D25772}" type="presParOf" srcId="{0D9FB701-DACB-4EB2-9A8A-6DED5D6F5102}" destId="{376222C8-1D87-48F4-9672-85D0267FDD21}" srcOrd="0" destOrd="0" presId="urn:microsoft.com/office/officeart/2005/8/layout/hierarchy4"/>
    <dgm:cxn modelId="{C3A85158-3867-4222-88BD-6D7139CFB7D8}" type="presParOf" srcId="{376222C8-1D87-48F4-9672-85D0267FDD21}" destId="{44B65FC3-42AC-4687-971A-1D22E0639562}" srcOrd="0" destOrd="0" presId="urn:microsoft.com/office/officeart/2005/8/layout/hierarchy4"/>
    <dgm:cxn modelId="{0E2F6F47-807F-40D9-8433-D5C294B4155D}" type="presParOf" srcId="{376222C8-1D87-48F4-9672-85D0267FDD21}" destId="{E415AACB-8C5D-434E-9DD5-6FCE0B52D998}" srcOrd="1" destOrd="0" presId="urn:microsoft.com/office/officeart/2005/8/layout/hierarchy4"/>
    <dgm:cxn modelId="{BEC95CE4-DFB5-4BC2-AEDA-76351401550B}" type="presParOf" srcId="{376222C8-1D87-48F4-9672-85D0267FDD21}" destId="{D8F80B87-93AD-42EE-A5F4-B86FFD4DD3AB}" srcOrd="2" destOrd="0" presId="urn:microsoft.com/office/officeart/2005/8/layout/hierarchy4"/>
    <dgm:cxn modelId="{FBD1510B-1BB9-4F86-B095-87DE38F8AF22}" type="presParOf" srcId="{D8F80B87-93AD-42EE-A5F4-B86FFD4DD3AB}" destId="{4925F683-D8B2-40C4-B2AD-A03701960480}" srcOrd="0" destOrd="0" presId="urn:microsoft.com/office/officeart/2005/8/layout/hierarchy4"/>
    <dgm:cxn modelId="{A90FDEAE-433C-4B83-A2B8-21F09101E9FB}" type="presParOf" srcId="{4925F683-D8B2-40C4-B2AD-A03701960480}" destId="{8C602AE5-BCEA-44CF-8ABD-0BD125E7C5D4}" srcOrd="0" destOrd="0" presId="urn:microsoft.com/office/officeart/2005/8/layout/hierarchy4"/>
    <dgm:cxn modelId="{835E1FB4-0D8B-46F6-A82C-9C469E357836}" type="presParOf" srcId="{4925F683-D8B2-40C4-B2AD-A03701960480}" destId="{C35F7F66-CA8F-4507-A732-A1CED70E1D0D}" srcOrd="1" destOrd="0" presId="urn:microsoft.com/office/officeart/2005/8/layout/hierarchy4"/>
    <dgm:cxn modelId="{F727795D-3AA3-4207-A27F-8E38119C4323}" type="presParOf" srcId="{4925F683-D8B2-40C4-B2AD-A03701960480}" destId="{3D2763CF-D279-4C60-BFCB-BBF1AADC3884}" srcOrd="2" destOrd="0" presId="urn:microsoft.com/office/officeart/2005/8/layout/hierarchy4"/>
    <dgm:cxn modelId="{DEA2B333-1F48-4623-8AF6-9C46164CD76E}" type="presParOf" srcId="{3D2763CF-D279-4C60-BFCB-BBF1AADC3884}" destId="{82DF5B33-1DB8-41DA-895F-453E7793783C}" srcOrd="0" destOrd="0" presId="urn:microsoft.com/office/officeart/2005/8/layout/hierarchy4"/>
    <dgm:cxn modelId="{AD0D9CBA-271E-43C7-BB85-8180C8CC857F}" type="presParOf" srcId="{82DF5B33-1DB8-41DA-895F-453E7793783C}" destId="{EB41E216-F85F-42A4-A03D-8B06CDAA4DC5}" srcOrd="0" destOrd="0" presId="urn:microsoft.com/office/officeart/2005/8/layout/hierarchy4"/>
    <dgm:cxn modelId="{48C28765-CD68-4ED9-B096-CE8B8ED08E97}" type="presParOf" srcId="{82DF5B33-1DB8-41DA-895F-453E7793783C}" destId="{F6A06A8B-349B-41BE-99D6-B158C19A5F5F}" srcOrd="1" destOrd="0" presId="urn:microsoft.com/office/officeart/2005/8/layout/hierarchy4"/>
    <dgm:cxn modelId="{BDEABB9C-2003-4020-B591-A7FE24A68D2A}" type="presParOf" srcId="{3D2763CF-D279-4C60-BFCB-BBF1AADC3884}" destId="{FF46F1A1-FFBC-40CD-8E94-22EE529A2942}" srcOrd="1" destOrd="0" presId="urn:microsoft.com/office/officeart/2005/8/layout/hierarchy4"/>
    <dgm:cxn modelId="{BECDC3CE-45B2-440C-8BE3-0F8839FB0D61}" type="presParOf" srcId="{3D2763CF-D279-4C60-BFCB-BBF1AADC3884}" destId="{0708655D-2D03-4325-B69B-2BB6D4B46BD6}" srcOrd="2" destOrd="0" presId="urn:microsoft.com/office/officeart/2005/8/layout/hierarchy4"/>
    <dgm:cxn modelId="{91236184-1CC2-43AC-8514-BF4D49DF66A6}" type="presParOf" srcId="{0708655D-2D03-4325-B69B-2BB6D4B46BD6}" destId="{28770A06-B7B9-4435-8BD0-8E0F2C3D4ACB}" srcOrd="0" destOrd="0" presId="urn:microsoft.com/office/officeart/2005/8/layout/hierarchy4"/>
    <dgm:cxn modelId="{EE686EA1-C8F9-4250-A77E-CF1611FCC8E3}" type="presParOf" srcId="{0708655D-2D03-4325-B69B-2BB6D4B46BD6}" destId="{D8562127-B520-40A0-A858-BE327FB6918A}" srcOrd="1" destOrd="0" presId="urn:microsoft.com/office/officeart/2005/8/layout/hierarchy4"/>
    <dgm:cxn modelId="{56158F35-188F-489C-9FAC-BA5E36608E0E}" type="presParOf" srcId="{3D2763CF-D279-4C60-BFCB-BBF1AADC3884}" destId="{8B372A42-270A-4D84-AF0B-1185C88A57EA}" srcOrd="3" destOrd="0" presId="urn:microsoft.com/office/officeart/2005/8/layout/hierarchy4"/>
    <dgm:cxn modelId="{8762311B-62B7-4C77-AF92-74AC3BDC9837}" type="presParOf" srcId="{3D2763CF-D279-4C60-BFCB-BBF1AADC3884}" destId="{E53B9CDE-9EC2-43A1-94C6-F20D134601C5}" srcOrd="4" destOrd="0" presId="urn:microsoft.com/office/officeart/2005/8/layout/hierarchy4"/>
    <dgm:cxn modelId="{4FE7B1C7-A654-44E3-A113-C3D45D541016}" type="presParOf" srcId="{E53B9CDE-9EC2-43A1-94C6-F20D134601C5}" destId="{50653878-6756-4475-87D3-8702B2704596}" srcOrd="0" destOrd="0" presId="urn:microsoft.com/office/officeart/2005/8/layout/hierarchy4"/>
    <dgm:cxn modelId="{614A1D45-82D8-449E-9DC6-09C48037376A}" type="presParOf" srcId="{E53B9CDE-9EC2-43A1-94C6-F20D134601C5}" destId="{0EBFD813-5F69-4CD6-9D42-42AA31859B22}" srcOrd="1" destOrd="0" presId="urn:microsoft.com/office/officeart/2005/8/layout/hierarchy4"/>
    <dgm:cxn modelId="{8E1DED50-0A18-4A3A-87B4-84F42A207F51}" type="presParOf" srcId="{3D2763CF-D279-4C60-BFCB-BBF1AADC3884}" destId="{22468992-C86A-453D-B771-259FB1241A50}" srcOrd="5" destOrd="0" presId="urn:microsoft.com/office/officeart/2005/8/layout/hierarchy4"/>
    <dgm:cxn modelId="{1EFF3D29-7E97-4C0E-9FD2-EA0849E551E9}" type="presParOf" srcId="{3D2763CF-D279-4C60-BFCB-BBF1AADC3884}" destId="{37EF27B5-B867-45B4-80C5-98BEE88E2816}" srcOrd="6" destOrd="0" presId="urn:microsoft.com/office/officeart/2005/8/layout/hierarchy4"/>
    <dgm:cxn modelId="{91441958-B2C7-4F4C-AB1C-97739C56B948}" type="presParOf" srcId="{37EF27B5-B867-45B4-80C5-98BEE88E2816}" destId="{6721D348-B237-4E23-87B6-BD7BE9DAB335}" srcOrd="0" destOrd="0" presId="urn:microsoft.com/office/officeart/2005/8/layout/hierarchy4"/>
    <dgm:cxn modelId="{3E36A294-48FC-484B-A1E9-39F79D286A95}" type="presParOf" srcId="{37EF27B5-B867-45B4-80C5-98BEE88E2816}" destId="{86EAE6ED-21BB-4651-A707-C6C62D7289F6}" srcOrd="1" destOrd="0" presId="urn:microsoft.com/office/officeart/2005/8/layout/hierarchy4"/>
    <dgm:cxn modelId="{0E79CA0D-5706-4FDF-B91C-57CD5AE8EBDF}" type="presParOf" srcId="{3D2763CF-D279-4C60-BFCB-BBF1AADC3884}" destId="{67A1BBAD-8BD5-4506-9F2E-785C5CBBC768}" srcOrd="7" destOrd="0" presId="urn:microsoft.com/office/officeart/2005/8/layout/hierarchy4"/>
    <dgm:cxn modelId="{301B81D6-97F4-4E97-8B9C-8AC0740FA835}" type="presParOf" srcId="{3D2763CF-D279-4C60-BFCB-BBF1AADC3884}" destId="{8579B1A0-447F-4E59-9CC4-DDD7B9042095}" srcOrd="8" destOrd="0" presId="urn:microsoft.com/office/officeart/2005/8/layout/hierarchy4"/>
    <dgm:cxn modelId="{DC28526D-6B63-4B60-9652-FB7086B068FC}" type="presParOf" srcId="{8579B1A0-447F-4E59-9CC4-DDD7B9042095}" destId="{3B11D7E3-D08D-44F8-BBB6-6C0357B990F7}" srcOrd="0" destOrd="0" presId="urn:microsoft.com/office/officeart/2005/8/layout/hierarchy4"/>
    <dgm:cxn modelId="{C3A870D5-4577-442F-A5F5-6260C9603EB8}" type="presParOf" srcId="{8579B1A0-447F-4E59-9CC4-DDD7B9042095}" destId="{3EF7BA99-ACCA-4C6C-AD36-0E0E166FB8DD}" srcOrd="1" destOrd="0" presId="urn:microsoft.com/office/officeart/2005/8/layout/hierarchy4"/>
    <dgm:cxn modelId="{3B89334E-C9A8-4F52-9B79-E7A89578EF0F}" type="presParOf" srcId="{3D2763CF-D279-4C60-BFCB-BBF1AADC3884}" destId="{DDA8D622-065D-4ACB-AE22-E2B24FBF44A3}" srcOrd="9" destOrd="0" presId="urn:microsoft.com/office/officeart/2005/8/layout/hierarchy4"/>
    <dgm:cxn modelId="{48AD7E2B-7E97-4AF8-9D3F-E48322135372}" type="presParOf" srcId="{3D2763CF-D279-4C60-BFCB-BBF1AADC3884}" destId="{478BE403-435A-498E-A97B-BB2D33C38405}" srcOrd="10" destOrd="0" presId="urn:microsoft.com/office/officeart/2005/8/layout/hierarchy4"/>
    <dgm:cxn modelId="{10A9B14E-6241-47C7-802C-9983A55E51FC}" type="presParOf" srcId="{478BE403-435A-498E-A97B-BB2D33C38405}" destId="{911558FE-0DA8-46F4-96E6-E5AC455DC747}" srcOrd="0" destOrd="0" presId="urn:microsoft.com/office/officeart/2005/8/layout/hierarchy4"/>
    <dgm:cxn modelId="{81BB83CC-5E08-476D-86A6-DE8C6111F93F}" type="presParOf" srcId="{478BE403-435A-498E-A97B-BB2D33C38405}" destId="{8D4735ED-722F-46BB-A6D5-F403C5C39105}" srcOrd="1" destOrd="0" presId="urn:microsoft.com/office/officeart/2005/8/layout/hierarchy4"/>
    <dgm:cxn modelId="{74C32A0C-29A3-403C-A246-D5BBC5160255}" type="presParOf" srcId="{D8F80B87-93AD-42EE-A5F4-B86FFD4DD3AB}" destId="{91D87F80-3EBC-4F14-9EA2-529F16C35D66}" srcOrd="1" destOrd="0" presId="urn:microsoft.com/office/officeart/2005/8/layout/hierarchy4"/>
    <dgm:cxn modelId="{8A06112F-1F91-4B70-BC16-4FCBC0FC6457}" type="presParOf" srcId="{D8F80B87-93AD-42EE-A5F4-B86FFD4DD3AB}" destId="{CF312687-7DDB-438E-9393-CD58D758821C}" srcOrd="2" destOrd="0" presId="urn:microsoft.com/office/officeart/2005/8/layout/hierarchy4"/>
    <dgm:cxn modelId="{D0DE1AEE-B223-4D45-A005-2F5D22717874}" type="presParOf" srcId="{CF312687-7DDB-438E-9393-CD58D758821C}" destId="{58D1D3EC-4C53-4CD4-823B-B12D50E092C0}" srcOrd="0" destOrd="0" presId="urn:microsoft.com/office/officeart/2005/8/layout/hierarchy4"/>
    <dgm:cxn modelId="{E1FDC3F5-2CEA-42A0-9A9F-83130FAABF83}" type="presParOf" srcId="{CF312687-7DDB-438E-9393-CD58D758821C}" destId="{73796539-0316-42EE-B442-348DB675B082}"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B65FC3-42AC-4687-971A-1D22E0639562}">
      <dsp:nvSpPr>
        <dsp:cNvPr id="0" name=""/>
        <dsp:cNvSpPr/>
      </dsp:nvSpPr>
      <dsp:spPr>
        <a:xfrm>
          <a:off x="1071" y="11615"/>
          <a:ext cx="4722404" cy="926467"/>
        </a:xfrm>
        <a:prstGeom prst="roundRect">
          <a:avLst>
            <a:gd name="adj" fmla="val 10000"/>
          </a:avLst>
        </a:pr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da-DK" sz="1600" kern="1200" dirty="0">
              <a:latin typeface="+mj-lt"/>
            </a:rPr>
            <a:t>Transition </a:t>
          </a:r>
          <a:r>
            <a:rPr lang="da-DK" sz="1600" kern="1200" dirty="0" err="1">
              <a:latin typeface="+mj-lt"/>
            </a:rPr>
            <a:t>strategy</a:t>
          </a:r>
          <a:r>
            <a:rPr lang="da-DK" sz="1600" kern="1200" dirty="0">
              <a:latin typeface="+mj-lt"/>
            </a:rPr>
            <a:t> </a:t>
          </a:r>
        </a:p>
        <a:p>
          <a:pPr marL="0" lvl="0" indent="0" algn="ctr" defTabSz="711200">
            <a:lnSpc>
              <a:spcPct val="90000"/>
            </a:lnSpc>
            <a:spcBef>
              <a:spcPct val="0"/>
            </a:spcBef>
            <a:spcAft>
              <a:spcPct val="35000"/>
            </a:spcAft>
            <a:buNone/>
          </a:pPr>
          <a:r>
            <a:rPr lang="da-DK" sz="1600" kern="1200" dirty="0">
              <a:latin typeface="+mj-lt"/>
            </a:rPr>
            <a:t>2026-2035</a:t>
          </a:r>
        </a:p>
      </dsp:txBody>
      <dsp:txXfrm>
        <a:off x="28206" y="38750"/>
        <a:ext cx="4668134" cy="872197"/>
      </dsp:txXfrm>
    </dsp:sp>
    <dsp:sp modelId="{8C602AE5-BCEA-44CF-8ABD-0BD125E7C5D4}">
      <dsp:nvSpPr>
        <dsp:cNvPr id="0" name=""/>
        <dsp:cNvSpPr/>
      </dsp:nvSpPr>
      <dsp:spPr>
        <a:xfrm>
          <a:off x="5681" y="1027498"/>
          <a:ext cx="3306397" cy="1013189"/>
        </a:xfrm>
        <a:prstGeom prst="roundRect">
          <a:avLst>
            <a:gd name="adj" fmla="val 10000"/>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16200000" scaled="1"/>
          <a:tileRect/>
        </a:gra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da-DK" sz="1600" kern="1200" err="1">
              <a:latin typeface="+mj-lt"/>
            </a:rPr>
            <a:t>Roadmap</a:t>
          </a:r>
          <a:r>
            <a:rPr lang="da-DK" sz="1600" kern="1200">
              <a:latin typeface="+mj-lt"/>
            </a:rPr>
            <a:t> 2026-2029</a:t>
          </a:r>
        </a:p>
      </dsp:txBody>
      <dsp:txXfrm>
        <a:off x="35356" y="1057173"/>
        <a:ext cx="3247047" cy="953839"/>
      </dsp:txXfrm>
    </dsp:sp>
    <dsp:sp modelId="{EB41E216-F85F-42A4-A03D-8B06CDAA4DC5}">
      <dsp:nvSpPr>
        <dsp:cNvPr id="0" name=""/>
        <dsp:cNvSpPr/>
      </dsp:nvSpPr>
      <dsp:spPr>
        <a:xfrm>
          <a:off x="12129" y="2140549"/>
          <a:ext cx="530354" cy="2195996"/>
        </a:xfrm>
        <a:prstGeom prst="roundRect">
          <a:avLst>
            <a:gd name="adj" fmla="val 10000"/>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vert270" wrap="square" lIns="60960" tIns="60960" rIns="60960" bIns="60960" numCol="1" spcCol="1270" anchor="ctr" anchorCtr="0">
          <a:noAutofit/>
        </a:bodyPr>
        <a:lstStyle/>
        <a:p>
          <a:pPr marL="0" lvl="0" indent="0" algn="ctr" defTabSz="711200">
            <a:lnSpc>
              <a:spcPct val="90000"/>
            </a:lnSpc>
            <a:spcBef>
              <a:spcPct val="0"/>
            </a:spcBef>
            <a:spcAft>
              <a:spcPct val="35000"/>
            </a:spcAft>
            <a:buFont typeface="Times New Roman" panose="02020603050405020304" pitchFamily="18" charset="0"/>
            <a:buNone/>
          </a:pPr>
          <a:r>
            <a:rPr lang="da-DK" sz="1600" kern="1200" dirty="0">
              <a:latin typeface="+mj-lt"/>
            </a:rPr>
            <a:t>Foods</a:t>
          </a:r>
        </a:p>
      </dsp:txBody>
      <dsp:txXfrm>
        <a:off x="27663" y="2156083"/>
        <a:ext cx="499286" cy="2164928"/>
      </dsp:txXfrm>
    </dsp:sp>
    <dsp:sp modelId="{28770A06-B7B9-4435-8BD0-8E0F2C3D4ACB}">
      <dsp:nvSpPr>
        <dsp:cNvPr id="0" name=""/>
        <dsp:cNvSpPr/>
      </dsp:nvSpPr>
      <dsp:spPr>
        <a:xfrm>
          <a:off x="564758" y="2140549"/>
          <a:ext cx="530354" cy="2195996"/>
        </a:xfrm>
        <a:prstGeom prst="roundRect">
          <a:avLst>
            <a:gd name="adj" fmla="val 10000"/>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vert270" wrap="square" lIns="60960" tIns="60960" rIns="60960" bIns="60960" numCol="1" spcCol="1270" anchor="ctr" anchorCtr="0">
          <a:noAutofit/>
        </a:bodyPr>
        <a:lstStyle/>
        <a:p>
          <a:pPr marL="0" lvl="0" indent="0" algn="ctr" defTabSz="711200">
            <a:lnSpc>
              <a:spcPct val="90000"/>
            </a:lnSpc>
            <a:spcBef>
              <a:spcPct val="0"/>
            </a:spcBef>
            <a:spcAft>
              <a:spcPct val="35000"/>
            </a:spcAft>
            <a:buFont typeface="Times New Roman" panose="02020603050405020304" pitchFamily="18" charset="0"/>
            <a:buNone/>
          </a:pPr>
          <a:r>
            <a:rPr lang="da-DK" sz="1600" kern="1200" dirty="0">
              <a:latin typeface="+mj-lt"/>
            </a:rPr>
            <a:t>Constructions</a:t>
          </a:r>
        </a:p>
      </dsp:txBody>
      <dsp:txXfrm>
        <a:off x="580292" y="2156083"/>
        <a:ext cx="499286" cy="2164928"/>
      </dsp:txXfrm>
    </dsp:sp>
    <dsp:sp modelId="{50653878-6756-4475-87D3-8702B2704596}">
      <dsp:nvSpPr>
        <dsp:cNvPr id="0" name=""/>
        <dsp:cNvSpPr/>
      </dsp:nvSpPr>
      <dsp:spPr>
        <a:xfrm>
          <a:off x="1117388" y="2140549"/>
          <a:ext cx="530354" cy="2195996"/>
        </a:xfrm>
        <a:prstGeom prst="roundRect">
          <a:avLst>
            <a:gd name="adj" fmla="val 10000"/>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vert270" wrap="square" lIns="60960" tIns="60960" rIns="60960" bIns="60960" numCol="1" spcCol="1270" anchor="ctr" anchorCtr="0">
          <a:noAutofit/>
        </a:bodyPr>
        <a:lstStyle/>
        <a:p>
          <a:pPr marL="0" lvl="0" indent="0" algn="ctr" defTabSz="711200">
            <a:lnSpc>
              <a:spcPct val="90000"/>
            </a:lnSpc>
            <a:spcBef>
              <a:spcPct val="0"/>
            </a:spcBef>
            <a:spcAft>
              <a:spcPct val="35000"/>
            </a:spcAft>
            <a:buFont typeface="Times New Roman" panose="02020603050405020304" pitchFamily="18" charset="0"/>
            <a:buNone/>
          </a:pPr>
          <a:r>
            <a:rPr lang="da-DK" sz="1600" kern="1200" dirty="0" err="1">
              <a:latin typeface="+mj-lt"/>
            </a:rPr>
            <a:t>Mobility</a:t>
          </a:r>
          <a:endParaRPr lang="da-DK" sz="1600" kern="1200" dirty="0">
            <a:latin typeface="+mj-lt"/>
          </a:endParaRPr>
        </a:p>
      </dsp:txBody>
      <dsp:txXfrm>
        <a:off x="1132922" y="2156083"/>
        <a:ext cx="499286" cy="2164928"/>
      </dsp:txXfrm>
    </dsp:sp>
    <dsp:sp modelId="{6721D348-B237-4E23-87B6-BD7BE9DAB335}">
      <dsp:nvSpPr>
        <dsp:cNvPr id="0" name=""/>
        <dsp:cNvSpPr/>
      </dsp:nvSpPr>
      <dsp:spPr>
        <a:xfrm>
          <a:off x="1670017" y="2140549"/>
          <a:ext cx="530354" cy="2195996"/>
        </a:xfrm>
        <a:prstGeom prst="roundRect">
          <a:avLst>
            <a:gd name="adj" fmla="val 10000"/>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vert270" wrap="square" lIns="60960" tIns="60960" rIns="60960" bIns="60960" numCol="1" spcCol="1270" anchor="ctr" anchorCtr="0">
          <a:noAutofit/>
        </a:bodyPr>
        <a:lstStyle/>
        <a:p>
          <a:pPr marL="0" lvl="0" indent="0" algn="ctr" defTabSz="711200">
            <a:lnSpc>
              <a:spcPct val="90000"/>
            </a:lnSpc>
            <a:spcBef>
              <a:spcPct val="0"/>
            </a:spcBef>
            <a:spcAft>
              <a:spcPct val="35000"/>
            </a:spcAft>
            <a:buFont typeface="Times New Roman" panose="02020603050405020304" pitchFamily="18" charset="0"/>
            <a:buNone/>
          </a:pPr>
          <a:r>
            <a:rPr lang="da-DK" sz="1600" kern="1200" dirty="0">
              <a:latin typeface="+mj-lt"/>
            </a:rPr>
            <a:t>Energy</a:t>
          </a:r>
        </a:p>
      </dsp:txBody>
      <dsp:txXfrm>
        <a:off x="1685551" y="2156083"/>
        <a:ext cx="499286" cy="2164928"/>
      </dsp:txXfrm>
    </dsp:sp>
    <dsp:sp modelId="{3B11D7E3-D08D-44F8-BBB6-6C0357B990F7}">
      <dsp:nvSpPr>
        <dsp:cNvPr id="0" name=""/>
        <dsp:cNvSpPr/>
      </dsp:nvSpPr>
      <dsp:spPr>
        <a:xfrm>
          <a:off x="2222646" y="2140549"/>
          <a:ext cx="530354" cy="2195996"/>
        </a:xfrm>
        <a:prstGeom prst="roundRect">
          <a:avLst>
            <a:gd name="adj" fmla="val 10000"/>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vert270" wrap="square" lIns="60960" tIns="60960" rIns="60960" bIns="60960" numCol="1" spcCol="1270" anchor="ctr" anchorCtr="0">
          <a:noAutofit/>
        </a:bodyPr>
        <a:lstStyle/>
        <a:p>
          <a:pPr marL="0" lvl="0" indent="0" algn="ctr" defTabSz="711200">
            <a:lnSpc>
              <a:spcPct val="90000"/>
            </a:lnSpc>
            <a:spcBef>
              <a:spcPct val="0"/>
            </a:spcBef>
            <a:spcAft>
              <a:spcPct val="35000"/>
            </a:spcAft>
            <a:buFont typeface="Times New Roman" panose="02020603050405020304" pitchFamily="18" charset="0"/>
            <a:buNone/>
          </a:pPr>
          <a:r>
            <a:rPr lang="da-DK" sz="1600" kern="1200" dirty="0">
              <a:latin typeface="+mj-lt"/>
            </a:rPr>
            <a:t>Things and </a:t>
          </a:r>
          <a:r>
            <a:rPr lang="da-DK" sz="1600" kern="1200" dirty="0" err="1">
              <a:latin typeface="+mj-lt"/>
            </a:rPr>
            <a:t>stuff</a:t>
          </a:r>
          <a:endParaRPr lang="da-DK" sz="1600" kern="1200" dirty="0">
            <a:latin typeface="+mj-lt"/>
          </a:endParaRPr>
        </a:p>
      </dsp:txBody>
      <dsp:txXfrm>
        <a:off x="2238180" y="2156083"/>
        <a:ext cx="499286" cy="2164928"/>
      </dsp:txXfrm>
    </dsp:sp>
    <dsp:sp modelId="{911558FE-0DA8-46F4-96E6-E5AC455DC747}">
      <dsp:nvSpPr>
        <dsp:cNvPr id="0" name=""/>
        <dsp:cNvSpPr/>
      </dsp:nvSpPr>
      <dsp:spPr>
        <a:xfrm>
          <a:off x="2775275" y="2140549"/>
          <a:ext cx="530354" cy="2195996"/>
        </a:xfrm>
        <a:prstGeom prst="roundRect">
          <a:avLst>
            <a:gd name="adj" fmla="val 10000"/>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vert270" wrap="square" lIns="60960" tIns="60960" rIns="60960" bIns="60960" numCol="1" spcCol="1270" anchor="ctr" anchorCtr="0">
          <a:noAutofit/>
        </a:bodyPr>
        <a:lstStyle/>
        <a:p>
          <a:pPr marL="0" lvl="0" indent="0" algn="ctr" defTabSz="711200">
            <a:lnSpc>
              <a:spcPct val="90000"/>
            </a:lnSpc>
            <a:spcBef>
              <a:spcPct val="0"/>
            </a:spcBef>
            <a:spcAft>
              <a:spcPct val="35000"/>
            </a:spcAft>
            <a:buFont typeface="Times New Roman" panose="02020603050405020304" pitchFamily="18" charset="0"/>
            <a:buNone/>
          </a:pPr>
          <a:r>
            <a:rPr lang="da-DK" sz="1600" kern="1200" dirty="0">
              <a:latin typeface="+mj-lt"/>
            </a:rPr>
            <a:t>Transport and </a:t>
          </a:r>
          <a:r>
            <a:rPr lang="da-DK" sz="1600" kern="1200" dirty="0" err="1">
              <a:latin typeface="+mj-lt"/>
            </a:rPr>
            <a:t>experiences</a:t>
          </a:r>
          <a:endParaRPr lang="da-DK" sz="1600" kern="1200" dirty="0">
            <a:latin typeface="+mj-lt"/>
          </a:endParaRPr>
        </a:p>
      </dsp:txBody>
      <dsp:txXfrm>
        <a:off x="2790809" y="2156083"/>
        <a:ext cx="499286" cy="2164928"/>
      </dsp:txXfrm>
    </dsp:sp>
    <dsp:sp modelId="{58D1D3EC-4C53-4CD4-823B-B12D50E092C0}">
      <dsp:nvSpPr>
        <dsp:cNvPr id="0" name=""/>
        <dsp:cNvSpPr/>
      </dsp:nvSpPr>
      <dsp:spPr>
        <a:xfrm flipH="1">
          <a:off x="3356758" y="1027498"/>
          <a:ext cx="1362107" cy="3321223"/>
        </a:xfrm>
        <a:prstGeom prst="roundRect">
          <a:avLst>
            <a:gd name="adj" fmla="val 10000"/>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1"/>
          <a:tileRect/>
        </a:gra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da-DK" sz="1600" kern="1200" dirty="0" err="1">
              <a:latin typeface="+mj-lt"/>
            </a:rPr>
            <a:t>Accountancy</a:t>
          </a:r>
          <a:r>
            <a:rPr lang="da-DK" sz="1600" kern="1200" dirty="0">
              <a:latin typeface="+mj-lt"/>
            </a:rPr>
            <a:t>, </a:t>
          </a:r>
          <a:r>
            <a:rPr lang="da-DK" sz="1600" kern="1200" dirty="0" err="1">
              <a:latin typeface="+mj-lt"/>
            </a:rPr>
            <a:t>methods</a:t>
          </a:r>
          <a:r>
            <a:rPr lang="da-DK" sz="1600" kern="1200" dirty="0">
              <a:latin typeface="+mj-lt"/>
            </a:rPr>
            <a:t> and </a:t>
          </a:r>
          <a:r>
            <a:rPr lang="da-DK" sz="1600" kern="1200" dirty="0" err="1">
              <a:latin typeface="+mj-lt"/>
            </a:rPr>
            <a:t>effects</a:t>
          </a:r>
          <a:endParaRPr lang="da-DK" sz="1600" kern="1200" dirty="0">
            <a:latin typeface="+mj-lt"/>
          </a:endParaRPr>
        </a:p>
      </dsp:txBody>
      <dsp:txXfrm>
        <a:off x="3396653" y="1067393"/>
        <a:ext cx="1282317" cy="3241433"/>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0.44348</cdr:x>
      <cdr:y>0</cdr:y>
    </cdr:from>
    <cdr:to>
      <cdr:x>1</cdr:x>
      <cdr:y>1</cdr:y>
    </cdr:to>
    <cdr:sp macro="" textlink="">
      <cdr:nvSpPr>
        <cdr:cNvPr id="2" name="Pladsholder til billede 3">
          <a:extLst xmlns:a="http://schemas.openxmlformats.org/drawingml/2006/main">
            <a:ext uri="{FF2B5EF4-FFF2-40B4-BE49-F238E27FC236}">
              <a16:creationId xmlns:a16="http://schemas.microsoft.com/office/drawing/2014/main" id="{D4BBDEFD-3DE5-40F0-AEE1-59A205C891A2}"/>
            </a:ext>
          </a:extLst>
        </cdr:cNvPr>
        <cdr:cNvSpPr>
          <a:spLocks xmlns:a="http://schemas.openxmlformats.org/drawingml/2006/main" noGrp="1"/>
        </cdr:cNvSpPr>
      </cdr:nvSpPr>
      <cdr:spPr>
        <a:xfrm xmlns:a="http://schemas.openxmlformats.org/drawingml/2006/main">
          <a:off x="8178404" y="50800"/>
          <a:ext cx="4064396" cy="6858000"/>
        </a:xfrm>
        <a:prstGeom xmlns:a="http://schemas.openxmlformats.org/drawingml/2006/main" prst="rect">
          <a:avLst/>
        </a:prstGeom>
      </cdr:spPr>
      <cdr:txBody>
        <a:bodyPr xmlns:a="http://schemas.openxmlformats.org/drawingml/2006/main" vert="horz" lIns="0" tIns="36000" rIns="0" bIns="0" rtlCol="0">
          <a:noAutofit/>
        </a:bodyPr>
        <a:lstStyle xmlns:a="http://schemas.openxmlformats.org/drawingml/2006/main"/>
        <a:p xmlns:a="http://schemas.openxmlformats.org/drawingml/2006/main">
          <a:endParaRPr lang="da-DK"/>
        </a:p>
      </cdr:txBody>
    </cdr:sp>
  </cdr:relSizeAnchor>
</c:userShapes>
</file>

<file path=ppt/drawings/drawing2.xml><?xml version="1.0" encoding="utf-8"?>
<c:userShapes xmlns:c="http://schemas.openxmlformats.org/drawingml/2006/chart">
  <cdr:relSizeAnchor xmlns:cdr="http://schemas.openxmlformats.org/drawingml/2006/chartDrawing">
    <cdr:from>
      <cdr:x>0.85456</cdr:x>
      <cdr:y>0.76774</cdr:y>
    </cdr:from>
    <cdr:to>
      <cdr:x>1</cdr:x>
      <cdr:y>0.80311</cdr:y>
    </cdr:to>
    <cdr:sp macro="" textlink="">
      <cdr:nvSpPr>
        <cdr:cNvPr id="3" name="Tekstfelt 2">
          <a:extLst xmlns:a="http://schemas.openxmlformats.org/drawingml/2006/main">
            <a:ext uri="{FF2B5EF4-FFF2-40B4-BE49-F238E27FC236}">
              <a16:creationId xmlns:a16="http://schemas.microsoft.com/office/drawing/2014/main" id="{2EB27EF7-DE8B-497A-9321-6E3FFF3ED941}"/>
            </a:ext>
          </a:extLst>
        </cdr:cNvPr>
        <cdr:cNvSpPr txBox="1"/>
      </cdr:nvSpPr>
      <cdr:spPr>
        <a:xfrm xmlns:a="http://schemas.openxmlformats.org/drawingml/2006/main">
          <a:off x="7060204" y="2672288"/>
          <a:ext cx="1201596" cy="123111"/>
        </a:xfrm>
        <a:prstGeom xmlns:a="http://schemas.openxmlformats.org/drawingml/2006/main" prst="rect">
          <a:avLst/>
        </a:prstGeom>
        <a:noFill xmlns:a="http://schemas.openxmlformats.org/drawingml/2006/main"/>
      </cdr:spPr>
      <cdr:txBody>
        <a:bodyPr xmlns:a="http://schemas.openxmlformats.org/drawingml/2006/main" vertOverflow="clip" wrap="square" lIns="0" tIns="0" rIns="0" bIns="0" rtlCol="0">
          <a:spAutoFit/>
        </a:bodyPr>
        <a:lstStyle xmlns:a="http://schemas.openxmlformats.org/drawingml/2006/main"/>
        <a:p xmlns:a="http://schemas.openxmlformats.org/drawingml/2006/main">
          <a:r>
            <a:rPr lang="da-DK" sz="800" i="1" dirty="0">
              <a:solidFill>
                <a:schemeClr val="tx1">
                  <a:lumMod val="50000"/>
                  <a:lumOff val="50000"/>
                </a:schemeClr>
              </a:solidFill>
            </a:rPr>
            <a:t>*Før VE-god-skrivning</a:t>
          </a:r>
        </a:p>
      </cdr:txBody>
    </cdr:sp>
  </cdr:relSizeAnchor>
  <cdr:relSizeAnchor xmlns:cdr="http://schemas.openxmlformats.org/drawingml/2006/chartDrawing">
    <cdr:from>
      <cdr:x>0.76751</cdr:x>
      <cdr:y>0.21534</cdr:y>
    </cdr:from>
    <cdr:to>
      <cdr:x>0.82203</cdr:x>
      <cdr:y>0.25071</cdr:y>
    </cdr:to>
    <cdr:sp macro="" textlink="">
      <cdr:nvSpPr>
        <cdr:cNvPr id="4" name="Tekstfelt 3">
          <a:extLst xmlns:a="http://schemas.openxmlformats.org/drawingml/2006/main">
            <a:ext uri="{FF2B5EF4-FFF2-40B4-BE49-F238E27FC236}">
              <a16:creationId xmlns:a16="http://schemas.microsoft.com/office/drawing/2014/main" id="{2C27D670-6F3B-430E-A642-8EC45F2DB7A7}"/>
            </a:ext>
          </a:extLst>
        </cdr:cNvPr>
        <cdr:cNvSpPr txBox="1"/>
      </cdr:nvSpPr>
      <cdr:spPr>
        <a:xfrm xmlns:a="http://schemas.openxmlformats.org/drawingml/2006/main">
          <a:off x="5695900" y="806942"/>
          <a:ext cx="404607" cy="132543"/>
        </a:xfrm>
        <a:prstGeom xmlns:a="http://schemas.openxmlformats.org/drawingml/2006/main" prst="rect">
          <a:avLst/>
        </a:prstGeom>
        <a:noFill xmlns:a="http://schemas.openxmlformats.org/drawingml/2006/main"/>
      </cdr:spPr>
      <cdr:txBody>
        <a:bodyPr xmlns:a="http://schemas.openxmlformats.org/drawingml/2006/main" vertOverflow="clip" wrap="none" lIns="0" tIns="0" rIns="0" bIns="0" rtlCol="0">
          <a:spAutoFit/>
        </a:bodyPr>
        <a:lstStyle xmlns:a="http://schemas.openxmlformats.org/drawingml/2006/main"/>
        <a:p xmlns:a="http://schemas.openxmlformats.org/drawingml/2006/main">
          <a:r>
            <a:rPr lang="da-DK" sz="800" dirty="0"/>
            <a:t>Historisk</a:t>
          </a:r>
        </a:p>
      </cdr:txBody>
    </cdr:sp>
  </cdr:relSizeAnchor>
  <cdr:relSizeAnchor xmlns:cdr="http://schemas.openxmlformats.org/drawingml/2006/chartDrawing">
    <cdr:from>
      <cdr:x>0.85735</cdr:x>
      <cdr:y>0.1672</cdr:y>
    </cdr:from>
    <cdr:to>
      <cdr:x>0.97035</cdr:x>
      <cdr:y>0.26576</cdr:y>
    </cdr:to>
    <cdr:sp macro="" textlink="">
      <cdr:nvSpPr>
        <cdr:cNvPr id="5" name="Tekstfelt 1">
          <a:extLst xmlns:a="http://schemas.openxmlformats.org/drawingml/2006/main">
            <a:ext uri="{FF2B5EF4-FFF2-40B4-BE49-F238E27FC236}">
              <a16:creationId xmlns:a16="http://schemas.microsoft.com/office/drawing/2014/main" id="{1ABF4533-AF31-48B1-860B-6168C2501917}"/>
            </a:ext>
          </a:extLst>
        </cdr:cNvPr>
        <cdr:cNvSpPr txBox="1"/>
      </cdr:nvSpPr>
      <cdr:spPr>
        <a:xfrm xmlns:a="http://schemas.openxmlformats.org/drawingml/2006/main">
          <a:off x="6362573" y="626538"/>
          <a:ext cx="838607" cy="369332"/>
        </a:xfrm>
        <a:prstGeom xmlns:a="http://schemas.openxmlformats.org/drawingml/2006/main" prst="rect">
          <a:avLst/>
        </a:prstGeom>
        <a:noFill xmlns:a="http://schemas.openxmlformats.org/drawingml/2006/main"/>
      </cdr:spPr>
      <cdr:txBody>
        <a:bodyPr xmlns:a="http://schemas.openxmlformats.org/drawingml/2006/main" wrap="square" lIns="0" tIns="0" rIns="0" bIns="0"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da-DK" sz="800" dirty="0"/>
            <a:t>Fremskrivning, </a:t>
          </a:r>
        </a:p>
        <a:p xmlns:a="http://schemas.openxmlformats.org/drawingml/2006/main">
          <a:r>
            <a:rPr lang="da-DK" sz="800" dirty="0"/>
            <a:t>inklusive effekt </a:t>
          </a:r>
        </a:p>
        <a:p xmlns:a="http://schemas.openxmlformats.org/drawingml/2006/main">
          <a:r>
            <a:rPr lang="da-DK" sz="800" dirty="0"/>
            <a:t>af initiativer</a:t>
          </a:r>
        </a:p>
      </cdr:txBody>
    </cdr:sp>
  </cdr:relSizeAnchor>
  <cdr:relSizeAnchor xmlns:cdr="http://schemas.openxmlformats.org/drawingml/2006/chartDrawing">
    <cdr:from>
      <cdr:x>0.84185</cdr:x>
      <cdr:y>0.17001</cdr:y>
    </cdr:from>
    <cdr:to>
      <cdr:x>0.84185</cdr:x>
      <cdr:y>0.72323</cdr:y>
    </cdr:to>
    <cdr:cxnSp macro="">
      <cdr:nvCxnSpPr>
        <cdr:cNvPr id="7" name="Lige forbindelse 6">
          <a:extLst xmlns:a="http://schemas.openxmlformats.org/drawingml/2006/main">
            <a:ext uri="{FF2B5EF4-FFF2-40B4-BE49-F238E27FC236}">
              <a16:creationId xmlns:a16="http://schemas.microsoft.com/office/drawing/2014/main" id="{B3605F19-30CE-4BDA-BCFB-E4690CFA9EEB}"/>
            </a:ext>
          </a:extLst>
        </cdr:cNvPr>
        <cdr:cNvCxnSpPr/>
      </cdr:nvCxnSpPr>
      <cdr:spPr>
        <a:xfrm xmlns:a="http://schemas.openxmlformats.org/drawingml/2006/main" flipV="1">
          <a:off x="6247550" y="637084"/>
          <a:ext cx="0" cy="2073094"/>
        </a:xfrm>
        <a:prstGeom xmlns:a="http://schemas.openxmlformats.org/drawingml/2006/main" prst="line">
          <a:avLst/>
        </a:prstGeom>
        <a:ln xmlns:a="http://schemas.openxmlformats.org/drawingml/2006/main" w="19050">
          <a:solidFill>
            <a:schemeClr val="tx1"/>
          </a:solidFill>
          <a:prstDash val="sysDash"/>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0.74477</cdr:x>
      <cdr:y>0.27793</cdr:y>
    </cdr:from>
    <cdr:to>
      <cdr:x>0.82732</cdr:x>
      <cdr:y>0.27793</cdr:y>
    </cdr:to>
    <cdr:cxnSp macro="">
      <cdr:nvCxnSpPr>
        <cdr:cNvPr id="9" name="Lige pilforbindelse 8">
          <a:extLst xmlns:a="http://schemas.openxmlformats.org/drawingml/2006/main">
            <a:ext uri="{FF2B5EF4-FFF2-40B4-BE49-F238E27FC236}">
              <a16:creationId xmlns:a16="http://schemas.microsoft.com/office/drawing/2014/main" id="{E722BA7D-F7CA-4739-9E53-9009D9ED8ECC}"/>
            </a:ext>
          </a:extLst>
        </cdr:cNvPr>
        <cdr:cNvCxnSpPr/>
      </cdr:nvCxnSpPr>
      <cdr:spPr>
        <a:xfrm xmlns:a="http://schemas.openxmlformats.org/drawingml/2006/main" flipH="1">
          <a:off x="5527087" y="1041504"/>
          <a:ext cx="612625" cy="0"/>
        </a:xfrm>
        <a:prstGeom xmlns:a="http://schemas.openxmlformats.org/drawingml/2006/main" prst="straightConnector1">
          <a:avLst/>
        </a:prstGeom>
        <a:ln xmlns:a="http://schemas.openxmlformats.org/drawingml/2006/main" w="6350">
          <a:solidFill>
            <a:schemeClr val="tx1"/>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0.85779</cdr:x>
      <cdr:y>0.27793</cdr:y>
    </cdr:from>
    <cdr:to>
      <cdr:x>0.94034</cdr:x>
      <cdr:y>0.27793</cdr:y>
    </cdr:to>
    <cdr:cxnSp macro="">
      <cdr:nvCxnSpPr>
        <cdr:cNvPr id="10" name="Lige pilforbindelse 9">
          <a:extLst xmlns:a="http://schemas.openxmlformats.org/drawingml/2006/main">
            <a:ext uri="{FF2B5EF4-FFF2-40B4-BE49-F238E27FC236}">
              <a16:creationId xmlns:a16="http://schemas.microsoft.com/office/drawing/2014/main" id="{F804B2A0-3F90-45C8-9789-2A926845278F}"/>
            </a:ext>
          </a:extLst>
        </cdr:cNvPr>
        <cdr:cNvCxnSpPr/>
      </cdr:nvCxnSpPr>
      <cdr:spPr>
        <a:xfrm xmlns:a="http://schemas.openxmlformats.org/drawingml/2006/main">
          <a:off x="6365871" y="1041504"/>
          <a:ext cx="612624" cy="0"/>
        </a:xfrm>
        <a:prstGeom xmlns:a="http://schemas.openxmlformats.org/drawingml/2006/main" prst="straightConnector1">
          <a:avLst/>
        </a:prstGeom>
        <a:ln xmlns:a="http://schemas.openxmlformats.org/drawingml/2006/main" w="6350">
          <a:solidFill>
            <a:schemeClr val="tx1"/>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Footer Placeholder 5"/>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D8382C0-1D05-4229-918E-CDD7B7E48B4A}" type="slidenum">
              <a:rPr lang="en-GB" smtClean="0"/>
              <a:t>‹nr.›</a:t>
            </a:fld>
            <a:endParaRPr lang="en-GB"/>
          </a:p>
        </p:txBody>
      </p:sp>
      <p:sp>
        <p:nvSpPr>
          <p:cNvPr id="8" name="Date Placeholder 7"/>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3F6AEEE-E778-402E-8B8F-9A98AED26EB8}" type="datetimeFigureOut">
              <a:rPr lang="en-GB" smtClean="0"/>
              <a:t>23/05/2023</a:t>
            </a:fld>
            <a:endParaRPr lang="en-GB"/>
          </a:p>
        </p:txBody>
      </p:sp>
      <p:sp>
        <p:nvSpPr>
          <p:cNvPr id="9" name="Header Placeholder 8"/>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Tree>
    <p:extLst>
      <p:ext uri="{BB962C8B-B14F-4D97-AF65-F5344CB8AC3E}">
        <p14:creationId xmlns:p14="http://schemas.microsoft.com/office/powerpoint/2010/main" val="13947997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Notes Placeholder 7"/>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Date Placeholder 8"/>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000"/>
            </a:lvl1pPr>
          </a:lstStyle>
          <a:p>
            <a:fld id="{1386E511-D742-4EFE-90B5-C9FC42762E0F}" type="datetimeFigureOut">
              <a:rPr lang="en-GB" smtClean="0"/>
              <a:pPr/>
              <a:t>23/05/2023</a:t>
            </a:fld>
            <a:endParaRPr lang="en-GB"/>
          </a:p>
        </p:txBody>
      </p:sp>
      <p:sp>
        <p:nvSpPr>
          <p:cNvPr id="10" name="Slide Number Placeholder 9"/>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000"/>
            </a:lvl1pPr>
          </a:lstStyle>
          <a:p>
            <a:fld id="{A16CFAD1-D197-4A88-B173-A6412E995EE5}" type="slidenum">
              <a:rPr lang="en-GB" smtClean="0"/>
              <a:pPr/>
              <a:t>‹nr.›</a:t>
            </a:fld>
            <a:endParaRPr lang="en-GB"/>
          </a:p>
        </p:txBody>
      </p:sp>
      <p:sp>
        <p:nvSpPr>
          <p:cNvPr id="11" name="Footer Placeholder 10"/>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000"/>
            </a:lvl1pPr>
          </a:lstStyle>
          <a:p>
            <a:endParaRPr lang="en-GB"/>
          </a:p>
        </p:txBody>
      </p:sp>
      <p:sp>
        <p:nvSpPr>
          <p:cNvPr id="12" name="Slide Image Placeholder 11"/>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13" name="Header Placeholder 12"/>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000"/>
            </a:lvl1pPr>
          </a:lstStyle>
          <a:p>
            <a:endParaRPr lang="en-GB"/>
          </a:p>
        </p:txBody>
      </p:sp>
    </p:spTree>
    <p:extLst>
      <p:ext uri="{BB962C8B-B14F-4D97-AF65-F5344CB8AC3E}">
        <p14:creationId xmlns:p14="http://schemas.microsoft.com/office/powerpoint/2010/main" val="12006011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
        <p:nvSpPr>
          <p:cNvPr id="4" name="Slide Number Placeholder 3"/>
          <p:cNvSpPr>
            <a:spLocks noGrp="1"/>
          </p:cNvSpPr>
          <p:nvPr>
            <p:ph type="sldNum" sz="quarter" idx="5"/>
          </p:nvPr>
        </p:nvSpPr>
        <p:spPr/>
        <p:txBody>
          <a:bodyPr/>
          <a:lstStyle/>
          <a:p>
            <a:fld id="{A16CFAD1-D197-4A88-B173-A6412E995EE5}" type="slidenum">
              <a:rPr lang="da-DK" smtClean="0"/>
              <a:pPr/>
              <a:t>1</a:t>
            </a:fld>
            <a:endParaRPr lang="da-DK" dirty="0"/>
          </a:p>
        </p:txBody>
      </p:sp>
    </p:spTree>
    <p:extLst>
      <p:ext uri="{BB962C8B-B14F-4D97-AF65-F5344CB8AC3E}">
        <p14:creationId xmlns:p14="http://schemas.microsoft.com/office/powerpoint/2010/main" val="26168026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A16CFAD1-D197-4A88-B173-A6412E995EE5}" type="slidenum">
              <a:rPr lang="en-GB" smtClean="0"/>
              <a:pPr/>
              <a:t>12</a:t>
            </a:fld>
            <a:endParaRPr lang="en-GB"/>
          </a:p>
        </p:txBody>
      </p:sp>
    </p:spTree>
    <p:extLst>
      <p:ext uri="{BB962C8B-B14F-4D97-AF65-F5344CB8AC3E}">
        <p14:creationId xmlns:p14="http://schemas.microsoft.com/office/powerpoint/2010/main" val="28917179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A16CFAD1-D197-4A88-B173-A6412E995EE5}" type="slidenum">
              <a:rPr lang="en-GB" smtClean="0"/>
              <a:pPr/>
              <a:t>13</a:t>
            </a:fld>
            <a:endParaRPr lang="en-GB"/>
          </a:p>
        </p:txBody>
      </p:sp>
    </p:spTree>
    <p:extLst>
      <p:ext uri="{BB962C8B-B14F-4D97-AF65-F5344CB8AC3E}">
        <p14:creationId xmlns:p14="http://schemas.microsoft.com/office/powerpoint/2010/main" val="23815971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A16CFAD1-D197-4A88-B173-A6412E995EE5}" type="slidenum">
              <a:rPr lang="en-GB" smtClean="0"/>
              <a:pPr/>
              <a:t>14</a:t>
            </a:fld>
            <a:endParaRPr lang="en-GB"/>
          </a:p>
        </p:txBody>
      </p:sp>
    </p:spTree>
    <p:extLst>
      <p:ext uri="{BB962C8B-B14F-4D97-AF65-F5344CB8AC3E}">
        <p14:creationId xmlns:p14="http://schemas.microsoft.com/office/powerpoint/2010/main" val="16267676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
        <p:nvSpPr>
          <p:cNvPr id="4" name="Slide Number Placeholder 3"/>
          <p:cNvSpPr>
            <a:spLocks noGrp="1"/>
          </p:cNvSpPr>
          <p:nvPr>
            <p:ph type="sldNum" sz="quarter" idx="5"/>
          </p:nvPr>
        </p:nvSpPr>
        <p:spPr/>
        <p:txBody>
          <a:bodyPr/>
          <a:lstStyle/>
          <a:p>
            <a:fld id="{A16CFAD1-D197-4A88-B173-A6412E995EE5}" type="slidenum">
              <a:rPr lang="da-DK" smtClean="0"/>
              <a:pPr/>
              <a:t>2</a:t>
            </a:fld>
            <a:endParaRPr lang="da-DK" dirty="0"/>
          </a:p>
        </p:txBody>
      </p:sp>
    </p:spTree>
    <p:extLst>
      <p:ext uri="{BB962C8B-B14F-4D97-AF65-F5344CB8AC3E}">
        <p14:creationId xmlns:p14="http://schemas.microsoft.com/office/powerpoint/2010/main" val="22495523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indent="0">
              <a:buFont typeface="Arial" panose="020B0604020202020204" pitchFamily="34" charset="0"/>
              <a:buNone/>
            </a:pPr>
            <a:r>
              <a:rPr lang="da-DK" sz="1000"/>
              <a:t>Tilbage til i dag:</a:t>
            </a:r>
          </a:p>
          <a:p>
            <a:pPr marL="171450" indent="-171450">
              <a:buFont typeface="Arial" panose="020B0604020202020204" pitchFamily="34" charset="0"/>
              <a:buChar char="•"/>
            </a:pPr>
            <a:r>
              <a:rPr lang="da-DK" sz="1000"/>
              <a:t>I dag bruger vi i hovedstadsområdet primært biomasse og affald til varme og elproduktion – biomasse står for ca. 2/3 af varmeproduktionen i hovedstadsområdet</a:t>
            </a:r>
          </a:p>
          <a:p>
            <a:pPr marL="171450" indent="-171450">
              <a:buFont typeface="Arial" panose="020B0604020202020204" pitchFamily="34" charset="0"/>
              <a:buChar char="•"/>
            </a:pPr>
            <a:r>
              <a:rPr lang="da-DK" sz="1000">
                <a:cs typeface="Arial"/>
              </a:rPr>
              <a:t>Men hvis vi skal udfase biomasse, som der et politisk ønske om:</a:t>
            </a:r>
          </a:p>
          <a:p>
            <a:pPr marL="171450" indent="-171450">
              <a:buFont typeface="Arial" panose="020B0604020202020204" pitchFamily="34" charset="0"/>
              <a:buChar char="•"/>
            </a:pPr>
            <a:r>
              <a:rPr lang="da-DK" sz="1000">
                <a:cs typeface="Arial"/>
              </a:rPr>
              <a:t>Røde viser kapacitet der mangler, hvis blokkene skal ud udfases</a:t>
            </a:r>
            <a:endParaRPr lang="da-DK" sz="1000"/>
          </a:p>
          <a:p>
            <a:pPr marL="0" indent="0">
              <a:buFont typeface="Arial" panose="020B0604020202020204" pitchFamily="34" charset="0"/>
              <a:buNone/>
            </a:pPr>
            <a:endParaRPr lang="da-DK" sz="1000"/>
          </a:p>
          <a:p>
            <a:pPr marL="0" indent="0">
              <a:buFont typeface="Arial" panose="020B0604020202020204" pitchFamily="34" charset="0"/>
              <a:buNone/>
            </a:pPr>
            <a:r>
              <a:rPr lang="da-DK" sz="1000"/>
              <a:t>Hvilke kontrakter udløber=</a:t>
            </a:r>
            <a:endParaRPr lang="da-DK" sz="1000">
              <a:cs typeface="Arial"/>
            </a:endParaRPr>
          </a:p>
          <a:p>
            <a:pPr marL="171450" indent="-171450">
              <a:buFont typeface="Arial" panose="020B0604020202020204" pitchFamily="34" charset="0"/>
              <a:buChar char="•"/>
            </a:pPr>
            <a:r>
              <a:rPr lang="da-DK" sz="1000"/>
              <a:t>Avedøre 2 (2027) + 1 (2033)</a:t>
            </a:r>
            <a:endParaRPr lang="da-DK" sz="1000">
              <a:cs typeface="Arial"/>
            </a:endParaRPr>
          </a:p>
          <a:p>
            <a:pPr marL="171450" indent="-171450">
              <a:buFont typeface="Arial" panose="020B0604020202020204" pitchFamily="34" charset="0"/>
              <a:buChar char="•"/>
            </a:pPr>
            <a:r>
              <a:rPr lang="da-DK" sz="1000"/>
              <a:t>Amager blok 1 (2029)</a:t>
            </a:r>
            <a:endParaRPr lang="da-DK" sz="1000">
              <a:cs typeface="Arial"/>
            </a:endParaRPr>
          </a:p>
          <a:p>
            <a:endParaRPr lang="da-DK" sz="1000">
              <a:cs typeface="Arial"/>
            </a:endParaRPr>
          </a:p>
          <a:p>
            <a:r>
              <a:rPr lang="da-DK" sz="1000"/>
              <a:t>OBS! Figuren viser hele hovedstadsområdet – ikke kun KK.</a:t>
            </a:r>
          </a:p>
          <a:p>
            <a:endParaRPr lang="da-DK" sz="1000"/>
          </a:p>
          <a:p>
            <a:endParaRPr lang="da-DK" sz="1000">
              <a:cs typeface="Arial"/>
            </a:endParaRPr>
          </a:p>
        </p:txBody>
      </p:sp>
      <p:sp>
        <p:nvSpPr>
          <p:cNvPr id="4" name="Pladsholder til slidenummer 3"/>
          <p:cNvSpPr>
            <a:spLocks noGrp="1"/>
          </p:cNvSpPr>
          <p:nvPr>
            <p:ph type="sldNum" sz="quarter" idx="5"/>
          </p:nvPr>
        </p:nvSpPr>
        <p:spPr/>
        <p:txBody>
          <a:bodyPr/>
          <a:lstStyle/>
          <a:p>
            <a:fld id="{6609E7FD-6B82-409C-A3D7-F5D8116EE26E}" type="slidenum">
              <a:rPr lang="da-DK" smtClean="0"/>
              <a:t>3</a:t>
            </a:fld>
            <a:endParaRPr lang="da-DK"/>
          </a:p>
        </p:txBody>
      </p:sp>
    </p:spTree>
    <p:extLst>
      <p:ext uri="{BB962C8B-B14F-4D97-AF65-F5344CB8AC3E}">
        <p14:creationId xmlns:p14="http://schemas.microsoft.com/office/powerpoint/2010/main" val="24748551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
        <p:nvSpPr>
          <p:cNvPr id="4" name="Slide Number Placeholder 3"/>
          <p:cNvSpPr>
            <a:spLocks noGrp="1"/>
          </p:cNvSpPr>
          <p:nvPr>
            <p:ph type="sldNum" sz="quarter" idx="5"/>
          </p:nvPr>
        </p:nvSpPr>
        <p:spPr/>
        <p:txBody>
          <a:bodyPr/>
          <a:lstStyle/>
          <a:p>
            <a:fld id="{A16CFAD1-D197-4A88-B173-A6412E995EE5}" type="slidenum">
              <a:rPr lang="da-DK" smtClean="0"/>
              <a:pPr/>
              <a:t>4</a:t>
            </a:fld>
            <a:endParaRPr lang="da-DK" dirty="0"/>
          </a:p>
        </p:txBody>
      </p:sp>
    </p:spTree>
    <p:extLst>
      <p:ext uri="{BB962C8B-B14F-4D97-AF65-F5344CB8AC3E}">
        <p14:creationId xmlns:p14="http://schemas.microsoft.com/office/powerpoint/2010/main" val="14007787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000" dirty="0">
                <a:cs typeface="Arial"/>
              </a:rPr>
              <a:t>Charlotte</a:t>
            </a:r>
            <a:endParaRPr lang="da-DK" sz="1000" dirty="0"/>
          </a:p>
          <a:p>
            <a:r>
              <a:rPr lang="da-DK" sz="1000" dirty="0"/>
              <a:t>Hvilke metodiske områder har vi?</a:t>
            </a:r>
            <a:endParaRPr lang="da-DK" dirty="0"/>
          </a:p>
          <a:p>
            <a:endParaRPr lang="da-DK" sz="1000" dirty="0"/>
          </a:p>
          <a:p>
            <a:r>
              <a:rPr lang="da-DK" sz="1000" dirty="0"/>
              <a:t>Vi går fra en systemændring til at påvirke det enkelte individ. </a:t>
            </a:r>
          </a:p>
          <a:p>
            <a:endParaRPr lang="da-DK" sz="1000" dirty="0">
              <a:cs typeface="Arial"/>
            </a:endParaRPr>
          </a:p>
          <a:p>
            <a:r>
              <a:rPr lang="da-DK" sz="1000" dirty="0"/>
              <a:t>Kommunen som virksomhed: stille krav i indkøb og egne handlinger</a:t>
            </a:r>
            <a:endParaRPr lang="da-DK" sz="1000" dirty="0">
              <a:cs typeface="Arial"/>
            </a:endParaRPr>
          </a:p>
          <a:p>
            <a:r>
              <a:rPr lang="da-DK" sz="1000" dirty="0"/>
              <a:t>Kommunen som myndighed: stille krav i div. myndighedsopgaver som f.eks. </a:t>
            </a:r>
            <a:endParaRPr lang="da-DK" sz="1000" dirty="0">
              <a:cs typeface="Arial"/>
            </a:endParaRPr>
          </a:p>
          <a:p>
            <a:r>
              <a:rPr lang="da-DK" sz="1000" dirty="0"/>
              <a:t>Kommunen som selskabsejer: Stille krav til selskabernes ageren, f.eks.</a:t>
            </a:r>
            <a:endParaRPr lang="da-DK" sz="1000" dirty="0">
              <a:cs typeface="Arial"/>
            </a:endParaRPr>
          </a:p>
          <a:p>
            <a:r>
              <a:rPr lang="da-DK" sz="1000" dirty="0"/>
              <a:t>Kommunen som facilitator: Hjælpe københavnerne med grønne nabofællesskaber, ændring i forbrugsmønstre mv. </a:t>
            </a:r>
            <a:endParaRPr lang="da-DK" sz="1000" dirty="0">
              <a:cs typeface="Arial"/>
            </a:endParaRPr>
          </a:p>
          <a:p>
            <a:endParaRPr lang="da-DK" sz="1000" dirty="0"/>
          </a:p>
          <a:p>
            <a:r>
              <a:rPr lang="da-DK" sz="1000" dirty="0"/>
              <a:t>Vores muligheder for indflydelse falder i den kommende klimaplan, når vi bevæger os over mod adfærd. </a:t>
            </a:r>
            <a:endParaRPr lang="da-DK" sz="1000" dirty="0">
              <a:cs typeface="Arial"/>
            </a:endParaRPr>
          </a:p>
          <a:p>
            <a:r>
              <a:rPr lang="da-DK" sz="1000" dirty="0"/>
              <a:t>Vi undersøger mulighederne for hhv. at arbejde med indikatorer i højere grad, når kausaliteten bliver udvisket, for at kunne følge graden af påvirkning bedre. Det undersøges også hvordan vi kan arbejde med flere delmål der placerer sig forskelligt i forhold til sikkerheden i at op nå dem. </a:t>
            </a:r>
            <a:endParaRPr lang="da-DK" sz="1000" dirty="0">
              <a:cs typeface="Arial"/>
            </a:endParaRPr>
          </a:p>
        </p:txBody>
      </p:sp>
      <p:sp>
        <p:nvSpPr>
          <p:cNvPr id="4" name="Pladsholder til slidenummer 3"/>
          <p:cNvSpPr>
            <a:spLocks noGrp="1"/>
          </p:cNvSpPr>
          <p:nvPr>
            <p:ph type="sldNum" sz="quarter" idx="5"/>
          </p:nvPr>
        </p:nvSpPr>
        <p:spPr/>
        <p:txBody>
          <a:bodyPr/>
          <a:lstStyle/>
          <a:p>
            <a:fld id="{A16CFAD1-D197-4A88-B173-A6412E995EE5}" type="slidenum">
              <a:rPr lang="en-GB" smtClean="0"/>
              <a:pPr/>
              <a:t>5</a:t>
            </a:fld>
            <a:endParaRPr lang="en-GB"/>
          </a:p>
        </p:txBody>
      </p:sp>
    </p:spTree>
    <p:extLst>
      <p:ext uri="{BB962C8B-B14F-4D97-AF65-F5344CB8AC3E}">
        <p14:creationId xmlns:p14="http://schemas.microsoft.com/office/powerpoint/2010/main" val="41962060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indent="0">
              <a:buFont typeface="Arial" panose="020B0604020202020204" pitchFamily="34" charset="0"/>
              <a:buNone/>
            </a:pPr>
            <a:r>
              <a:rPr lang="da-DK" sz="1200" dirty="0">
                <a:latin typeface="+mn-lt"/>
              </a:rPr>
              <a:t>Fire spor: </a:t>
            </a:r>
          </a:p>
          <a:p>
            <a:pPr marL="171450" indent="-171450">
              <a:buFont typeface="Arial" panose="020B0604020202020204" pitchFamily="34" charset="0"/>
              <a:buChar char="•"/>
            </a:pPr>
            <a:r>
              <a:rPr lang="da-DK" sz="1200" dirty="0">
                <a:latin typeface="+mn-lt"/>
              </a:rPr>
              <a:t>Energiforbrug – lille andel af CO₂ besparelser</a:t>
            </a:r>
          </a:p>
          <a:p>
            <a:pPr marL="171450" indent="-171450">
              <a:buFont typeface="Arial" panose="020B0604020202020204" pitchFamily="34" charset="0"/>
              <a:buChar char="•"/>
            </a:pPr>
            <a:r>
              <a:rPr lang="da-DK" sz="1200" dirty="0">
                <a:latin typeface="+mn-lt"/>
              </a:rPr>
              <a:t>Energiproduktion – el + fjernvarme + CCS</a:t>
            </a:r>
          </a:p>
          <a:p>
            <a:pPr marL="171450" indent="-171450">
              <a:buFont typeface="Arial" panose="020B0604020202020204" pitchFamily="34" charset="0"/>
              <a:buChar char="•"/>
            </a:pPr>
            <a:r>
              <a:rPr lang="da-DK" sz="1200" dirty="0">
                <a:latin typeface="+mn-lt"/>
              </a:rPr>
              <a:t>Mobilitet</a:t>
            </a:r>
          </a:p>
          <a:p>
            <a:pPr marL="171450" indent="-171450">
              <a:buFont typeface="Arial" panose="020B0604020202020204" pitchFamily="34" charset="0"/>
              <a:buChar char="•"/>
            </a:pPr>
            <a:r>
              <a:rPr lang="da-DK" sz="1200" dirty="0">
                <a:latin typeface="+mn-lt"/>
              </a:rPr>
              <a:t>KK som virksomhed – egne køretøjer, egne bygninger, gadebelysning, </a:t>
            </a:r>
            <a:r>
              <a:rPr lang="da-DK" sz="1200" dirty="0" err="1">
                <a:latin typeface="+mn-lt"/>
              </a:rPr>
              <a:t>etc</a:t>
            </a:r>
            <a:endParaRPr lang="da-DK" sz="1200" dirty="0">
              <a:latin typeface="+mn-lt"/>
            </a:endParaRPr>
          </a:p>
          <a:p>
            <a:pPr marL="0" indent="0">
              <a:buFont typeface="Arial" panose="020B0604020202020204" pitchFamily="34" charset="0"/>
              <a:buNone/>
            </a:pPr>
            <a:endParaRPr lang="da-DK" sz="1200" dirty="0">
              <a:latin typeface="+mn-lt"/>
            </a:endParaRPr>
          </a:p>
        </p:txBody>
      </p:sp>
      <p:sp>
        <p:nvSpPr>
          <p:cNvPr id="4" name="Pladsholder til slidenummer 3"/>
          <p:cNvSpPr>
            <a:spLocks noGrp="1"/>
          </p:cNvSpPr>
          <p:nvPr>
            <p:ph type="sldNum" sz="quarter" idx="5"/>
          </p:nvPr>
        </p:nvSpPr>
        <p:spPr/>
        <p:txBody>
          <a:bodyPr/>
          <a:lstStyle/>
          <a:p>
            <a:fld id="{A16CFAD1-D197-4A88-B173-A6412E995EE5}" type="slidenum">
              <a:rPr lang="en-GB" smtClean="0"/>
              <a:pPr/>
              <a:t>7</a:t>
            </a:fld>
            <a:endParaRPr lang="en-GB"/>
          </a:p>
        </p:txBody>
      </p:sp>
    </p:spTree>
    <p:extLst>
      <p:ext uri="{BB962C8B-B14F-4D97-AF65-F5344CB8AC3E}">
        <p14:creationId xmlns:p14="http://schemas.microsoft.com/office/powerpoint/2010/main" val="15885500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A16CFAD1-D197-4A88-B173-A6412E995EE5}" type="slidenum">
              <a:rPr lang="en-GB" smtClean="0"/>
              <a:pPr/>
              <a:t>8</a:t>
            </a:fld>
            <a:endParaRPr lang="en-GB"/>
          </a:p>
        </p:txBody>
      </p:sp>
    </p:spTree>
    <p:extLst>
      <p:ext uri="{BB962C8B-B14F-4D97-AF65-F5344CB8AC3E}">
        <p14:creationId xmlns:p14="http://schemas.microsoft.com/office/powerpoint/2010/main" val="36220457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err="1"/>
              <a:t>Many</a:t>
            </a:r>
            <a:r>
              <a:rPr lang="da-DK" dirty="0"/>
              <a:t> </a:t>
            </a:r>
            <a:r>
              <a:rPr lang="da-DK" dirty="0" err="1"/>
              <a:t>different</a:t>
            </a:r>
            <a:r>
              <a:rPr lang="da-DK" dirty="0"/>
              <a:t> agendas, from the </a:t>
            </a:r>
            <a:r>
              <a:rPr lang="da-DK" dirty="0" err="1"/>
              <a:t>politicians</a:t>
            </a:r>
            <a:r>
              <a:rPr lang="da-DK" dirty="0"/>
              <a:t> as </a:t>
            </a:r>
            <a:r>
              <a:rPr lang="da-DK" dirty="0" err="1"/>
              <a:t>well</a:t>
            </a:r>
            <a:r>
              <a:rPr lang="da-DK" dirty="0"/>
              <a:t> as from the </a:t>
            </a:r>
            <a:r>
              <a:rPr lang="da-DK" dirty="0" err="1"/>
              <a:t>companies</a:t>
            </a:r>
            <a:endParaRPr lang="da-DK" dirty="0"/>
          </a:p>
          <a:p>
            <a:r>
              <a:rPr lang="da-DK" dirty="0" err="1"/>
              <a:t>Many</a:t>
            </a:r>
            <a:r>
              <a:rPr lang="da-DK" dirty="0"/>
              <a:t> </a:t>
            </a:r>
            <a:r>
              <a:rPr lang="da-DK" dirty="0" err="1"/>
              <a:t>unknown</a:t>
            </a:r>
            <a:r>
              <a:rPr lang="da-DK" dirty="0"/>
              <a:t> </a:t>
            </a:r>
            <a:r>
              <a:rPr lang="da-DK" dirty="0" err="1"/>
              <a:t>about</a:t>
            </a:r>
            <a:r>
              <a:rPr lang="da-DK" dirty="0"/>
              <a:t> the coming future </a:t>
            </a:r>
          </a:p>
          <a:p>
            <a:r>
              <a:rPr lang="da-DK" dirty="0" err="1"/>
              <a:t>Many</a:t>
            </a:r>
            <a:r>
              <a:rPr lang="da-DK" dirty="0"/>
              <a:t> </a:t>
            </a:r>
            <a:r>
              <a:rPr lang="da-DK" dirty="0" err="1"/>
              <a:t>things</a:t>
            </a:r>
            <a:r>
              <a:rPr lang="da-DK" dirty="0"/>
              <a:t> </a:t>
            </a:r>
            <a:r>
              <a:rPr lang="da-DK" dirty="0" err="1"/>
              <a:t>we</a:t>
            </a:r>
            <a:r>
              <a:rPr lang="da-DK" dirty="0"/>
              <a:t> </a:t>
            </a:r>
            <a:r>
              <a:rPr lang="da-DK" dirty="0" err="1"/>
              <a:t>cannot</a:t>
            </a:r>
            <a:r>
              <a:rPr lang="da-DK" dirty="0"/>
              <a:t> </a:t>
            </a:r>
            <a:r>
              <a:rPr lang="da-DK" dirty="0" err="1"/>
              <a:t>directly</a:t>
            </a:r>
            <a:r>
              <a:rPr lang="da-DK" dirty="0"/>
              <a:t> </a:t>
            </a:r>
            <a:r>
              <a:rPr lang="da-DK" dirty="0" err="1"/>
              <a:t>act</a:t>
            </a:r>
            <a:r>
              <a:rPr lang="da-DK" dirty="0"/>
              <a:t> upon</a:t>
            </a:r>
          </a:p>
          <a:p>
            <a:endParaRPr lang="da-DK" dirty="0"/>
          </a:p>
        </p:txBody>
      </p:sp>
      <p:sp>
        <p:nvSpPr>
          <p:cNvPr id="4" name="Pladsholder til slidenummer 3"/>
          <p:cNvSpPr>
            <a:spLocks noGrp="1"/>
          </p:cNvSpPr>
          <p:nvPr>
            <p:ph type="sldNum" sz="quarter" idx="5"/>
          </p:nvPr>
        </p:nvSpPr>
        <p:spPr/>
        <p:txBody>
          <a:bodyPr/>
          <a:lstStyle/>
          <a:p>
            <a:fld id="{A16CFAD1-D197-4A88-B173-A6412E995EE5}" type="slidenum">
              <a:rPr lang="en-GB" smtClean="0"/>
              <a:pPr/>
              <a:t>10</a:t>
            </a:fld>
            <a:endParaRPr lang="en-GB"/>
          </a:p>
        </p:txBody>
      </p:sp>
    </p:spTree>
    <p:extLst>
      <p:ext uri="{BB962C8B-B14F-4D97-AF65-F5344CB8AC3E}">
        <p14:creationId xmlns:p14="http://schemas.microsoft.com/office/powerpoint/2010/main" val="19302500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err="1"/>
              <a:t>Many</a:t>
            </a:r>
            <a:r>
              <a:rPr lang="da-DK" dirty="0"/>
              <a:t> </a:t>
            </a:r>
            <a:r>
              <a:rPr lang="da-DK" dirty="0" err="1"/>
              <a:t>different</a:t>
            </a:r>
            <a:r>
              <a:rPr lang="da-DK" dirty="0"/>
              <a:t> agendas, from the </a:t>
            </a:r>
            <a:r>
              <a:rPr lang="da-DK" dirty="0" err="1"/>
              <a:t>politicians</a:t>
            </a:r>
            <a:r>
              <a:rPr lang="da-DK" dirty="0"/>
              <a:t> as </a:t>
            </a:r>
            <a:r>
              <a:rPr lang="da-DK" dirty="0" err="1"/>
              <a:t>well</a:t>
            </a:r>
            <a:r>
              <a:rPr lang="da-DK" dirty="0"/>
              <a:t> as from the </a:t>
            </a:r>
            <a:r>
              <a:rPr lang="da-DK" dirty="0" err="1"/>
              <a:t>companies</a:t>
            </a:r>
            <a:endParaRPr lang="da-DK" dirty="0"/>
          </a:p>
          <a:p>
            <a:r>
              <a:rPr lang="da-DK" dirty="0" err="1"/>
              <a:t>Many</a:t>
            </a:r>
            <a:r>
              <a:rPr lang="da-DK" dirty="0"/>
              <a:t> </a:t>
            </a:r>
            <a:r>
              <a:rPr lang="da-DK" dirty="0" err="1"/>
              <a:t>unknown</a:t>
            </a:r>
            <a:r>
              <a:rPr lang="da-DK" dirty="0"/>
              <a:t> </a:t>
            </a:r>
            <a:r>
              <a:rPr lang="da-DK" dirty="0" err="1"/>
              <a:t>about</a:t>
            </a:r>
            <a:r>
              <a:rPr lang="da-DK" dirty="0"/>
              <a:t> the coming future </a:t>
            </a:r>
          </a:p>
          <a:p>
            <a:r>
              <a:rPr lang="da-DK" dirty="0" err="1"/>
              <a:t>Many</a:t>
            </a:r>
            <a:r>
              <a:rPr lang="da-DK" dirty="0"/>
              <a:t> </a:t>
            </a:r>
            <a:r>
              <a:rPr lang="da-DK" dirty="0" err="1"/>
              <a:t>things</a:t>
            </a:r>
            <a:r>
              <a:rPr lang="da-DK" dirty="0"/>
              <a:t> </a:t>
            </a:r>
            <a:r>
              <a:rPr lang="da-DK" dirty="0" err="1"/>
              <a:t>we</a:t>
            </a:r>
            <a:r>
              <a:rPr lang="da-DK" dirty="0"/>
              <a:t> </a:t>
            </a:r>
            <a:r>
              <a:rPr lang="da-DK" dirty="0" err="1"/>
              <a:t>cannot</a:t>
            </a:r>
            <a:r>
              <a:rPr lang="da-DK" dirty="0"/>
              <a:t> </a:t>
            </a:r>
            <a:r>
              <a:rPr lang="da-DK" dirty="0" err="1"/>
              <a:t>directly</a:t>
            </a:r>
            <a:r>
              <a:rPr lang="da-DK" dirty="0"/>
              <a:t> </a:t>
            </a:r>
            <a:r>
              <a:rPr lang="da-DK" dirty="0" err="1"/>
              <a:t>act</a:t>
            </a:r>
            <a:r>
              <a:rPr lang="da-DK" dirty="0"/>
              <a:t> upon</a:t>
            </a:r>
          </a:p>
          <a:p>
            <a:endParaRPr lang="da-DK" dirty="0"/>
          </a:p>
        </p:txBody>
      </p:sp>
      <p:sp>
        <p:nvSpPr>
          <p:cNvPr id="4" name="Pladsholder til slidenummer 3"/>
          <p:cNvSpPr>
            <a:spLocks noGrp="1"/>
          </p:cNvSpPr>
          <p:nvPr>
            <p:ph type="sldNum" sz="quarter" idx="5"/>
          </p:nvPr>
        </p:nvSpPr>
        <p:spPr/>
        <p:txBody>
          <a:bodyPr/>
          <a:lstStyle/>
          <a:p>
            <a:fld id="{A16CFAD1-D197-4A88-B173-A6412E995EE5}" type="slidenum">
              <a:rPr lang="en-GB" smtClean="0"/>
              <a:pPr/>
              <a:t>11</a:t>
            </a:fld>
            <a:endParaRPr lang="en-GB"/>
          </a:p>
        </p:txBody>
      </p:sp>
    </p:spTree>
    <p:extLst>
      <p:ext uri="{BB962C8B-B14F-4D97-AF65-F5344CB8AC3E}">
        <p14:creationId xmlns:p14="http://schemas.microsoft.com/office/powerpoint/2010/main" val="40968308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Forside hvid">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10842" y="1021080"/>
            <a:ext cx="10752001" cy="3634676"/>
          </a:xfrm>
        </p:spPr>
        <p:txBody>
          <a:bodyPr anchor="b" anchorCtr="0">
            <a:normAutofit/>
          </a:bodyPr>
          <a:lstStyle>
            <a:lvl1pPr algn="l">
              <a:defRPr sz="13000"/>
            </a:lvl1pPr>
          </a:lstStyle>
          <a:p>
            <a:r>
              <a:rPr lang="da-DK" dirty="0"/>
              <a:t>Indsæt titel</a:t>
            </a:r>
          </a:p>
        </p:txBody>
      </p:sp>
      <p:sp>
        <p:nvSpPr>
          <p:cNvPr id="11" name="Subtitle 2">
            <a:extLst>
              <a:ext uri="{FF2B5EF4-FFF2-40B4-BE49-F238E27FC236}">
                <a16:creationId xmlns:a16="http://schemas.microsoft.com/office/drawing/2014/main" id="{4684F4FD-71A2-45CC-8A6E-49D5A00D180B}"/>
              </a:ext>
            </a:extLst>
          </p:cNvPr>
          <p:cNvSpPr>
            <a:spLocks noGrp="1"/>
          </p:cNvSpPr>
          <p:nvPr>
            <p:ph type="subTitle" idx="1" hasCustomPrompt="1"/>
          </p:nvPr>
        </p:nvSpPr>
        <p:spPr>
          <a:xfrm>
            <a:off x="4423999" y="5327667"/>
            <a:ext cx="4097591" cy="810331"/>
          </a:xfrm>
        </p:spPr>
        <p:txBody>
          <a:bodyPr>
            <a:normAutofit/>
          </a:bodyPr>
          <a:lstStyle>
            <a:lvl1pPr marL="0" indent="0" algn="l">
              <a:spcBef>
                <a:spcPts val="0"/>
              </a:spcBef>
              <a:spcAft>
                <a:spcPts val="0"/>
              </a:spcAft>
              <a:buFont typeface="Arial" panose="020B0604020202020204" pitchFamily="34" charset="0"/>
              <a:buChar char="​"/>
              <a:defRPr sz="2500" b="1">
                <a:latin typeface="KBH" panose="00000500000000000000" pitchFamily="2" charset="0"/>
              </a:defRPr>
            </a:lvl1pPr>
            <a:lvl2pPr marL="0" indent="0" algn="l">
              <a:buFont typeface="Arial" panose="020B0604020202020204" pitchFamily="34" charset="0"/>
              <a:buChar char="​"/>
              <a:defRPr sz="2000" b="1">
                <a:latin typeface="KBH Tekst" panose="00000500000000000000" pitchFamily="2" charset="0"/>
              </a:defRPr>
            </a:lvl2pPr>
            <a:lvl3pPr marL="0" indent="0" algn="l">
              <a:buFont typeface="Arial" panose="020B0604020202020204" pitchFamily="34" charset="0"/>
              <a:buChar char="​"/>
              <a:defRPr sz="2000" b="1">
                <a:latin typeface="KBH Tekst" panose="00000500000000000000" pitchFamily="2" charset="0"/>
              </a:defRPr>
            </a:lvl3pPr>
            <a:lvl4pPr marL="0" indent="0" algn="l">
              <a:buFont typeface="Arial" panose="020B0604020202020204" pitchFamily="34" charset="0"/>
              <a:buChar char="​"/>
              <a:defRPr sz="2000" b="1">
                <a:latin typeface="KBH Tekst" panose="00000500000000000000" pitchFamily="2" charset="0"/>
              </a:defRPr>
            </a:lvl4pPr>
            <a:lvl5pPr marL="0" indent="0" algn="l">
              <a:buFont typeface="Arial" panose="020B0604020202020204" pitchFamily="34" charset="0"/>
              <a:buChar char="​"/>
              <a:defRPr sz="2000" b="1">
                <a:latin typeface="KBH Tekst" panose="00000500000000000000" pitchFamily="2" charset="0"/>
              </a:defRPr>
            </a:lvl5pPr>
            <a:lvl6pPr marL="0" indent="0" algn="l">
              <a:buFont typeface="Arial" panose="020B0604020202020204" pitchFamily="34" charset="0"/>
              <a:buChar char="​"/>
              <a:defRPr sz="2000" b="1">
                <a:latin typeface="KBH Tekst" panose="00000500000000000000" pitchFamily="2" charset="0"/>
              </a:defRPr>
            </a:lvl6pPr>
            <a:lvl7pPr marL="0" indent="0" algn="l">
              <a:buFont typeface="Arial" panose="020B0604020202020204" pitchFamily="34" charset="0"/>
              <a:buChar char="​"/>
              <a:defRPr sz="2000" b="1">
                <a:latin typeface="KBH Tekst" panose="00000500000000000000" pitchFamily="2" charset="0"/>
              </a:defRPr>
            </a:lvl7pPr>
            <a:lvl8pPr marL="0" indent="0" algn="l">
              <a:buFont typeface="Arial" panose="020B0604020202020204" pitchFamily="34" charset="0"/>
              <a:buChar char="​"/>
              <a:defRPr sz="2000" b="1">
                <a:latin typeface="KBH Tekst" panose="00000500000000000000" pitchFamily="2" charset="0"/>
              </a:defRPr>
            </a:lvl8pPr>
            <a:lvl9pPr marL="0" indent="0" algn="l">
              <a:buFont typeface="Arial" panose="020B0604020202020204" pitchFamily="34" charset="0"/>
              <a:buChar char="​"/>
              <a:defRPr sz="2000" b="1">
                <a:latin typeface="KBH Tekst" panose="00000500000000000000" pitchFamily="2" charset="0"/>
              </a:defRPr>
            </a:lvl9pPr>
          </a:lstStyle>
          <a:p>
            <a:r>
              <a:rPr lang="da-DK" dirty="0"/>
              <a:t>Undertitel eller oplægsholder (hvis ingen undertitel)</a:t>
            </a:r>
          </a:p>
        </p:txBody>
      </p:sp>
      <p:sp>
        <p:nvSpPr>
          <p:cNvPr id="8" name="Text Placeholder 7">
            <a:extLst>
              <a:ext uri="{FF2B5EF4-FFF2-40B4-BE49-F238E27FC236}">
                <a16:creationId xmlns:a16="http://schemas.microsoft.com/office/drawing/2014/main" id="{9E27A3F2-4381-4C6B-970B-F774BAF5193D}"/>
              </a:ext>
            </a:extLst>
          </p:cNvPr>
          <p:cNvSpPr>
            <a:spLocks noGrp="1"/>
          </p:cNvSpPr>
          <p:nvPr>
            <p:ph type="body" sz="quarter" idx="17" hasCustomPrompt="1"/>
          </p:nvPr>
        </p:nvSpPr>
        <p:spPr>
          <a:xfrm>
            <a:off x="724878" y="310326"/>
            <a:ext cx="3419553" cy="180000"/>
          </a:xfrm>
        </p:spPr>
        <p:txBody>
          <a:bodyPr anchor="b" anchorCtr="0"/>
          <a:lstStyle>
            <a:lvl1pPr marL="0" indent="0">
              <a:spcAft>
                <a:spcPts val="0"/>
              </a:spcAft>
              <a:buNone/>
              <a:defRPr sz="1000">
                <a:solidFill>
                  <a:schemeClr val="tx1"/>
                </a:solidFill>
                <a:latin typeface="KBH Tekst" panose="00000500000000000000" pitchFamily="2" charset="0"/>
              </a:defRPr>
            </a:lvl1pPr>
            <a:lvl2pPr marL="0" indent="0">
              <a:spcAft>
                <a:spcPts val="0"/>
              </a:spcAft>
              <a:buNone/>
              <a:defRPr sz="1000">
                <a:solidFill>
                  <a:schemeClr val="tx1"/>
                </a:solidFill>
                <a:latin typeface="KBH Tekst" panose="00000500000000000000" pitchFamily="2" charset="0"/>
              </a:defRPr>
            </a:lvl2pPr>
            <a:lvl3pPr marL="0" indent="0">
              <a:spcAft>
                <a:spcPts val="0"/>
              </a:spcAft>
              <a:buNone/>
              <a:defRPr sz="1000">
                <a:solidFill>
                  <a:schemeClr val="tx1"/>
                </a:solidFill>
                <a:latin typeface="KBH Tekst" panose="00000500000000000000" pitchFamily="2" charset="0"/>
              </a:defRPr>
            </a:lvl3pPr>
            <a:lvl4pPr marL="0" indent="0">
              <a:spcAft>
                <a:spcPts val="0"/>
              </a:spcAft>
              <a:buNone/>
              <a:defRPr sz="1000">
                <a:solidFill>
                  <a:schemeClr val="tx1"/>
                </a:solidFill>
                <a:latin typeface="KBH Tekst" panose="00000500000000000000" pitchFamily="2" charset="0"/>
              </a:defRPr>
            </a:lvl4pPr>
            <a:lvl5pPr marL="0" indent="0">
              <a:spcAft>
                <a:spcPts val="0"/>
              </a:spcAft>
              <a:buNone/>
              <a:defRPr sz="1000">
                <a:solidFill>
                  <a:schemeClr val="tx1"/>
                </a:solidFill>
                <a:latin typeface="KBH Tekst" panose="00000500000000000000" pitchFamily="2" charset="0"/>
              </a:defRPr>
            </a:lvl5pPr>
          </a:lstStyle>
          <a:p>
            <a:pPr lvl="0"/>
            <a:r>
              <a:rPr lang="da-DK" dirty="0"/>
              <a:t>Klik for at tilføje dato </a:t>
            </a:r>
            <a:r>
              <a:rPr lang="da-DK" dirty="0" err="1"/>
              <a:t>dd</a:t>
            </a:r>
            <a:r>
              <a:rPr lang="da-DK" dirty="0"/>
              <a:t>. </a:t>
            </a:r>
            <a:r>
              <a:rPr lang="da-DK" dirty="0" err="1"/>
              <a:t>mmmm</a:t>
            </a:r>
            <a:r>
              <a:rPr lang="da-DK" dirty="0"/>
              <a:t> </a:t>
            </a:r>
            <a:r>
              <a:rPr lang="da-DK" dirty="0" err="1"/>
              <a:t>åååå</a:t>
            </a:r>
            <a:endParaRPr lang="da-DK" dirty="0"/>
          </a:p>
        </p:txBody>
      </p:sp>
      <p:sp>
        <p:nvSpPr>
          <p:cNvPr id="10" name="Text Placeholder 9">
            <a:extLst>
              <a:ext uri="{FF2B5EF4-FFF2-40B4-BE49-F238E27FC236}">
                <a16:creationId xmlns:a16="http://schemas.microsoft.com/office/drawing/2014/main" id="{24E1B11E-3EFA-4F7B-9B51-515324396448}"/>
              </a:ext>
            </a:extLst>
          </p:cNvPr>
          <p:cNvSpPr>
            <a:spLocks noGrp="1"/>
          </p:cNvSpPr>
          <p:nvPr>
            <p:ph type="body" sz="quarter" idx="18" hasCustomPrompt="1"/>
          </p:nvPr>
        </p:nvSpPr>
        <p:spPr>
          <a:xfrm>
            <a:off x="4423998" y="310326"/>
            <a:ext cx="4097592" cy="180000"/>
          </a:xfrm>
        </p:spPr>
        <p:txBody>
          <a:bodyPr anchor="b" anchorCtr="0"/>
          <a:lstStyle>
            <a:lvl1pPr marL="0" indent="0">
              <a:spcAft>
                <a:spcPts val="0"/>
              </a:spcAft>
              <a:buNone/>
              <a:defRPr sz="1000">
                <a:solidFill>
                  <a:schemeClr val="tx1"/>
                </a:solidFill>
                <a:latin typeface="KBH Tekst" panose="00000500000000000000" pitchFamily="2" charset="0"/>
              </a:defRPr>
            </a:lvl1pPr>
            <a:lvl2pPr marL="0" indent="0">
              <a:spcAft>
                <a:spcPts val="0"/>
              </a:spcAft>
              <a:buNone/>
              <a:defRPr sz="1000">
                <a:solidFill>
                  <a:schemeClr val="tx1"/>
                </a:solidFill>
                <a:latin typeface="KBH Tekst" panose="00000500000000000000" pitchFamily="2" charset="0"/>
              </a:defRPr>
            </a:lvl2pPr>
            <a:lvl3pPr marL="0" indent="0">
              <a:spcAft>
                <a:spcPts val="0"/>
              </a:spcAft>
              <a:buNone/>
              <a:defRPr sz="1000">
                <a:solidFill>
                  <a:schemeClr val="tx1"/>
                </a:solidFill>
                <a:latin typeface="KBH Tekst" panose="00000500000000000000" pitchFamily="2" charset="0"/>
              </a:defRPr>
            </a:lvl3pPr>
            <a:lvl4pPr marL="0" indent="0">
              <a:spcAft>
                <a:spcPts val="0"/>
              </a:spcAft>
              <a:buNone/>
              <a:defRPr sz="1000">
                <a:solidFill>
                  <a:schemeClr val="tx1"/>
                </a:solidFill>
                <a:latin typeface="KBH Tekst" panose="00000500000000000000" pitchFamily="2" charset="0"/>
              </a:defRPr>
            </a:lvl4pPr>
            <a:lvl5pPr marL="0" indent="0">
              <a:spcAft>
                <a:spcPts val="0"/>
              </a:spcAft>
              <a:buNone/>
              <a:defRPr sz="1000">
                <a:solidFill>
                  <a:schemeClr val="tx1"/>
                </a:solidFill>
                <a:latin typeface="KBH Tekst" panose="00000500000000000000" pitchFamily="2" charset="0"/>
              </a:defRPr>
            </a:lvl5pPr>
          </a:lstStyle>
          <a:p>
            <a:pPr lvl="0"/>
            <a:r>
              <a:rPr lang="da-DK" dirty="0"/>
              <a:t>Klik for at tilføje oplægsholder / enhed</a:t>
            </a:r>
          </a:p>
        </p:txBody>
      </p:sp>
      <p:sp>
        <p:nvSpPr>
          <p:cNvPr id="18" name="Text Placeholder 17">
            <a:extLst>
              <a:ext uri="{FF2B5EF4-FFF2-40B4-BE49-F238E27FC236}">
                <a16:creationId xmlns:a16="http://schemas.microsoft.com/office/drawing/2014/main" id="{A1B6ED97-6CA2-43D5-84C1-C8E191DA5855}"/>
              </a:ext>
            </a:extLst>
          </p:cNvPr>
          <p:cNvSpPr>
            <a:spLocks noGrp="1"/>
          </p:cNvSpPr>
          <p:nvPr>
            <p:ph type="body" sz="quarter" idx="19" hasCustomPrompt="1"/>
          </p:nvPr>
        </p:nvSpPr>
        <p:spPr>
          <a:xfrm>
            <a:off x="4423998" y="531101"/>
            <a:ext cx="4097592" cy="180000"/>
          </a:xfrm>
        </p:spPr>
        <p:txBody>
          <a:bodyPr anchor="t" anchorCtr="0"/>
          <a:lstStyle>
            <a:lvl1pPr marL="0" indent="0">
              <a:spcAft>
                <a:spcPts val="0"/>
              </a:spcAft>
              <a:buNone/>
              <a:defRPr sz="1000">
                <a:solidFill>
                  <a:schemeClr val="tx1"/>
                </a:solidFill>
                <a:latin typeface="KBH Tekst" panose="00000500000000000000" pitchFamily="2" charset="0"/>
              </a:defRPr>
            </a:lvl1pPr>
            <a:lvl2pPr marL="0" indent="0">
              <a:spcAft>
                <a:spcPts val="0"/>
              </a:spcAft>
              <a:buNone/>
              <a:defRPr sz="1000">
                <a:latin typeface="KBH Tekst" panose="00000500000000000000" pitchFamily="2" charset="0"/>
              </a:defRPr>
            </a:lvl2pPr>
            <a:lvl3pPr marL="0" indent="0">
              <a:spcAft>
                <a:spcPts val="0"/>
              </a:spcAft>
              <a:buNone/>
              <a:defRPr sz="1000">
                <a:latin typeface="KBH Tekst" panose="00000500000000000000" pitchFamily="2" charset="0"/>
              </a:defRPr>
            </a:lvl3pPr>
            <a:lvl4pPr marL="0" indent="0">
              <a:spcAft>
                <a:spcPts val="0"/>
              </a:spcAft>
              <a:buNone/>
              <a:defRPr sz="1000">
                <a:latin typeface="KBH Tekst" panose="00000500000000000000" pitchFamily="2" charset="0"/>
              </a:defRPr>
            </a:lvl4pPr>
            <a:lvl5pPr marL="0" indent="0">
              <a:spcAft>
                <a:spcPts val="0"/>
              </a:spcAft>
              <a:buNone/>
              <a:defRPr sz="1000">
                <a:latin typeface="KBH Tekst" panose="00000500000000000000" pitchFamily="2" charset="0"/>
              </a:defRPr>
            </a:lvl5pPr>
          </a:lstStyle>
          <a:p>
            <a:pPr lvl="0"/>
            <a:r>
              <a:rPr lang="da-DK" dirty="0"/>
              <a:t>Klik for at tilføje forvaltningsnavn</a:t>
            </a:r>
          </a:p>
        </p:txBody>
      </p:sp>
      <p:sp>
        <p:nvSpPr>
          <p:cNvPr id="5" name="FLD_PresentationTitle"/>
          <p:cNvSpPr>
            <a:spLocks noGrp="1"/>
          </p:cNvSpPr>
          <p:nvPr>
            <p:ph type="ftr" sz="quarter" idx="11"/>
          </p:nvPr>
        </p:nvSpPr>
        <p:spPr>
          <a:xfrm>
            <a:off x="0" y="6912000"/>
            <a:ext cx="0" cy="0"/>
          </a:xfrm>
        </p:spPr>
        <p:txBody>
          <a:bodyPr/>
          <a:lstStyle>
            <a:lvl1pPr>
              <a:defRPr>
                <a:noFill/>
              </a:defRPr>
            </a:lvl1pPr>
          </a:lstStyle>
          <a:p>
            <a:r>
              <a:rPr lang="da-DK" dirty="0"/>
              <a:t>Sidehoved</a:t>
            </a:r>
          </a:p>
        </p:txBody>
      </p:sp>
      <p:sp>
        <p:nvSpPr>
          <p:cNvPr id="6" name="Slide Number Placeholder 5"/>
          <p:cNvSpPr>
            <a:spLocks noGrp="1"/>
          </p:cNvSpPr>
          <p:nvPr>
            <p:ph type="sldNum" sz="quarter" idx="12"/>
          </p:nvPr>
        </p:nvSpPr>
        <p:spPr>
          <a:xfrm>
            <a:off x="0" y="6912000"/>
            <a:ext cx="0" cy="0"/>
          </a:xfrm>
        </p:spPr>
        <p:txBody>
          <a:bodyPr/>
          <a:lstStyle>
            <a:lvl1pPr>
              <a:defRPr>
                <a:noFill/>
              </a:defRPr>
            </a:lvl1pPr>
          </a:lstStyle>
          <a:p>
            <a:fld id="{24C8C45C-947F-4981-8B3F-4F32E973C901}" type="slidenum">
              <a:rPr lang="da-DK" smtClean="0"/>
              <a:pPr/>
              <a:t>‹nr.›</a:t>
            </a:fld>
            <a:endParaRPr lang="da-DK" dirty="0"/>
          </a:p>
        </p:txBody>
      </p:sp>
      <p:sp>
        <p:nvSpPr>
          <p:cNvPr id="15" name="Graphic 7">
            <a:extLst>
              <a:ext uri="{FF2B5EF4-FFF2-40B4-BE49-F238E27FC236}">
                <a16:creationId xmlns:a16="http://schemas.microsoft.com/office/drawing/2014/main" id="{010810A8-8A1E-4E68-A968-35AAC01A2281}"/>
              </a:ext>
            </a:extLst>
          </p:cNvPr>
          <p:cNvSpPr/>
          <p:nvPr userDrawn="1"/>
        </p:nvSpPr>
        <p:spPr>
          <a:xfrm>
            <a:off x="10442659" y="5068883"/>
            <a:ext cx="1026802" cy="1069115"/>
          </a:xfrm>
          <a:custGeom>
            <a:avLst/>
            <a:gdLst>
              <a:gd name="connsiteX0" fmla="*/ 1894258 w 2964740"/>
              <a:gd name="connsiteY0" fmla="*/ 2907646 h 3086914"/>
              <a:gd name="connsiteX1" fmla="*/ 1781451 w 2964740"/>
              <a:gd name="connsiteY1" fmla="*/ 2940795 h 3086914"/>
              <a:gd name="connsiteX2" fmla="*/ 1810447 w 2964740"/>
              <a:gd name="connsiteY2" fmla="*/ 3043421 h 3086914"/>
              <a:gd name="connsiteX3" fmla="*/ 1750745 w 2964740"/>
              <a:gd name="connsiteY3" fmla="*/ 3061014 h 3086914"/>
              <a:gd name="connsiteX4" fmla="*/ 1682328 w 2964740"/>
              <a:gd name="connsiteY4" fmla="*/ 2813898 h 3086914"/>
              <a:gd name="connsiteX5" fmla="*/ 1740727 w 2964740"/>
              <a:gd name="connsiteY5" fmla="*/ 2796712 h 3086914"/>
              <a:gd name="connsiteX6" fmla="*/ 1767767 w 2964740"/>
              <a:gd name="connsiteY6" fmla="*/ 2892170 h 3086914"/>
              <a:gd name="connsiteX7" fmla="*/ 1879515 w 2964740"/>
              <a:gd name="connsiteY7" fmla="*/ 2859347 h 3086914"/>
              <a:gd name="connsiteX8" fmla="*/ 1850357 w 2964740"/>
              <a:gd name="connsiteY8" fmla="*/ 2764458 h 3086914"/>
              <a:gd name="connsiteX9" fmla="*/ 1908430 w 2964740"/>
              <a:gd name="connsiteY9" fmla="*/ 2747354 h 3086914"/>
              <a:gd name="connsiteX10" fmla="*/ 1984992 w 2964740"/>
              <a:gd name="connsiteY10" fmla="*/ 2992108 h 3086914"/>
              <a:gd name="connsiteX11" fmla="*/ 1925616 w 2964740"/>
              <a:gd name="connsiteY11" fmla="*/ 3009619 h 3086914"/>
              <a:gd name="connsiteX12" fmla="*/ 1894258 w 2964740"/>
              <a:gd name="connsiteY12" fmla="*/ 2907646 h 3086914"/>
              <a:gd name="connsiteX13" fmla="*/ 2725688 w 2964740"/>
              <a:gd name="connsiteY13" fmla="*/ 960446 h 3086914"/>
              <a:gd name="connsiteX14" fmla="*/ 2614266 w 2964740"/>
              <a:gd name="connsiteY14" fmla="*/ 926237 h 3086914"/>
              <a:gd name="connsiteX15" fmla="*/ 2649452 w 2964740"/>
              <a:gd name="connsiteY15" fmla="*/ 814815 h 3086914"/>
              <a:gd name="connsiteX16" fmla="*/ 2761037 w 2964740"/>
              <a:gd name="connsiteY16" fmla="*/ 849431 h 3086914"/>
              <a:gd name="connsiteX17" fmla="*/ 2725688 w 2964740"/>
              <a:gd name="connsiteY17" fmla="*/ 960446 h 3086914"/>
              <a:gd name="connsiteX18" fmla="*/ 2810558 w 2964740"/>
              <a:gd name="connsiteY18" fmla="*/ 823449 h 3086914"/>
              <a:gd name="connsiteX19" fmla="*/ 2621678 w 2964740"/>
              <a:gd name="connsiteY19" fmla="*/ 761873 h 3086914"/>
              <a:gd name="connsiteX20" fmla="*/ 2564664 w 2964740"/>
              <a:gd name="connsiteY20" fmla="*/ 952220 h 3086914"/>
              <a:gd name="connsiteX21" fmla="*/ 2753544 w 2964740"/>
              <a:gd name="connsiteY21" fmla="*/ 1013795 h 3086914"/>
              <a:gd name="connsiteX22" fmla="*/ 2810558 w 2964740"/>
              <a:gd name="connsiteY22" fmla="*/ 823449 h 3086914"/>
              <a:gd name="connsiteX23" fmla="*/ 1727043 w 2964740"/>
              <a:gd name="connsiteY23" fmla="*/ 133332 h 3086914"/>
              <a:gd name="connsiteX24" fmla="*/ 1707169 w 2964740"/>
              <a:gd name="connsiteY24" fmla="*/ 280592 h 3086914"/>
              <a:gd name="connsiteX25" fmla="*/ 1646816 w 2964740"/>
              <a:gd name="connsiteY25" fmla="*/ 272365 h 3086914"/>
              <a:gd name="connsiteX26" fmla="*/ 1663594 w 2964740"/>
              <a:gd name="connsiteY26" fmla="*/ 138300 h 3086914"/>
              <a:gd name="connsiteX27" fmla="*/ 1617006 w 2964740"/>
              <a:gd name="connsiteY27" fmla="*/ 58969 h 3086914"/>
              <a:gd name="connsiteX28" fmla="*/ 1551602 w 2964740"/>
              <a:gd name="connsiteY28" fmla="*/ 124210 h 3086914"/>
              <a:gd name="connsiteX29" fmla="*/ 1534824 w 2964740"/>
              <a:gd name="connsiteY29" fmla="*/ 258274 h 3086914"/>
              <a:gd name="connsiteX30" fmla="*/ 1474389 w 2964740"/>
              <a:gd name="connsiteY30" fmla="*/ 251433 h 3086914"/>
              <a:gd name="connsiteX31" fmla="*/ 1491249 w 2964740"/>
              <a:gd name="connsiteY31" fmla="*/ 104906 h 3086914"/>
              <a:gd name="connsiteX32" fmla="*/ 1623929 w 2964740"/>
              <a:gd name="connsiteY32" fmla="*/ 3014 h 3086914"/>
              <a:gd name="connsiteX33" fmla="*/ 1727043 w 2964740"/>
              <a:gd name="connsiteY33" fmla="*/ 133332 h 3086914"/>
              <a:gd name="connsiteX34" fmla="*/ 1289662 w 2964740"/>
              <a:gd name="connsiteY34" fmla="*/ 2830106 h 3086914"/>
              <a:gd name="connsiteX35" fmla="*/ 1344477 w 2964740"/>
              <a:gd name="connsiteY35" fmla="*/ 2831165 h 3086914"/>
              <a:gd name="connsiteX36" fmla="*/ 1474226 w 2964740"/>
              <a:gd name="connsiteY36" fmla="*/ 2988687 h 3086914"/>
              <a:gd name="connsiteX37" fmla="*/ 1473574 w 2964740"/>
              <a:gd name="connsiteY37" fmla="*/ 2833038 h 3086914"/>
              <a:gd name="connsiteX38" fmla="*/ 1533357 w 2964740"/>
              <a:gd name="connsiteY38" fmla="*/ 2834016 h 3086914"/>
              <a:gd name="connsiteX39" fmla="*/ 1533439 w 2964740"/>
              <a:gd name="connsiteY39" fmla="*/ 3090336 h 3086914"/>
              <a:gd name="connsiteX40" fmla="*/ 1473981 w 2964740"/>
              <a:gd name="connsiteY40" fmla="*/ 3089440 h 3086914"/>
              <a:gd name="connsiteX41" fmla="*/ 1473900 w 2964740"/>
              <a:gd name="connsiteY41" fmla="*/ 3083250 h 3086914"/>
              <a:gd name="connsiteX42" fmla="*/ 1459239 w 2964740"/>
              <a:gd name="connsiteY42" fmla="*/ 3051647 h 3086914"/>
              <a:gd name="connsiteX43" fmla="*/ 1345699 w 2964740"/>
              <a:gd name="connsiteY43" fmla="*/ 2912858 h 3086914"/>
              <a:gd name="connsiteX44" fmla="*/ 1341708 w 2964740"/>
              <a:gd name="connsiteY44" fmla="*/ 3087485 h 3086914"/>
              <a:gd name="connsiteX45" fmla="*/ 1281273 w 2964740"/>
              <a:gd name="connsiteY45" fmla="*/ 3086507 h 3086914"/>
              <a:gd name="connsiteX46" fmla="*/ 1289662 w 2964740"/>
              <a:gd name="connsiteY46" fmla="*/ 2830106 h 3086914"/>
              <a:gd name="connsiteX47" fmla="*/ 1926593 w 2964740"/>
              <a:gd name="connsiteY47" fmla="*/ 75177 h 3086914"/>
              <a:gd name="connsiteX48" fmla="*/ 1983281 w 2964740"/>
              <a:gd name="connsiteY48" fmla="*/ 95458 h 3086914"/>
              <a:gd name="connsiteX49" fmla="*/ 1936693 w 2964740"/>
              <a:gd name="connsiteY49" fmla="*/ 258274 h 3086914"/>
              <a:gd name="connsiteX50" fmla="*/ 2065626 w 2964740"/>
              <a:gd name="connsiteY50" fmla="*/ 137975 h 3086914"/>
              <a:gd name="connsiteX51" fmla="*/ 2099916 w 2964740"/>
              <a:gd name="connsiteY51" fmla="*/ 153857 h 3086914"/>
              <a:gd name="connsiteX52" fmla="*/ 2091690 w 2964740"/>
              <a:gd name="connsiteY52" fmla="*/ 329950 h 3086914"/>
              <a:gd name="connsiteX53" fmla="*/ 2184949 w 2964740"/>
              <a:gd name="connsiteY53" fmla="*/ 189369 h 3086914"/>
              <a:gd name="connsiteX54" fmla="*/ 2237565 w 2964740"/>
              <a:gd name="connsiteY54" fmla="*/ 219994 h 3086914"/>
              <a:gd name="connsiteX55" fmla="*/ 2089979 w 2964740"/>
              <a:gd name="connsiteY55" fmla="*/ 428829 h 3086914"/>
              <a:gd name="connsiteX56" fmla="*/ 2035816 w 2964740"/>
              <a:gd name="connsiteY56" fmla="*/ 403742 h 3086914"/>
              <a:gd name="connsiteX57" fmla="*/ 2043065 w 2964740"/>
              <a:gd name="connsiteY57" fmla="*/ 232700 h 3086914"/>
              <a:gd name="connsiteX58" fmla="*/ 1915760 w 2964740"/>
              <a:gd name="connsiteY58" fmla="*/ 348194 h 3086914"/>
              <a:gd name="connsiteX59" fmla="*/ 1860538 w 2964740"/>
              <a:gd name="connsiteY59" fmla="*/ 322701 h 3086914"/>
              <a:gd name="connsiteX60" fmla="*/ 1926593 w 2964740"/>
              <a:gd name="connsiteY60" fmla="*/ 75177 h 3086914"/>
              <a:gd name="connsiteX61" fmla="*/ 2387594 w 2964740"/>
              <a:gd name="connsiteY61" fmla="*/ 324085 h 3086914"/>
              <a:gd name="connsiteX62" fmla="*/ 2434183 w 2964740"/>
              <a:gd name="connsiteY62" fmla="*/ 362122 h 3086914"/>
              <a:gd name="connsiteX63" fmla="*/ 2336281 w 2964740"/>
              <a:gd name="connsiteY63" fmla="*/ 498875 h 3086914"/>
              <a:gd name="connsiteX64" fmla="*/ 2498120 w 2964740"/>
              <a:gd name="connsiteY64" fmla="*/ 428910 h 3086914"/>
              <a:gd name="connsiteX65" fmla="*/ 2525080 w 2964740"/>
              <a:gd name="connsiteY65" fmla="*/ 455299 h 3086914"/>
              <a:gd name="connsiteX66" fmla="*/ 2458210 w 2964740"/>
              <a:gd name="connsiteY66" fmla="*/ 618360 h 3086914"/>
              <a:gd name="connsiteX67" fmla="*/ 2592927 w 2964740"/>
              <a:gd name="connsiteY67" fmla="*/ 517527 h 3086914"/>
              <a:gd name="connsiteX68" fmla="*/ 2632348 w 2964740"/>
              <a:gd name="connsiteY68" fmla="*/ 563871 h 3086914"/>
              <a:gd name="connsiteX69" fmla="*/ 2423269 w 2964740"/>
              <a:gd name="connsiteY69" fmla="*/ 710886 h 3086914"/>
              <a:gd name="connsiteX70" fmla="*/ 2380671 w 2964740"/>
              <a:gd name="connsiteY70" fmla="*/ 669021 h 3086914"/>
              <a:gd name="connsiteX71" fmla="*/ 2444934 w 2964740"/>
              <a:gd name="connsiteY71" fmla="*/ 510359 h 3086914"/>
              <a:gd name="connsiteX72" fmla="*/ 2286271 w 2964740"/>
              <a:gd name="connsiteY72" fmla="*/ 576414 h 3086914"/>
              <a:gd name="connsiteX73" fmla="*/ 2242859 w 2964740"/>
              <a:gd name="connsiteY73" fmla="*/ 533816 h 3086914"/>
              <a:gd name="connsiteX74" fmla="*/ 2387594 w 2964740"/>
              <a:gd name="connsiteY74" fmla="*/ 324085 h 3086914"/>
              <a:gd name="connsiteX75" fmla="*/ 405208 w 2964740"/>
              <a:gd name="connsiteY75" fmla="*/ 2548456 h 3086914"/>
              <a:gd name="connsiteX76" fmla="*/ 293298 w 2964740"/>
              <a:gd name="connsiteY76" fmla="*/ 2515876 h 3086914"/>
              <a:gd name="connsiteX77" fmla="*/ 287026 w 2964740"/>
              <a:gd name="connsiteY77" fmla="*/ 2500971 h 3086914"/>
              <a:gd name="connsiteX78" fmla="*/ 448458 w 2964740"/>
              <a:gd name="connsiteY78" fmla="*/ 2484355 h 3086914"/>
              <a:gd name="connsiteX79" fmla="*/ 405208 w 2964740"/>
              <a:gd name="connsiteY79" fmla="*/ 2548456 h 3086914"/>
              <a:gd name="connsiteX80" fmla="*/ 326773 w 2964740"/>
              <a:gd name="connsiteY80" fmla="*/ 2403884 h 3086914"/>
              <a:gd name="connsiteX81" fmla="*/ 438847 w 2964740"/>
              <a:gd name="connsiteY81" fmla="*/ 2436870 h 3086914"/>
              <a:gd name="connsiteX82" fmla="*/ 444548 w 2964740"/>
              <a:gd name="connsiteY82" fmla="*/ 2450228 h 3086914"/>
              <a:gd name="connsiteX83" fmla="*/ 283687 w 2964740"/>
              <a:gd name="connsiteY83" fmla="*/ 2466925 h 3086914"/>
              <a:gd name="connsiteX84" fmla="*/ 326773 w 2964740"/>
              <a:gd name="connsiteY84" fmla="*/ 2403884 h 3086914"/>
              <a:gd name="connsiteX85" fmla="*/ 541147 w 2964740"/>
              <a:gd name="connsiteY85" fmla="*/ 2474826 h 3086914"/>
              <a:gd name="connsiteX86" fmla="*/ 537482 w 2964740"/>
              <a:gd name="connsiteY86" fmla="*/ 2440617 h 3086914"/>
              <a:gd name="connsiteX87" fmla="*/ 501563 w 2964740"/>
              <a:gd name="connsiteY87" fmla="*/ 2444364 h 3086914"/>
              <a:gd name="connsiteX88" fmla="*/ 488042 w 2964740"/>
              <a:gd name="connsiteY88" fmla="*/ 2410237 h 3086914"/>
              <a:gd name="connsiteX89" fmla="*/ 298266 w 2964740"/>
              <a:gd name="connsiteY89" fmla="*/ 2351512 h 3086914"/>
              <a:gd name="connsiteX90" fmla="*/ 225858 w 2964740"/>
              <a:gd name="connsiteY90" fmla="*/ 2473034 h 3086914"/>
              <a:gd name="connsiteX91" fmla="*/ 189043 w 2964740"/>
              <a:gd name="connsiteY91" fmla="*/ 2476862 h 3086914"/>
              <a:gd name="connsiteX92" fmla="*/ 193767 w 2964740"/>
              <a:gd name="connsiteY92" fmla="*/ 2510663 h 3086914"/>
              <a:gd name="connsiteX93" fmla="*/ 230175 w 2964740"/>
              <a:gd name="connsiteY93" fmla="*/ 2506917 h 3086914"/>
              <a:gd name="connsiteX94" fmla="*/ 244021 w 2964740"/>
              <a:gd name="connsiteY94" fmla="*/ 2542592 h 3086914"/>
              <a:gd name="connsiteX95" fmla="*/ 433797 w 2964740"/>
              <a:gd name="connsiteY95" fmla="*/ 2601397 h 3086914"/>
              <a:gd name="connsiteX96" fmla="*/ 506205 w 2964740"/>
              <a:gd name="connsiteY96" fmla="*/ 2478491 h 3086914"/>
              <a:gd name="connsiteX97" fmla="*/ 541147 w 2964740"/>
              <a:gd name="connsiteY97" fmla="*/ 2474826 h 3086914"/>
              <a:gd name="connsiteX98" fmla="*/ 2267620 w 2964740"/>
              <a:gd name="connsiteY98" fmla="*/ 2527605 h 3086914"/>
              <a:gd name="connsiteX99" fmla="*/ 2316896 w 2964740"/>
              <a:gd name="connsiteY99" fmla="*/ 2483460 h 3086914"/>
              <a:gd name="connsiteX100" fmla="*/ 2507324 w 2964740"/>
              <a:gd name="connsiteY100" fmla="*/ 2557334 h 3086914"/>
              <a:gd name="connsiteX101" fmla="*/ 2423187 w 2964740"/>
              <a:gd name="connsiteY101" fmla="*/ 2370734 h 3086914"/>
              <a:gd name="connsiteX102" fmla="*/ 2463667 w 2964740"/>
              <a:gd name="connsiteY102" fmla="*/ 2319584 h 3086914"/>
              <a:gd name="connsiteX103" fmla="*/ 2581605 w 2964740"/>
              <a:gd name="connsiteY103" fmla="*/ 2583071 h 3086914"/>
              <a:gd name="connsiteX104" fmla="*/ 2537379 w 2964740"/>
              <a:gd name="connsiteY104" fmla="*/ 2629986 h 3086914"/>
              <a:gd name="connsiteX105" fmla="*/ 2267620 w 2964740"/>
              <a:gd name="connsiteY105" fmla="*/ 2527605 h 3086914"/>
              <a:gd name="connsiteX106" fmla="*/ 1337229 w 2964740"/>
              <a:gd name="connsiteY106" fmla="*/ 253632 h 3086914"/>
              <a:gd name="connsiteX107" fmla="*/ 1283065 w 2964740"/>
              <a:gd name="connsiteY107" fmla="*/ 262591 h 3086914"/>
              <a:gd name="connsiteX108" fmla="*/ 1126764 w 2964740"/>
              <a:gd name="connsiteY108" fmla="*/ 131377 h 3086914"/>
              <a:gd name="connsiteX109" fmla="*/ 1155842 w 2964740"/>
              <a:gd name="connsiteY109" fmla="*/ 284257 h 3086914"/>
              <a:gd name="connsiteX110" fmla="*/ 1096873 w 2964740"/>
              <a:gd name="connsiteY110" fmla="*/ 294194 h 3086914"/>
              <a:gd name="connsiteX111" fmla="*/ 1049877 w 2964740"/>
              <a:gd name="connsiteY111" fmla="*/ 42190 h 3086914"/>
              <a:gd name="connsiteX112" fmla="*/ 1108520 w 2964740"/>
              <a:gd name="connsiteY112" fmla="*/ 32254 h 3086914"/>
              <a:gd name="connsiteX113" fmla="*/ 1109742 w 2964740"/>
              <a:gd name="connsiteY113" fmla="*/ 38362 h 3086914"/>
              <a:gd name="connsiteX114" fmla="*/ 1129941 w 2964740"/>
              <a:gd name="connsiteY114" fmla="*/ 66788 h 3086914"/>
              <a:gd name="connsiteX115" fmla="*/ 1266938 w 2964740"/>
              <a:gd name="connsiteY115" fmla="*/ 182527 h 3086914"/>
              <a:gd name="connsiteX116" fmla="*/ 1238920 w 2964740"/>
              <a:gd name="connsiteY116" fmla="*/ 10100 h 3086914"/>
              <a:gd name="connsiteX117" fmla="*/ 1298540 w 2964740"/>
              <a:gd name="connsiteY117" fmla="*/ 0 h 3086914"/>
              <a:gd name="connsiteX118" fmla="*/ 1337229 w 2964740"/>
              <a:gd name="connsiteY118" fmla="*/ 253632 h 3086914"/>
              <a:gd name="connsiteX119" fmla="*/ 2523858 w 2964740"/>
              <a:gd name="connsiteY119" fmla="*/ 2233086 h 3086914"/>
              <a:gd name="connsiteX120" fmla="*/ 2548700 w 2964740"/>
              <a:gd name="connsiteY120" fmla="*/ 2184135 h 3086914"/>
              <a:gd name="connsiteX121" fmla="*/ 2747028 w 2964740"/>
              <a:gd name="connsiteY121" fmla="*/ 2135998 h 3086914"/>
              <a:gd name="connsiteX122" fmla="*/ 2606691 w 2964740"/>
              <a:gd name="connsiteY122" fmla="*/ 2068803 h 3086914"/>
              <a:gd name="connsiteX123" fmla="*/ 2633651 w 2964740"/>
              <a:gd name="connsiteY123" fmla="*/ 2015454 h 3086914"/>
              <a:gd name="connsiteX124" fmla="*/ 2864477 w 2964740"/>
              <a:gd name="connsiteY124" fmla="*/ 2127039 h 3086914"/>
              <a:gd name="connsiteX125" fmla="*/ 2837762 w 2964740"/>
              <a:gd name="connsiteY125" fmla="*/ 2180144 h 3086914"/>
              <a:gd name="connsiteX126" fmla="*/ 2832142 w 2964740"/>
              <a:gd name="connsiteY126" fmla="*/ 2177456 h 3086914"/>
              <a:gd name="connsiteX127" fmla="*/ 2797363 w 2964740"/>
              <a:gd name="connsiteY127" fmla="*/ 2176886 h 3086914"/>
              <a:gd name="connsiteX128" fmla="*/ 2622981 w 2964740"/>
              <a:gd name="connsiteY128" fmla="*/ 2218587 h 3086914"/>
              <a:gd name="connsiteX129" fmla="*/ 2778467 w 2964740"/>
              <a:gd name="connsiteY129" fmla="*/ 2298245 h 3086914"/>
              <a:gd name="connsiteX130" fmla="*/ 2751263 w 2964740"/>
              <a:gd name="connsiteY130" fmla="*/ 2352245 h 3086914"/>
              <a:gd name="connsiteX131" fmla="*/ 2523858 w 2964740"/>
              <a:gd name="connsiteY131" fmla="*/ 2233086 h 3086914"/>
              <a:gd name="connsiteX132" fmla="*/ 230989 w 2964740"/>
              <a:gd name="connsiteY132" fmla="*/ 2015454 h 3086914"/>
              <a:gd name="connsiteX133" fmla="*/ 257542 w 2964740"/>
              <a:gd name="connsiteY133" fmla="*/ 2070513 h 3086914"/>
              <a:gd name="connsiteX134" fmla="*/ 168436 w 2964740"/>
              <a:gd name="connsiteY134" fmla="*/ 2113437 h 3086914"/>
              <a:gd name="connsiteX135" fmla="*/ 298755 w 2964740"/>
              <a:gd name="connsiteY135" fmla="*/ 2155953 h 3086914"/>
              <a:gd name="connsiteX136" fmla="*/ 326936 w 2964740"/>
              <a:gd name="connsiteY136" fmla="*/ 2214352 h 3086914"/>
              <a:gd name="connsiteX137" fmla="*/ 173894 w 2964740"/>
              <a:gd name="connsiteY137" fmla="*/ 2171021 h 3086914"/>
              <a:gd name="connsiteX138" fmla="*/ 101404 w 2964740"/>
              <a:gd name="connsiteY138" fmla="*/ 2336933 h 3086914"/>
              <a:gd name="connsiteX139" fmla="*/ 68336 w 2964740"/>
              <a:gd name="connsiteY139" fmla="*/ 2268353 h 3086914"/>
              <a:gd name="connsiteX140" fmla="*/ 128608 w 2964740"/>
              <a:gd name="connsiteY140" fmla="*/ 2132740 h 3086914"/>
              <a:gd name="connsiteX141" fmla="*/ 26634 w 2964740"/>
              <a:gd name="connsiteY141" fmla="*/ 2181935 h 3086914"/>
              <a:gd name="connsiteX142" fmla="*/ 0 w 2964740"/>
              <a:gd name="connsiteY142" fmla="*/ 2126876 h 3086914"/>
              <a:gd name="connsiteX143" fmla="*/ 230989 w 2964740"/>
              <a:gd name="connsiteY143" fmla="*/ 2015454 h 3086914"/>
              <a:gd name="connsiteX144" fmla="*/ 682542 w 2964740"/>
              <a:gd name="connsiteY144" fmla="*/ 2722349 h 3086914"/>
              <a:gd name="connsiteX145" fmla="*/ 731248 w 2964740"/>
              <a:gd name="connsiteY145" fmla="*/ 2719173 h 3086914"/>
              <a:gd name="connsiteX146" fmla="*/ 714959 w 2964740"/>
              <a:gd name="connsiteY146" fmla="*/ 2674783 h 3086914"/>
              <a:gd name="connsiteX147" fmla="*/ 681972 w 2964740"/>
              <a:gd name="connsiteY147" fmla="*/ 2652303 h 3086914"/>
              <a:gd name="connsiteX148" fmla="*/ 649555 w 2964740"/>
              <a:gd name="connsiteY148" fmla="*/ 2699869 h 3086914"/>
              <a:gd name="connsiteX149" fmla="*/ 682542 w 2964740"/>
              <a:gd name="connsiteY149" fmla="*/ 2722349 h 3086914"/>
              <a:gd name="connsiteX150" fmla="*/ 635465 w 2964740"/>
              <a:gd name="connsiteY150" fmla="*/ 2819273 h 3086914"/>
              <a:gd name="connsiteX151" fmla="*/ 686207 w 2964740"/>
              <a:gd name="connsiteY151" fmla="*/ 2815771 h 3086914"/>
              <a:gd name="connsiteX152" fmla="*/ 670162 w 2964740"/>
              <a:gd name="connsiteY152" fmla="*/ 2768449 h 3086914"/>
              <a:gd name="connsiteX153" fmla="*/ 624225 w 2964740"/>
              <a:gd name="connsiteY153" fmla="*/ 2737092 h 3086914"/>
              <a:gd name="connsiteX154" fmla="*/ 589527 w 2964740"/>
              <a:gd name="connsiteY154" fmla="*/ 2787916 h 3086914"/>
              <a:gd name="connsiteX155" fmla="*/ 635465 w 2964740"/>
              <a:gd name="connsiteY155" fmla="*/ 2819273 h 3086914"/>
              <a:gd name="connsiteX156" fmla="*/ 657456 w 2964740"/>
              <a:gd name="connsiteY156" fmla="*/ 2579732 h 3086914"/>
              <a:gd name="connsiteX157" fmla="*/ 741267 w 2964740"/>
              <a:gd name="connsiteY157" fmla="*/ 2636909 h 3086914"/>
              <a:gd name="connsiteX158" fmla="*/ 786226 w 2964740"/>
              <a:gd name="connsiteY158" fmla="*/ 2746458 h 3086914"/>
              <a:gd name="connsiteX159" fmla="*/ 727420 w 2964740"/>
              <a:gd name="connsiteY159" fmla="*/ 2771544 h 3086914"/>
              <a:gd name="connsiteX160" fmla="*/ 735158 w 2964740"/>
              <a:gd name="connsiteY160" fmla="*/ 2851771 h 3086914"/>
              <a:gd name="connsiteX161" fmla="*/ 609727 w 2964740"/>
              <a:gd name="connsiteY161" fmla="*/ 2857554 h 3086914"/>
              <a:gd name="connsiteX162" fmla="*/ 512884 w 2964740"/>
              <a:gd name="connsiteY162" fmla="*/ 2791499 h 3086914"/>
              <a:gd name="connsiteX163" fmla="*/ 657456 w 2964740"/>
              <a:gd name="connsiteY163" fmla="*/ 2579732 h 3086914"/>
              <a:gd name="connsiteX164" fmla="*/ 2886469 w 2964740"/>
              <a:gd name="connsiteY164" fmla="*/ 1944105 h 3086914"/>
              <a:gd name="connsiteX165" fmla="*/ 2857961 w 2964740"/>
              <a:gd name="connsiteY165" fmla="*/ 1893688 h 3086914"/>
              <a:gd name="connsiteX166" fmla="*/ 2907564 w 2964740"/>
              <a:gd name="connsiteY166" fmla="*/ 1831786 h 3086914"/>
              <a:gd name="connsiteX167" fmla="*/ 2887446 w 2964740"/>
              <a:gd name="connsiteY167" fmla="*/ 1784465 h 3086914"/>
              <a:gd name="connsiteX168" fmla="*/ 2842568 w 2964740"/>
              <a:gd name="connsiteY168" fmla="*/ 1829262 h 3086914"/>
              <a:gd name="connsiteX169" fmla="*/ 2743933 w 2964740"/>
              <a:gd name="connsiteY169" fmla="*/ 1905091 h 3086914"/>
              <a:gd name="connsiteX170" fmla="*/ 2685941 w 2964740"/>
              <a:gd name="connsiteY170" fmla="*/ 1792039 h 3086914"/>
              <a:gd name="connsiteX171" fmla="*/ 2745318 w 2964740"/>
              <a:gd name="connsiteY171" fmla="*/ 1701468 h 3086914"/>
              <a:gd name="connsiteX172" fmla="*/ 2772603 w 2964740"/>
              <a:gd name="connsiteY172" fmla="*/ 1750501 h 3086914"/>
              <a:gd name="connsiteX173" fmla="*/ 2735544 w 2964740"/>
              <a:gd name="connsiteY173" fmla="*/ 1803687 h 3086914"/>
              <a:gd name="connsiteX174" fmla="*/ 2751019 w 2964740"/>
              <a:gd name="connsiteY174" fmla="*/ 1846366 h 3086914"/>
              <a:gd name="connsiteX175" fmla="*/ 2792558 w 2964740"/>
              <a:gd name="connsiteY175" fmla="*/ 1804094 h 3086914"/>
              <a:gd name="connsiteX176" fmla="*/ 2894125 w 2964740"/>
              <a:gd name="connsiteY176" fmla="*/ 1725333 h 3086914"/>
              <a:gd name="connsiteX177" fmla="*/ 2957736 w 2964740"/>
              <a:gd name="connsiteY177" fmla="*/ 1843597 h 3086914"/>
              <a:gd name="connsiteX178" fmla="*/ 2886469 w 2964740"/>
              <a:gd name="connsiteY178" fmla="*/ 1944105 h 3086914"/>
              <a:gd name="connsiteX179" fmla="*/ 2714367 w 2964740"/>
              <a:gd name="connsiteY179" fmla="*/ 1367120 h 3086914"/>
              <a:gd name="connsiteX180" fmla="*/ 2701417 w 2964740"/>
              <a:gd name="connsiteY180" fmla="*/ 1307337 h 3086914"/>
              <a:gd name="connsiteX181" fmla="*/ 2798096 w 2964740"/>
              <a:gd name="connsiteY181" fmla="*/ 1286323 h 3086914"/>
              <a:gd name="connsiteX182" fmla="*/ 2681299 w 2964740"/>
              <a:gd name="connsiteY182" fmla="*/ 1214648 h 3086914"/>
              <a:gd name="connsiteX183" fmla="*/ 2667534 w 2964740"/>
              <a:gd name="connsiteY183" fmla="*/ 1151281 h 3086914"/>
              <a:gd name="connsiteX184" fmla="*/ 2806241 w 2964740"/>
              <a:gd name="connsiteY184" fmla="*/ 1229146 h 3086914"/>
              <a:gd name="connsiteX185" fmla="*/ 2915464 w 2964740"/>
              <a:gd name="connsiteY185" fmla="*/ 1084737 h 3086914"/>
              <a:gd name="connsiteX186" fmla="*/ 2931591 w 2964740"/>
              <a:gd name="connsiteY186" fmla="*/ 1159181 h 3086914"/>
              <a:gd name="connsiteX187" fmla="*/ 2841346 w 2964740"/>
              <a:gd name="connsiteY187" fmla="*/ 1276956 h 3086914"/>
              <a:gd name="connsiteX188" fmla="*/ 2951954 w 2964740"/>
              <a:gd name="connsiteY188" fmla="*/ 1252929 h 3086914"/>
              <a:gd name="connsiteX189" fmla="*/ 2964904 w 2964740"/>
              <a:gd name="connsiteY189" fmla="*/ 1312713 h 3086914"/>
              <a:gd name="connsiteX190" fmla="*/ 2714367 w 2964740"/>
              <a:gd name="connsiteY190" fmla="*/ 1367120 h 3086914"/>
              <a:gd name="connsiteX191" fmla="*/ 966717 w 2964740"/>
              <a:gd name="connsiteY191" fmla="*/ 338990 h 3086914"/>
              <a:gd name="connsiteX192" fmla="*/ 791521 w 2964740"/>
              <a:gd name="connsiteY192" fmla="*/ 421661 h 3086914"/>
              <a:gd name="connsiteX193" fmla="*/ 769774 w 2964740"/>
              <a:gd name="connsiteY193" fmla="*/ 375642 h 3086914"/>
              <a:gd name="connsiteX194" fmla="*/ 889667 w 2964740"/>
              <a:gd name="connsiteY194" fmla="*/ 319036 h 3086914"/>
              <a:gd name="connsiteX195" fmla="*/ 868409 w 2964740"/>
              <a:gd name="connsiteY195" fmla="*/ 273994 h 3086914"/>
              <a:gd name="connsiteX196" fmla="*/ 768308 w 2964740"/>
              <a:gd name="connsiteY196" fmla="*/ 321235 h 3086914"/>
              <a:gd name="connsiteX197" fmla="*/ 746642 w 2964740"/>
              <a:gd name="connsiteY197" fmla="*/ 275216 h 3086914"/>
              <a:gd name="connsiteX198" fmla="*/ 846662 w 2964740"/>
              <a:gd name="connsiteY198" fmla="*/ 227976 h 3086914"/>
              <a:gd name="connsiteX199" fmla="*/ 823693 w 2964740"/>
              <a:gd name="connsiteY199" fmla="*/ 179269 h 3086914"/>
              <a:gd name="connsiteX200" fmla="*/ 703800 w 2964740"/>
              <a:gd name="connsiteY200" fmla="*/ 235876 h 3086914"/>
              <a:gd name="connsiteX201" fmla="*/ 682053 w 2964740"/>
              <a:gd name="connsiteY201" fmla="*/ 189776 h 3086914"/>
              <a:gd name="connsiteX202" fmla="*/ 857331 w 2964740"/>
              <a:gd name="connsiteY202" fmla="*/ 107105 h 3086914"/>
              <a:gd name="connsiteX203" fmla="*/ 966717 w 2964740"/>
              <a:gd name="connsiteY203" fmla="*/ 338990 h 3086914"/>
              <a:gd name="connsiteX204" fmla="*/ 958084 w 2964740"/>
              <a:gd name="connsiteY204" fmla="*/ 2745481 h 3086914"/>
              <a:gd name="connsiteX205" fmla="*/ 1142891 w 2964740"/>
              <a:gd name="connsiteY205" fmla="*/ 2803635 h 3086914"/>
              <a:gd name="connsiteX206" fmla="*/ 1127660 w 2964740"/>
              <a:gd name="connsiteY206" fmla="*/ 2852179 h 3086914"/>
              <a:gd name="connsiteX207" fmla="*/ 1001170 w 2964740"/>
              <a:gd name="connsiteY207" fmla="*/ 2812350 h 3086914"/>
              <a:gd name="connsiteX208" fmla="*/ 986265 w 2964740"/>
              <a:gd name="connsiteY208" fmla="*/ 2859835 h 3086914"/>
              <a:gd name="connsiteX209" fmla="*/ 1091742 w 2964740"/>
              <a:gd name="connsiteY209" fmla="*/ 2893066 h 3086914"/>
              <a:gd name="connsiteX210" fmla="*/ 1076510 w 2964740"/>
              <a:gd name="connsiteY210" fmla="*/ 2941610 h 3086914"/>
              <a:gd name="connsiteX211" fmla="*/ 970953 w 2964740"/>
              <a:gd name="connsiteY211" fmla="*/ 2908460 h 3086914"/>
              <a:gd name="connsiteX212" fmla="*/ 954826 w 2964740"/>
              <a:gd name="connsiteY212" fmla="*/ 2959773 h 3086914"/>
              <a:gd name="connsiteX213" fmla="*/ 1081316 w 2964740"/>
              <a:gd name="connsiteY213" fmla="*/ 2999601 h 3086914"/>
              <a:gd name="connsiteX214" fmla="*/ 1066004 w 2964740"/>
              <a:gd name="connsiteY214" fmla="*/ 3048226 h 3086914"/>
              <a:gd name="connsiteX215" fmla="*/ 881196 w 2964740"/>
              <a:gd name="connsiteY215" fmla="*/ 2990072 h 3086914"/>
              <a:gd name="connsiteX216" fmla="*/ 958084 w 2964740"/>
              <a:gd name="connsiteY216" fmla="*/ 2745481 h 3086914"/>
              <a:gd name="connsiteX217" fmla="*/ 2163772 w 2964740"/>
              <a:gd name="connsiteY217" fmla="*/ 2789545 h 3086914"/>
              <a:gd name="connsiteX218" fmla="*/ 2148541 w 2964740"/>
              <a:gd name="connsiteY218" fmla="*/ 2687489 h 3086914"/>
              <a:gd name="connsiteX219" fmla="*/ 2234307 w 2964740"/>
              <a:gd name="connsiteY219" fmla="*/ 2745562 h 3086914"/>
              <a:gd name="connsiteX220" fmla="*/ 2163772 w 2964740"/>
              <a:gd name="connsiteY220" fmla="*/ 2789545 h 3086914"/>
              <a:gd name="connsiteX221" fmla="*/ 2327729 w 2964740"/>
              <a:gd name="connsiteY221" fmla="*/ 2808767 h 3086914"/>
              <a:gd name="connsiteX222" fmla="*/ 2379531 w 2964740"/>
              <a:gd name="connsiteY222" fmla="*/ 2770322 h 3086914"/>
              <a:gd name="connsiteX223" fmla="*/ 2144876 w 2964740"/>
              <a:gd name="connsiteY223" fmla="*/ 2619479 h 3086914"/>
              <a:gd name="connsiteX224" fmla="*/ 2090305 w 2964740"/>
              <a:gd name="connsiteY224" fmla="*/ 2653851 h 3086914"/>
              <a:gd name="connsiteX225" fmla="*/ 2125247 w 2964740"/>
              <a:gd name="connsiteY225" fmla="*/ 2930370 h 3086914"/>
              <a:gd name="connsiteX226" fmla="*/ 2180469 w 2964740"/>
              <a:gd name="connsiteY226" fmla="*/ 2901455 h 3086914"/>
              <a:gd name="connsiteX227" fmla="*/ 2171999 w 2964740"/>
              <a:gd name="connsiteY227" fmla="*/ 2844523 h 3086914"/>
              <a:gd name="connsiteX228" fmla="*/ 2280570 w 2964740"/>
              <a:gd name="connsiteY228" fmla="*/ 2776839 h 3086914"/>
              <a:gd name="connsiteX229" fmla="*/ 2327729 w 2964740"/>
              <a:gd name="connsiteY229" fmla="*/ 2808767 h 3086914"/>
              <a:gd name="connsiteX230" fmla="*/ 1432198 w 2964740"/>
              <a:gd name="connsiteY230" fmla="*/ 2344752 h 3086914"/>
              <a:gd name="connsiteX231" fmla="*/ 1173028 w 2964740"/>
              <a:gd name="connsiteY231" fmla="*/ 2415450 h 3086914"/>
              <a:gd name="connsiteX232" fmla="*/ 1432198 w 2964740"/>
              <a:gd name="connsiteY232" fmla="*/ 2452591 h 3086914"/>
              <a:gd name="connsiteX233" fmla="*/ 1691368 w 2964740"/>
              <a:gd name="connsiteY233" fmla="*/ 2415450 h 3086914"/>
              <a:gd name="connsiteX234" fmla="*/ 1432198 w 2964740"/>
              <a:gd name="connsiteY234" fmla="*/ 2344752 h 3086914"/>
              <a:gd name="connsiteX235" fmla="*/ 1917878 w 2964740"/>
              <a:gd name="connsiteY235" fmla="*/ 2191872 h 3086914"/>
              <a:gd name="connsiteX236" fmla="*/ 1768338 w 2964740"/>
              <a:gd name="connsiteY236" fmla="*/ 2227873 h 3086914"/>
              <a:gd name="connsiteX237" fmla="*/ 1619205 w 2964740"/>
              <a:gd name="connsiteY237" fmla="*/ 2189755 h 3086914"/>
              <a:gd name="connsiteX238" fmla="*/ 1432117 w 2964740"/>
              <a:gd name="connsiteY238" fmla="*/ 2134288 h 3086914"/>
              <a:gd name="connsiteX239" fmla="*/ 1245028 w 2964740"/>
              <a:gd name="connsiteY239" fmla="*/ 2189755 h 3086914"/>
              <a:gd name="connsiteX240" fmla="*/ 1095895 w 2964740"/>
              <a:gd name="connsiteY240" fmla="*/ 2227873 h 3086914"/>
              <a:gd name="connsiteX241" fmla="*/ 946355 w 2964740"/>
              <a:gd name="connsiteY241" fmla="*/ 2191872 h 3086914"/>
              <a:gd name="connsiteX242" fmla="*/ 745013 w 2964740"/>
              <a:gd name="connsiteY242" fmla="*/ 2138442 h 3086914"/>
              <a:gd name="connsiteX243" fmla="*/ 1098502 w 2964740"/>
              <a:gd name="connsiteY243" fmla="*/ 2327077 h 3086914"/>
              <a:gd name="connsiteX244" fmla="*/ 1283961 w 2964740"/>
              <a:gd name="connsiteY244" fmla="*/ 2284235 h 3086914"/>
              <a:gd name="connsiteX245" fmla="*/ 1432117 w 2964740"/>
              <a:gd name="connsiteY245" fmla="*/ 2236343 h 3086914"/>
              <a:gd name="connsiteX246" fmla="*/ 1580272 w 2964740"/>
              <a:gd name="connsiteY246" fmla="*/ 2284235 h 3086914"/>
              <a:gd name="connsiteX247" fmla="*/ 1765731 w 2964740"/>
              <a:gd name="connsiteY247" fmla="*/ 2327077 h 3086914"/>
              <a:gd name="connsiteX248" fmla="*/ 2119220 w 2964740"/>
              <a:gd name="connsiteY248" fmla="*/ 2138442 h 3086914"/>
              <a:gd name="connsiteX249" fmla="*/ 1917878 w 2964740"/>
              <a:gd name="connsiteY249" fmla="*/ 2191872 h 3086914"/>
              <a:gd name="connsiteX250" fmla="*/ 2114577 w 2964740"/>
              <a:gd name="connsiteY250" fmla="*/ 1920077 h 3086914"/>
              <a:gd name="connsiteX251" fmla="*/ 1920403 w 2964740"/>
              <a:gd name="connsiteY251" fmla="*/ 1983037 h 3086914"/>
              <a:gd name="connsiteX252" fmla="*/ 1772736 w 2964740"/>
              <a:gd name="connsiteY252" fmla="*/ 2026857 h 3086914"/>
              <a:gd name="connsiteX253" fmla="*/ 1624988 w 2964740"/>
              <a:gd name="connsiteY253" fmla="*/ 1983037 h 3086914"/>
              <a:gd name="connsiteX254" fmla="*/ 1432198 w 2964740"/>
              <a:gd name="connsiteY254" fmla="*/ 1929525 h 3086914"/>
              <a:gd name="connsiteX255" fmla="*/ 1239408 w 2964740"/>
              <a:gd name="connsiteY255" fmla="*/ 1983037 h 3086914"/>
              <a:gd name="connsiteX256" fmla="*/ 1091660 w 2964740"/>
              <a:gd name="connsiteY256" fmla="*/ 2026857 h 3086914"/>
              <a:gd name="connsiteX257" fmla="*/ 943993 w 2964740"/>
              <a:gd name="connsiteY257" fmla="*/ 1983037 h 3086914"/>
              <a:gd name="connsiteX258" fmla="*/ 749819 w 2964740"/>
              <a:gd name="connsiteY258" fmla="*/ 1920077 h 3086914"/>
              <a:gd name="connsiteX259" fmla="*/ 614125 w 2964740"/>
              <a:gd name="connsiteY259" fmla="*/ 1939543 h 3086914"/>
              <a:gd name="connsiteX260" fmla="*/ 667148 w 2964740"/>
              <a:gd name="connsiteY260" fmla="*/ 2031825 h 3086914"/>
              <a:gd name="connsiteX261" fmla="*/ 749737 w 2964740"/>
              <a:gd name="connsiteY261" fmla="*/ 2023843 h 3086914"/>
              <a:gd name="connsiteX262" fmla="*/ 902291 w 2964740"/>
              <a:gd name="connsiteY262" fmla="*/ 2067581 h 3086914"/>
              <a:gd name="connsiteX263" fmla="*/ 1082945 w 2964740"/>
              <a:gd name="connsiteY263" fmla="*/ 2127283 h 3086914"/>
              <a:gd name="connsiteX264" fmla="*/ 1279237 w 2964740"/>
              <a:gd name="connsiteY264" fmla="*/ 2070513 h 3086914"/>
              <a:gd name="connsiteX265" fmla="*/ 1432198 w 2964740"/>
              <a:gd name="connsiteY265" fmla="*/ 2029056 h 3086914"/>
              <a:gd name="connsiteX266" fmla="*/ 1585159 w 2964740"/>
              <a:gd name="connsiteY266" fmla="*/ 2070513 h 3086914"/>
              <a:gd name="connsiteX267" fmla="*/ 1781451 w 2964740"/>
              <a:gd name="connsiteY267" fmla="*/ 2127283 h 3086914"/>
              <a:gd name="connsiteX268" fmla="*/ 1962105 w 2964740"/>
              <a:gd name="connsiteY268" fmla="*/ 2067581 h 3086914"/>
              <a:gd name="connsiteX269" fmla="*/ 2114658 w 2964740"/>
              <a:gd name="connsiteY269" fmla="*/ 2023843 h 3086914"/>
              <a:gd name="connsiteX270" fmla="*/ 2197248 w 2964740"/>
              <a:gd name="connsiteY270" fmla="*/ 2031825 h 3086914"/>
              <a:gd name="connsiteX271" fmla="*/ 2250271 w 2964740"/>
              <a:gd name="connsiteY271" fmla="*/ 1939543 h 3086914"/>
              <a:gd name="connsiteX272" fmla="*/ 2114577 w 2964740"/>
              <a:gd name="connsiteY272" fmla="*/ 1920077 h 3086914"/>
              <a:gd name="connsiteX273" fmla="*/ 1038800 w 2964740"/>
              <a:gd name="connsiteY273" fmla="*/ 776941 h 3086914"/>
              <a:gd name="connsiteX274" fmla="*/ 961016 w 2964740"/>
              <a:gd name="connsiteY274" fmla="*/ 759349 h 3086914"/>
              <a:gd name="connsiteX275" fmla="*/ 1015179 w 2964740"/>
              <a:gd name="connsiteY275" fmla="*/ 817910 h 3086914"/>
              <a:gd name="connsiteX276" fmla="*/ 961016 w 2964740"/>
              <a:gd name="connsiteY276" fmla="*/ 876472 h 3086914"/>
              <a:gd name="connsiteX277" fmla="*/ 1038800 w 2964740"/>
              <a:gd name="connsiteY277" fmla="*/ 858879 h 3086914"/>
              <a:gd name="connsiteX278" fmla="*/ 1062420 w 2964740"/>
              <a:gd name="connsiteY278" fmla="*/ 935034 h 3086914"/>
              <a:gd name="connsiteX279" fmla="*/ 1086040 w 2964740"/>
              <a:gd name="connsiteY279" fmla="*/ 858879 h 3086914"/>
              <a:gd name="connsiteX280" fmla="*/ 1163824 w 2964740"/>
              <a:gd name="connsiteY280" fmla="*/ 876472 h 3086914"/>
              <a:gd name="connsiteX281" fmla="*/ 1109660 w 2964740"/>
              <a:gd name="connsiteY281" fmla="*/ 817910 h 3086914"/>
              <a:gd name="connsiteX282" fmla="*/ 1163824 w 2964740"/>
              <a:gd name="connsiteY282" fmla="*/ 759349 h 3086914"/>
              <a:gd name="connsiteX283" fmla="*/ 1086040 w 2964740"/>
              <a:gd name="connsiteY283" fmla="*/ 776941 h 3086914"/>
              <a:gd name="connsiteX284" fmla="*/ 1062420 w 2964740"/>
              <a:gd name="connsiteY284" fmla="*/ 700787 h 3086914"/>
              <a:gd name="connsiteX285" fmla="*/ 1038800 w 2964740"/>
              <a:gd name="connsiteY285" fmla="*/ 776941 h 3086914"/>
              <a:gd name="connsiteX286" fmla="*/ 2027427 w 2964740"/>
              <a:gd name="connsiteY286" fmla="*/ 1425438 h 3086914"/>
              <a:gd name="connsiteX287" fmla="*/ 2052106 w 2964740"/>
              <a:gd name="connsiteY287" fmla="*/ 1425438 h 3086914"/>
              <a:gd name="connsiteX288" fmla="*/ 2052106 w 2964740"/>
              <a:gd name="connsiteY288" fmla="*/ 1389030 h 3086914"/>
              <a:gd name="connsiteX289" fmla="*/ 2020422 w 2964740"/>
              <a:gd name="connsiteY289" fmla="*/ 1349446 h 3086914"/>
              <a:gd name="connsiteX290" fmla="*/ 2020178 w 2964740"/>
              <a:gd name="connsiteY290" fmla="*/ 1349446 h 3086914"/>
              <a:gd name="connsiteX291" fmla="*/ 2018467 w 2964740"/>
              <a:gd name="connsiteY291" fmla="*/ 1317681 h 3086914"/>
              <a:gd name="connsiteX292" fmla="*/ 2049011 w 2964740"/>
              <a:gd name="connsiteY292" fmla="*/ 1292920 h 3086914"/>
              <a:gd name="connsiteX293" fmla="*/ 2055119 w 2964740"/>
              <a:gd name="connsiteY293" fmla="*/ 1227517 h 3086914"/>
              <a:gd name="connsiteX294" fmla="*/ 2010485 w 2964740"/>
              <a:gd name="connsiteY294" fmla="*/ 1227517 h 3086914"/>
              <a:gd name="connsiteX295" fmla="*/ 2004702 w 2964740"/>
              <a:gd name="connsiteY295" fmla="*/ 1273861 h 3086914"/>
              <a:gd name="connsiteX296" fmla="*/ 1961535 w 2964740"/>
              <a:gd name="connsiteY296" fmla="*/ 1273861 h 3086914"/>
              <a:gd name="connsiteX297" fmla="*/ 1955182 w 2964740"/>
              <a:gd name="connsiteY297" fmla="*/ 1227517 h 3086914"/>
              <a:gd name="connsiteX298" fmla="*/ 1930584 w 2964740"/>
              <a:gd name="connsiteY298" fmla="*/ 1227517 h 3086914"/>
              <a:gd name="connsiteX299" fmla="*/ 1905905 w 2964740"/>
              <a:gd name="connsiteY299" fmla="*/ 1227517 h 3086914"/>
              <a:gd name="connsiteX300" fmla="*/ 1899552 w 2964740"/>
              <a:gd name="connsiteY300" fmla="*/ 1273861 h 3086914"/>
              <a:gd name="connsiteX301" fmla="*/ 1856384 w 2964740"/>
              <a:gd name="connsiteY301" fmla="*/ 1273861 h 3086914"/>
              <a:gd name="connsiteX302" fmla="*/ 1850601 w 2964740"/>
              <a:gd name="connsiteY302" fmla="*/ 1227517 h 3086914"/>
              <a:gd name="connsiteX303" fmla="*/ 1805967 w 2964740"/>
              <a:gd name="connsiteY303" fmla="*/ 1227517 h 3086914"/>
              <a:gd name="connsiteX304" fmla="*/ 1812076 w 2964740"/>
              <a:gd name="connsiteY304" fmla="*/ 1292920 h 3086914"/>
              <a:gd name="connsiteX305" fmla="*/ 1842619 w 2964740"/>
              <a:gd name="connsiteY305" fmla="*/ 1317681 h 3086914"/>
              <a:gd name="connsiteX306" fmla="*/ 1840827 w 2964740"/>
              <a:gd name="connsiteY306" fmla="*/ 1349446 h 3086914"/>
              <a:gd name="connsiteX307" fmla="*/ 1840664 w 2964740"/>
              <a:gd name="connsiteY307" fmla="*/ 1349446 h 3086914"/>
              <a:gd name="connsiteX308" fmla="*/ 1808899 w 2964740"/>
              <a:gd name="connsiteY308" fmla="*/ 1389030 h 3086914"/>
              <a:gd name="connsiteX309" fmla="*/ 1808899 w 2964740"/>
              <a:gd name="connsiteY309" fmla="*/ 1425438 h 3086914"/>
              <a:gd name="connsiteX310" fmla="*/ 1833578 w 2964740"/>
              <a:gd name="connsiteY310" fmla="*/ 1425438 h 3086914"/>
              <a:gd name="connsiteX311" fmla="*/ 1771514 w 2964740"/>
              <a:gd name="connsiteY311" fmla="*/ 1859153 h 3086914"/>
              <a:gd name="connsiteX312" fmla="*/ 1930584 w 2964740"/>
              <a:gd name="connsiteY312" fmla="*/ 1859153 h 3086914"/>
              <a:gd name="connsiteX313" fmla="*/ 2089654 w 2964740"/>
              <a:gd name="connsiteY313" fmla="*/ 1859153 h 3086914"/>
              <a:gd name="connsiteX314" fmla="*/ 2027427 w 2964740"/>
              <a:gd name="connsiteY314" fmla="*/ 1425438 h 3086914"/>
              <a:gd name="connsiteX315" fmla="*/ 2029626 w 2964740"/>
              <a:gd name="connsiteY315" fmla="*/ 1184838 h 3086914"/>
              <a:gd name="connsiteX316" fmla="*/ 2029626 w 2964740"/>
              <a:gd name="connsiteY316" fmla="*/ 1163498 h 3086914"/>
              <a:gd name="connsiteX317" fmla="*/ 1930421 w 2964740"/>
              <a:gd name="connsiteY317" fmla="*/ 1063967 h 3086914"/>
              <a:gd name="connsiteX318" fmla="*/ 1831216 w 2964740"/>
              <a:gd name="connsiteY318" fmla="*/ 1163498 h 3086914"/>
              <a:gd name="connsiteX319" fmla="*/ 1831216 w 2964740"/>
              <a:gd name="connsiteY319" fmla="*/ 1184838 h 3086914"/>
              <a:gd name="connsiteX320" fmla="*/ 2029626 w 2964740"/>
              <a:gd name="connsiteY320" fmla="*/ 1184838 h 3086914"/>
              <a:gd name="connsiteX321" fmla="*/ 1030899 w 2964740"/>
              <a:gd name="connsiteY321" fmla="*/ 1425438 h 3086914"/>
              <a:gd name="connsiteX322" fmla="*/ 1055578 w 2964740"/>
              <a:gd name="connsiteY322" fmla="*/ 1425438 h 3086914"/>
              <a:gd name="connsiteX323" fmla="*/ 1055578 w 2964740"/>
              <a:gd name="connsiteY323" fmla="*/ 1389030 h 3086914"/>
              <a:gd name="connsiteX324" fmla="*/ 1023813 w 2964740"/>
              <a:gd name="connsiteY324" fmla="*/ 1349446 h 3086914"/>
              <a:gd name="connsiteX325" fmla="*/ 1023650 w 2964740"/>
              <a:gd name="connsiteY325" fmla="*/ 1349446 h 3086914"/>
              <a:gd name="connsiteX326" fmla="*/ 1021858 w 2964740"/>
              <a:gd name="connsiteY326" fmla="*/ 1317681 h 3086914"/>
              <a:gd name="connsiteX327" fmla="*/ 1052402 w 2964740"/>
              <a:gd name="connsiteY327" fmla="*/ 1292920 h 3086914"/>
              <a:gd name="connsiteX328" fmla="*/ 1058510 w 2964740"/>
              <a:gd name="connsiteY328" fmla="*/ 1227517 h 3086914"/>
              <a:gd name="connsiteX329" fmla="*/ 1013876 w 2964740"/>
              <a:gd name="connsiteY329" fmla="*/ 1227517 h 3086914"/>
              <a:gd name="connsiteX330" fmla="*/ 1008093 w 2964740"/>
              <a:gd name="connsiteY330" fmla="*/ 1273861 h 3086914"/>
              <a:gd name="connsiteX331" fmla="*/ 964925 w 2964740"/>
              <a:gd name="connsiteY331" fmla="*/ 1273861 h 3086914"/>
              <a:gd name="connsiteX332" fmla="*/ 958572 w 2964740"/>
              <a:gd name="connsiteY332" fmla="*/ 1227517 h 3086914"/>
              <a:gd name="connsiteX333" fmla="*/ 933893 w 2964740"/>
              <a:gd name="connsiteY333" fmla="*/ 1227517 h 3086914"/>
              <a:gd name="connsiteX334" fmla="*/ 909296 w 2964740"/>
              <a:gd name="connsiteY334" fmla="*/ 1227517 h 3086914"/>
              <a:gd name="connsiteX335" fmla="*/ 902943 w 2964740"/>
              <a:gd name="connsiteY335" fmla="*/ 1273861 h 3086914"/>
              <a:gd name="connsiteX336" fmla="*/ 859775 w 2964740"/>
              <a:gd name="connsiteY336" fmla="*/ 1273861 h 3086914"/>
              <a:gd name="connsiteX337" fmla="*/ 853992 w 2964740"/>
              <a:gd name="connsiteY337" fmla="*/ 1227517 h 3086914"/>
              <a:gd name="connsiteX338" fmla="*/ 809358 w 2964740"/>
              <a:gd name="connsiteY338" fmla="*/ 1227517 h 3086914"/>
              <a:gd name="connsiteX339" fmla="*/ 815385 w 2964740"/>
              <a:gd name="connsiteY339" fmla="*/ 1292920 h 3086914"/>
              <a:gd name="connsiteX340" fmla="*/ 845929 w 2964740"/>
              <a:gd name="connsiteY340" fmla="*/ 1317681 h 3086914"/>
              <a:gd name="connsiteX341" fmla="*/ 844137 w 2964740"/>
              <a:gd name="connsiteY341" fmla="*/ 1349446 h 3086914"/>
              <a:gd name="connsiteX342" fmla="*/ 843974 w 2964740"/>
              <a:gd name="connsiteY342" fmla="*/ 1349446 h 3086914"/>
              <a:gd name="connsiteX343" fmla="*/ 812209 w 2964740"/>
              <a:gd name="connsiteY343" fmla="*/ 1389030 h 3086914"/>
              <a:gd name="connsiteX344" fmla="*/ 812209 w 2964740"/>
              <a:gd name="connsiteY344" fmla="*/ 1425438 h 3086914"/>
              <a:gd name="connsiteX345" fmla="*/ 836888 w 2964740"/>
              <a:gd name="connsiteY345" fmla="*/ 1425438 h 3086914"/>
              <a:gd name="connsiteX346" fmla="*/ 774824 w 2964740"/>
              <a:gd name="connsiteY346" fmla="*/ 1859153 h 3086914"/>
              <a:gd name="connsiteX347" fmla="*/ 933812 w 2964740"/>
              <a:gd name="connsiteY347" fmla="*/ 1859153 h 3086914"/>
              <a:gd name="connsiteX348" fmla="*/ 1092882 w 2964740"/>
              <a:gd name="connsiteY348" fmla="*/ 1859153 h 3086914"/>
              <a:gd name="connsiteX349" fmla="*/ 1030899 w 2964740"/>
              <a:gd name="connsiteY349" fmla="*/ 1425438 h 3086914"/>
              <a:gd name="connsiteX350" fmla="*/ 1482289 w 2964740"/>
              <a:gd name="connsiteY350" fmla="*/ 622107 h 3086914"/>
              <a:gd name="connsiteX351" fmla="*/ 1432198 w 2964740"/>
              <a:gd name="connsiteY351" fmla="*/ 572016 h 3086914"/>
              <a:gd name="connsiteX352" fmla="*/ 1382107 w 2964740"/>
              <a:gd name="connsiteY352" fmla="*/ 622107 h 3086914"/>
              <a:gd name="connsiteX353" fmla="*/ 1432198 w 2964740"/>
              <a:gd name="connsiteY353" fmla="*/ 672198 h 3086914"/>
              <a:gd name="connsiteX354" fmla="*/ 1482289 w 2964740"/>
              <a:gd name="connsiteY354" fmla="*/ 622107 h 3086914"/>
              <a:gd name="connsiteX355" fmla="*/ 1636879 w 2964740"/>
              <a:gd name="connsiteY355" fmla="*/ 1314016 h 3086914"/>
              <a:gd name="connsiteX356" fmla="*/ 1227517 w 2964740"/>
              <a:gd name="connsiteY356" fmla="*/ 1314016 h 3086914"/>
              <a:gd name="connsiteX357" fmla="*/ 1227517 w 2964740"/>
              <a:gd name="connsiteY357" fmla="*/ 1375836 h 3086914"/>
              <a:gd name="connsiteX358" fmla="*/ 1253010 w 2964740"/>
              <a:gd name="connsiteY358" fmla="*/ 1415501 h 3086914"/>
              <a:gd name="connsiteX359" fmla="*/ 1217336 w 2964740"/>
              <a:gd name="connsiteY359" fmla="*/ 1859072 h 3086914"/>
              <a:gd name="connsiteX360" fmla="*/ 1359871 w 2964740"/>
              <a:gd name="connsiteY360" fmla="*/ 1859072 h 3086914"/>
              <a:gd name="connsiteX361" fmla="*/ 1370623 w 2964740"/>
              <a:gd name="connsiteY361" fmla="*/ 1705133 h 3086914"/>
              <a:gd name="connsiteX362" fmla="*/ 1432117 w 2964740"/>
              <a:gd name="connsiteY362" fmla="*/ 1643558 h 3086914"/>
              <a:gd name="connsiteX363" fmla="*/ 1493610 w 2964740"/>
              <a:gd name="connsiteY363" fmla="*/ 1705133 h 3086914"/>
              <a:gd name="connsiteX364" fmla="*/ 1504362 w 2964740"/>
              <a:gd name="connsiteY364" fmla="*/ 1859072 h 3086914"/>
              <a:gd name="connsiteX365" fmla="*/ 1646897 w 2964740"/>
              <a:gd name="connsiteY365" fmla="*/ 1859072 h 3086914"/>
              <a:gd name="connsiteX366" fmla="*/ 1611223 w 2964740"/>
              <a:gd name="connsiteY366" fmla="*/ 1415501 h 3086914"/>
              <a:gd name="connsiteX367" fmla="*/ 1636716 w 2964740"/>
              <a:gd name="connsiteY367" fmla="*/ 1375836 h 3086914"/>
              <a:gd name="connsiteX368" fmla="*/ 1636879 w 2964740"/>
              <a:gd name="connsiteY368" fmla="*/ 1314016 h 3086914"/>
              <a:gd name="connsiteX369" fmla="*/ 1033180 w 2964740"/>
              <a:gd name="connsiteY369" fmla="*/ 1184838 h 3086914"/>
              <a:gd name="connsiteX370" fmla="*/ 1033180 w 2964740"/>
              <a:gd name="connsiteY370" fmla="*/ 1163498 h 3086914"/>
              <a:gd name="connsiteX371" fmla="*/ 933975 w 2964740"/>
              <a:gd name="connsiteY371" fmla="*/ 1063967 h 3086914"/>
              <a:gd name="connsiteX372" fmla="*/ 834770 w 2964740"/>
              <a:gd name="connsiteY372" fmla="*/ 1163498 h 3086914"/>
              <a:gd name="connsiteX373" fmla="*/ 834770 w 2964740"/>
              <a:gd name="connsiteY373" fmla="*/ 1184838 h 3086914"/>
              <a:gd name="connsiteX374" fmla="*/ 1033180 w 2964740"/>
              <a:gd name="connsiteY374" fmla="*/ 1184838 h 3086914"/>
              <a:gd name="connsiteX375" fmla="*/ 1588254 w 2964740"/>
              <a:gd name="connsiteY375" fmla="*/ 1265146 h 3086914"/>
              <a:gd name="connsiteX376" fmla="*/ 1578236 w 2964740"/>
              <a:gd name="connsiteY376" fmla="*/ 1162846 h 3086914"/>
              <a:gd name="connsiteX377" fmla="*/ 1613585 w 2964740"/>
              <a:gd name="connsiteY377" fmla="*/ 1111860 h 3086914"/>
              <a:gd name="connsiteX378" fmla="*/ 1617983 w 2964740"/>
              <a:gd name="connsiteY378" fmla="*/ 1029840 h 3086914"/>
              <a:gd name="connsiteX379" fmla="*/ 1550950 w 2964740"/>
              <a:gd name="connsiteY379" fmla="*/ 1029840 h 3086914"/>
              <a:gd name="connsiteX380" fmla="*/ 1544027 w 2964740"/>
              <a:gd name="connsiteY380" fmla="*/ 1081316 h 3086914"/>
              <a:gd name="connsiteX381" fmla="*/ 1484814 w 2964740"/>
              <a:gd name="connsiteY381" fmla="*/ 1081316 h 3086914"/>
              <a:gd name="connsiteX382" fmla="*/ 1477972 w 2964740"/>
              <a:gd name="connsiteY382" fmla="*/ 1029840 h 3086914"/>
              <a:gd name="connsiteX383" fmla="*/ 1386505 w 2964740"/>
              <a:gd name="connsiteY383" fmla="*/ 1029840 h 3086914"/>
              <a:gd name="connsiteX384" fmla="*/ 1379663 w 2964740"/>
              <a:gd name="connsiteY384" fmla="*/ 1081316 h 3086914"/>
              <a:gd name="connsiteX385" fmla="*/ 1320450 w 2964740"/>
              <a:gd name="connsiteY385" fmla="*/ 1081316 h 3086914"/>
              <a:gd name="connsiteX386" fmla="*/ 1313608 w 2964740"/>
              <a:gd name="connsiteY386" fmla="*/ 1029840 h 3086914"/>
              <a:gd name="connsiteX387" fmla="*/ 1246494 w 2964740"/>
              <a:gd name="connsiteY387" fmla="*/ 1029840 h 3086914"/>
              <a:gd name="connsiteX388" fmla="*/ 1250893 w 2964740"/>
              <a:gd name="connsiteY388" fmla="*/ 1111860 h 3086914"/>
              <a:gd name="connsiteX389" fmla="*/ 1286241 w 2964740"/>
              <a:gd name="connsiteY389" fmla="*/ 1162846 h 3086914"/>
              <a:gd name="connsiteX390" fmla="*/ 1276223 w 2964740"/>
              <a:gd name="connsiteY390" fmla="*/ 1265146 h 3086914"/>
              <a:gd name="connsiteX391" fmla="*/ 1588254 w 2964740"/>
              <a:gd name="connsiteY391" fmla="*/ 1265146 h 3086914"/>
              <a:gd name="connsiteX392" fmla="*/ 1795705 w 2964740"/>
              <a:gd name="connsiteY392" fmla="*/ 720009 h 3086914"/>
              <a:gd name="connsiteX393" fmla="*/ 1724925 w 2964740"/>
              <a:gd name="connsiteY393" fmla="*/ 744688 h 3086914"/>
              <a:gd name="connsiteX394" fmla="*/ 1726473 w 2964740"/>
              <a:gd name="connsiteY394" fmla="*/ 747376 h 3086914"/>
              <a:gd name="connsiteX395" fmla="*/ 1764184 w 2964740"/>
              <a:gd name="connsiteY395" fmla="*/ 746642 h 3086914"/>
              <a:gd name="connsiteX396" fmla="*/ 1818917 w 2964740"/>
              <a:gd name="connsiteY396" fmla="*/ 805448 h 3086914"/>
              <a:gd name="connsiteX397" fmla="*/ 1746591 w 2964740"/>
              <a:gd name="connsiteY397" fmla="*/ 891133 h 3086914"/>
              <a:gd name="connsiteX398" fmla="*/ 1726392 w 2964740"/>
              <a:gd name="connsiteY398" fmla="*/ 888282 h 3086914"/>
              <a:gd name="connsiteX399" fmla="*/ 1724925 w 2964740"/>
              <a:gd name="connsiteY399" fmla="*/ 891051 h 3086914"/>
              <a:gd name="connsiteX400" fmla="*/ 1790085 w 2964740"/>
              <a:gd name="connsiteY400" fmla="*/ 915893 h 3086914"/>
              <a:gd name="connsiteX401" fmla="*/ 1887986 w 2964740"/>
              <a:gd name="connsiteY401" fmla="*/ 813186 h 3086914"/>
              <a:gd name="connsiteX402" fmla="*/ 1795705 w 2964740"/>
              <a:gd name="connsiteY402" fmla="*/ 720009 h 3086914"/>
              <a:gd name="connsiteX403" fmla="*/ 1583041 w 2964740"/>
              <a:gd name="connsiteY403" fmla="*/ 967450 h 3086914"/>
              <a:gd name="connsiteX404" fmla="*/ 1583041 w 2964740"/>
              <a:gd name="connsiteY404" fmla="*/ 981948 h 3086914"/>
              <a:gd name="connsiteX405" fmla="*/ 1281273 w 2964740"/>
              <a:gd name="connsiteY405" fmla="*/ 981948 h 3086914"/>
              <a:gd name="connsiteX406" fmla="*/ 1281273 w 2964740"/>
              <a:gd name="connsiteY406" fmla="*/ 967450 h 3086914"/>
              <a:gd name="connsiteX407" fmla="*/ 1432198 w 2964740"/>
              <a:gd name="connsiteY407" fmla="*/ 702416 h 3086914"/>
              <a:gd name="connsiteX408" fmla="*/ 1583041 w 2964740"/>
              <a:gd name="connsiteY408" fmla="*/ 967450 h 3086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Lst>
            <a:rect l="l" t="t" r="r" b="b"/>
            <a:pathLst>
              <a:path w="2964740" h="3086914">
                <a:moveTo>
                  <a:pt x="1894258" y="2907646"/>
                </a:moveTo>
                <a:lnTo>
                  <a:pt x="1781451" y="2940795"/>
                </a:lnTo>
                <a:lnTo>
                  <a:pt x="1810447" y="3043421"/>
                </a:lnTo>
                <a:lnTo>
                  <a:pt x="1750745" y="3061014"/>
                </a:lnTo>
                <a:lnTo>
                  <a:pt x="1682328" y="2813898"/>
                </a:lnTo>
                <a:lnTo>
                  <a:pt x="1740727" y="2796712"/>
                </a:lnTo>
                <a:lnTo>
                  <a:pt x="1767767" y="2892170"/>
                </a:lnTo>
                <a:lnTo>
                  <a:pt x="1879515" y="2859347"/>
                </a:lnTo>
                <a:lnTo>
                  <a:pt x="1850357" y="2764458"/>
                </a:lnTo>
                <a:lnTo>
                  <a:pt x="1908430" y="2747354"/>
                </a:lnTo>
                <a:lnTo>
                  <a:pt x="1984992" y="2992108"/>
                </a:lnTo>
                <a:lnTo>
                  <a:pt x="1925616" y="3009619"/>
                </a:lnTo>
                <a:lnTo>
                  <a:pt x="1894258" y="2907646"/>
                </a:lnTo>
                <a:close/>
                <a:moveTo>
                  <a:pt x="2725688" y="960446"/>
                </a:moveTo>
                <a:cubicBezTo>
                  <a:pt x="2684149" y="982193"/>
                  <a:pt x="2635036" y="965903"/>
                  <a:pt x="2614266" y="926237"/>
                </a:cubicBezTo>
                <a:cubicBezTo>
                  <a:pt x="2593252" y="886083"/>
                  <a:pt x="2607913" y="836481"/>
                  <a:pt x="2649452" y="814815"/>
                </a:cubicBezTo>
                <a:cubicBezTo>
                  <a:pt x="2690991" y="793068"/>
                  <a:pt x="2740105" y="809358"/>
                  <a:pt x="2761037" y="849431"/>
                </a:cubicBezTo>
                <a:cubicBezTo>
                  <a:pt x="2781888" y="889097"/>
                  <a:pt x="2767227" y="938699"/>
                  <a:pt x="2725688" y="960446"/>
                </a:cubicBezTo>
                <a:moveTo>
                  <a:pt x="2810558" y="823449"/>
                </a:moveTo>
                <a:cubicBezTo>
                  <a:pt x="2774476" y="754624"/>
                  <a:pt x="2693516" y="724244"/>
                  <a:pt x="2621678" y="761873"/>
                </a:cubicBezTo>
                <a:cubicBezTo>
                  <a:pt x="2549840" y="799421"/>
                  <a:pt x="2528663" y="883395"/>
                  <a:pt x="2564664" y="952220"/>
                </a:cubicBezTo>
                <a:cubicBezTo>
                  <a:pt x="2600746" y="1021044"/>
                  <a:pt x="2681706" y="1051424"/>
                  <a:pt x="2753544" y="1013795"/>
                </a:cubicBezTo>
                <a:cubicBezTo>
                  <a:pt x="2825382" y="976084"/>
                  <a:pt x="2846640" y="892273"/>
                  <a:pt x="2810558" y="823449"/>
                </a:cubicBezTo>
                <a:moveTo>
                  <a:pt x="1727043" y="133332"/>
                </a:moveTo>
                <a:lnTo>
                  <a:pt x="1707169" y="280592"/>
                </a:lnTo>
                <a:lnTo>
                  <a:pt x="1646816" y="272365"/>
                </a:lnTo>
                <a:lnTo>
                  <a:pt x="1663594" y="138300"/>
                </a:lnTo>
                <a:cubicBezTo>
                  <a:pt x="1669133" y="93992"/>
                  <a:pt x="1659522" y="64345"/>
                  <a:pt x="1617006" y="58969"/>
                </a:cubicBezTo>
                <a:cubicBezTo>
                  <a:pt x="1573756" y="53593"/>
                  <a:pt x="1557059" y="80634"/>
                  <a:pt x="1551602" y="124210"/>
                </a:cubicBezTo>
                <a:lnTo>
                  <a:pt x="1534824" y="258274"/>
                </a:lnTo>
                <a:lnTo>
                  <a:pt x="1474389" y="251433"/>
                </a:lnTo>
                <a:lnTo>
                  <a:pt x="1491249" y="104906"/>
                </a:lnTo>
                <a:cubicBezTo>
                  <a:pt x="1500045" y="34371"/>
                  <a:pt x="1547285" y="-6597"/>
                  <a:pt x="1623929" y="3014"/>
                </a:cubicBezTo>
                <a:cubicBezTo>
                  <a:pt x="1700409" y="12543"/>
                  <a:pt x="1735758" y="63449"/>
                  <a:pt x="1727043" y="133332"/>
                </a:cubicBezTo>
                <a:moveTo>
                  <a:pt x="1289662" y="2830106"/>
                </a:moveTo>
                <a:lnTo>
                  <a:pt x="1344477" y="2831165"/>
                </a:lnTo>
                <a:lnTo>
                  <a:pt x="1474226" y="2988687"/>
                </a:lnTo>
                <a:lnTo>
                  <a:pt x="1473574" y="2833038"/>
                </a:lnTo>
                <a:lnTo>
                  <a:pt x="1533357" y="2834016"/>
                </a:lnTo>
                <a:lnTo>
                  <a:pt x="1533439" y="3090336"/>
                </a:lnTo>
                <a:lnTo>
                  <a:pt x="1473981" y="3089440"/>
                </a:lnTo>
                <a:lnTo>
                  <a:pt x="1473900" y="3083250"/>
                </a:lnTo>
                <a:cubicBezTo>
                  <a:pt x="1473981" y="3074453"/>
                  <a:pt x="1468687" y="3062317"/>
                  <a:pt x="1459239" y="3051647"/>
                </a:cubicBezTo>
                <a:lnTo>
                  <a:pt x="1345699" y="2912858"/>
                </a:lnTo>
                <a:lnTo>
                  <a:pt x="1341708" y="3087485"/>
                </a:lnTo>
                <a:lnTo>
                  <a:pt x="1281273" y="3086507"/>
                </a:lnTo>
                <a:lnTo>
                  <a:pt x="1289662" y="2830106"/>
                </a:lnTo>
                <a:close/>
                <a:moveTo>
                  <a:pt x="1926593" y="75177"/>
                </a:moveTo>
                <a:lnTo>
                  <a:pt x="1983281" y="95458"/>
                </a:lnTo>
                <a:lnTo>
                  <a:pt x="1936693" y="258274"/>
                </a:lnTo>
                <a:lnTo>
                  <a:pt x="2065626" y="137975"/>
                </a:lnTo>
                <a:lnTo>
                  <a:pt x="2099916" y="153857"/>
                </a:lnTo>
                <a:lnTo>
                  <a:pt x="2091690" y="329950"/>
                </a:lnTo>
                <a:lnTo>
                  <a:pt x="2184949" y="189369"/>
                </a:lnTo>
                <a:lnTo>
                  <a:pt x="2237565" y="219994"/>
                </a:lnTo>
                <a:lnTo>
                  <a:pt x="2089979" y="428829"/>
                </a:lnTo>
                <a:lnTo>
                  <a:pt x="2035816" y="403742"/>
                </a:lnTo>
                <a:lnTo>
                  <a:pt x="2043065" y="232700"/>
                </a:lnTo>
                <a:lnTo>
                  <a:pt x="1915760" y="348194"/>
                </a:lnTo>
                <a:lnTo>
                  <a:pt x="1860538" y="322701"/>
                </a:lnTo>
                <a:lnTo>
                  <a:pt x="1926593" y="75177"/>
                </a:lnTo>
                <a:close/>
                <a:moveTo>
                  <a:pt x="2387594" y="324085"/>
                </a:moveTo>
                <a:lnTo>
                  <a:pt x="2434183" y="362122"/>
                </a:lnTo>
                <a:lnTo>
                  <a:pt x="2336281" y="498875"/>
                </a:lnTo>
                <a:lnTo>
                  <a:pt x="2498120" y="428910"/>
                </a:lnTo>
                <a:lnTo>
                  <a:pt x="2525080" y="455299"/>
                </a:lnTo>
                <a:lnTo>
                  <a:pt x="2458210" y="618360"/>
                </a:lnTo>
                <a:lnTo>
                  <a:pt x="2592927" y="517527"/>
                </a:lnTo>
                <a:lnTo>
                  <a:pt x="2632348" y="563871"/>
                </a:lnTo>
                <a:lnTo>
                  <a:pt x="2423269" y="710886"/>
                </a:lnTo>
                <a:lnTo>
                  <a:pt x="2380671" y="669021"/>
                </a:lnTo>
                <a:lnTo>
                  <a:pt x="2444934" y="510359"/>
                </a:lnTo>
                <a:lnTo>
                  <a:pt x="2286271" y="576414"/>
                </a:lnTo>
                <a:lnTo>
                  <a:pt x="2242859" y="533816"/>
                </a:lnTo>
                <a:lnTo>
                  <a:pt x="2387594" y="324085"/>
                </a:lnTo>
                <a:close/>
                <a:moveTo>
                  <a:pt x="405208" y="2548456"/>
                </a:moveTo>
                <a:cubicBezTo>
                  <a:pt x="363995" y="2570773"/>
                  <a:pt x="314637" y="2555298"/>
                  <a:pt x="293298" y="2515876"/>
                </a:cubicBezTo>
                <a:cubicBezTo>
                  <a:pt x="290691" y="2511071"/>
                  <a:pt x="288574" y="2506021"/>
                  <a:pt x="287026" y="2500971"/>
                </a:cubicBezTo>
                <a:lnTo>
                  <a:pt x="448458" y="2484355"/>
                </a:lnTo>
                <a:cubicBezTo>
                  <a:pt x="445770" y="2510256"/>
                  <a:pt x="430702" y="2534609"/>
                  <a:pt x="405208" y="2548456"/>
                </a:cubicBezTo>
                <a:moveTo>
                  <a:pt x="326773" y="2403884"/>
                </a:moveTo>
                <a:cubicBezTo>
                  <a:pt x="367986" y="2381567"/>
                  <a:pt x="417263" y="2397042"/>
                  <a:pt x="438847" y="2436870"/>
                </a:cubicBezTo>
                <a:cubicBezTo>
                  <a:pt x="441209" y="2441187"/>
                  <a:pt x="443082" y="2445667"/>
                  <a:pt x="444548" y="2450228"/>
                </a:cubicBezTo>
                <a:lnTo>
                  <a:pt x="283687" y="2466925"/>
                </a:lnTo>
                <a:cubicBezTo>
                  <a:pt x="286782" y="2441351"/>
                  <a:pt x="301687" y="2417486"/>
                  <a:pt x="326773" y="2403884"/>
                </a:cubicBezTo>
                <a:moveTo>
                  <a:pt x="541147" y="2474826"/>
                </a:moveTo>
                <a:lnTo>
                  <a:pt x="537482" y="2440617"/>
                </a:lnTo>
                <a:lnTo>
                  <a:pt x="501563" y="2444364"/>
                </a:lnTo>
                <a:cubicBezTo>
                  <a:pt x="498549" y="2432798"/>
                  <a:pt x="494069" y="2421314"/>
                  <a:pt x="488042" y="2410237"/>
                </a:cubicBezTo>
                <a:cubicBezTo>
                  <a:pt x="450983" y="2341983"/>
                  <a:pt x="369534" y="2312824"/>
                  <a:pt x="298266" y="2351512"/>
                </a:cubicBezTo>
                <a:cubicBezTo>
                  <a:pt x="250211" y="2377576"/>
                  <a:pt x="225451" y="2424409"/>
                  <a:pt x="225858" y="2473034"/>
                </a:cubicBezTo>
                <a:lnTo>
                  <a:pt x="189043" y="2476862"/>
                </a:lnTo>
                <a:lnTo>
                  <a:pt x="193767" y="2510663"/>
                </a:lnTo>
                <a:lnTo>
                  <a:pt x="230175" y="2506917"/>
                </a:lnTo>
                <a:cubicBezTo>
                  <a:pt x="233188" y="2519053"/>
                  <a:pt x="237831" y="2531107"/>
                  <a:pt x="244021" y="2542592"/>
                </a:cubicBezTo>
                <a:cubicBezTo>
                  <a:pt x="281080" y="2610846"/>
                  <a:pt x="362529" y="2640086"/>
                  <a:pt x="433797" y="2601397"/>
                </a:cubicBezTo>
                <a:cubicBezTo>
                  <a:pt x="482341" y="2575090"/>
                  <a:pt x="507020" y="2527605"/>
                  <a:pt x="506205" y="2478491"/>
                </a:cubicBezTo>
                <a:lnTo>
                  <a:pt x="541147" y="2474826"/>
                </a:lnTo>
                <a:close/>
                <a:moveTo>
                  <a:pt x="2267620" y="2527605"/>
                </a:moveTo>
                <a:lnTo>
                  <a:pt x="2316896" y="2483460"/>
                </a:lnTo>
                <a:lnTo>
                  <a:pt x="2507324" y="2557334"/>
                </a:lnTo>
                <a:lnTo>
                  <a:pt x="2423187" y="2370734"/>
                </a:lnTo>
                <a:lnTo>
                  <a:pt x="2463667" y="2319584"/>
                </a:lnTo>
                <a:lnTo>
                  <a:pt x="2581605" y="2583071"/>
                </a:lnTo>
                <a:lnTo>
                  <a:pt x="2537379" y="2629986"/>
                </a:lnTo>
                <a:lnTo>
                  <a:pt x="2267620" y="2527605"/>
                </a:lnTo>
                <a:close/>
                <a:moveTo>
                  <a:pt x="1337229" y="253632"/>
                </a:moveTo>
                <a:lnTo>
                  <a:pt x="1283065" y="262591"/>
                </a:lnTo>
                <a:lnTo>
                  <a:pt x="1126764" y="131377"/>
                </a:lnTo>
                <a:lnTo>
                  <a:pt x="1155842" y="284257"/>
                </a:lnTo>
                <a:lnTo>
                  <a:pt x="1096873" y="294194"/>
                </a:lnTo>
                <a:lnTo>
                  <a:pt x="1049877" y="42190"/>
                </a:lnTo>
                <a:lnTo>
                  <a:pt x="1108520" y="32254"/>
                </a:lnTo>
                <a:lnTo>
                  <a:pt x="1109742" y="38362"/>
                </a:lnTo>
                <a:cubicBezTo>
                  <a:pt x="1111208" y="47077"/>
                  <a:pt x="1118701" y="57992"/>
                  <a:pt x="1129941" y="66788"/>
                </a:cubicBezTo>
                <a:lnTo>
                  <a:pt x="1266938" y="182527"/>
                </a:lnTo>
                <a:lnTo>
                  <a:pt x="1238920" y="10100"/>
                </a:lnTo>
                <a:lnTo>
                  <a:pt x="1298540" y="0"/>
                </a:lnTo>
                <a:lnTo>
                  <a:pt x="1337229" y="253632"/>
                </a:lnTo>
                <a:close/>
                <a:moveTo>
                  <a:pt x="2523858" y="2233086"/>
                </a:moveTo>
                <a:lnTo>
                  <a:pt x="2548700" y="2184135"/>
                </a:lnTo>
                <a:lnTo>
                  <a:pt x="2747028" y="2135998"/>
                </a:lnTo>
                <a:lnTo>
                  <a:pt x="2606691" y="2068803"/>
                </a:lnTo>
                <a:lnTo>
                  <a:pt x="2633651" y="2015454"/>
                </a:lnTo>
                <a:lnTo>
                  <a:pt x="2864477" y="2127039"/>
                </a:lnTo>
                <a:lnTo>
                  <a:pt x="2837762" y="2180144"/>
                </a:lnTo>
                <a:lnTo>
                  <a:pt x="2832142" y="2177456"/>
                </a:lnTo>
                <a:cubicBezTo>
                  <a:pt x="2824323" y="2173546"/>
                  <a:pt x="2811047" y="2172976"/>
                  <a:pt x="2797363" y="2176886"/>
                </a:cubicBezTo>
                <a:lnTo>
                  <a:pt x="2622981" y="2218587"/>
                </a:lnTo>
                <a:lnTo>
                  <a:pt x="2778467" y="2298245"/>
                </a:lnTo>
                <a:lnTo>
                  <a:pt x="2751263" y="2352245"/>
                </a:lnTo>
                <a:lnTo>
                  <a:pt x="2523858" y="2233086"/>
                </a:lnTo>
                <a:close/>
                <a:moveTo>
                  <a:pt x="230989" y="2015454"/>
                </a:moveTo>
                <a:lnTo>
                  <a:pt x="257542" y="2070513"/>
                </a:lnTo>
                <a:lnTo>
                  <a:pt x="168436" y="2113437"/>
                </a:lnTo>
                <a:cubicBezTo>
                  <a:pt x="203297" y="2137709"/>
                  <a:pt x="257786" y="2157012"/>
                  <a:pt x="298755" y="2155953"/>
                </a:cubicBezTo>
                <a:lnTo>
                  <a:pt x="326936" y="2214352"/>
                </a:lnTo>
                <a:cubicBezTo>
                  <a:pt x="278067" y="2218425"/>
                  <a:pt x="213641" y="2195375"/>
                  <a:pt x="173894" y="2171021"/>
                </a:cubicBezTo>
                <a:lnTo>
                  <a:pt x="101404" y="2336933"/>
                </a:lnTo>
                <a:lnTo>
                  <a:pt x="68336" y="2268353"/>
                </a:lnTo>
                <a:lnTo>
                  <a:pt x="128608" y="2132740"/>
                </a:lnTo>
                <a:lnTo>
                  <a:pt x="26634" y="2181935"/>
                </a:lnTo>
                <a:lnTo>
                  <a:pt x="0" y="2126876"/>
                </a:lnTo>
                <a:lnTo>
                  <a:pt x="230989" y="2015454"/>
                </a:lnTo>
                <a:close/>
                <a:moveTo>
                  <a:pt x="682542" y="2722349"/>
                </a:moveTo>
                <a:cubicBezTo>
                  <a:pt x="701275" y="2735137"/>
                  <a:pt x="720090" y="2735544"/>
                  <a:pt x="731248" y="2719173"/>
                </a:cubicBezTo>
                <a:cubicBezTo>
                  <a:pt x="741185" y="2704675"/>
                  <a:pt x="737357" y="2690095"/>
                  <a:pt x="714959" y="2674783"/>
                </a:cubicBezTo>
                <a:lnTo>
                  <a:pt x="681972" y="2652303"/>
                </a:lnTo>
                <a:lnTo>
                  <a:pt x="649555" y="2699869"/>
                </a:lnTo>
                <a:lnTo>
                  <a:pt x="682542" y="2722349"/>
                </a:lnTo>
                <a:close/>
                <a:moveTo>
                  <a:pt x="635465" y="2819273"/>
                </a:moveTo>
                <a:cubicBezTo>
                  <a:pt x="657863" y="2834504"/>
                  <a:pt x="675293" y="2831735"/>
                  <a:pt x="686207" y="2815771"/>
                </a:cubicBezTo>
                <a:cubicBezTo>
                  <a:pt x="695900" y="2801599"/>
                  <a:pt x="693130" y="2784169"/>
                  <a:pt x="670162" y="2768449"/>
                </a:cubicBezTo>
                <a:lnTo>
                  <a:pt x="624225" y="2737092"/>
                </a:lnTo>
                <a:lnTo>
                  <a:pt x="589527" y="2787916"/>
                </a:lnTo>
                <a:lnTo>
                  <a:pt x="635465" y="2819273"/>
                </a:lnTo>
                <a:close/>
                <a:moveTo>
                  <a:pt x="657456" y="2579732"/>
                </a:moveTo>
                <a:lnTo>
                  <a:pt x="741267" y="2636909"/>
                </a:lnTo>
                <a:cubicBezTo>
                  <a:pt x="802109" y="2678367"/>
                  <a:pt x="808706" y="2713553"/>
                  <a:pt x="786226" y="2746458"/>
                </a:cubicBezTo>
                <a:cubicBezTo>
                  <a:pt x="773032" y="2765843"/>
                  <a:pt x="752425" y="2775291"/>
                  <a:pt x="727420" y="2771544"/>
                </a:cubicBezTo>
                <a:cubicBezTo>
                  <a:pt x="750389" y="2798260"/>
                  <a:pt x="752507" y="2826359"/>
                  <a:pt x="735158" y="2851771"/>
                </a:cubicBezTo>
                <a:cubicBezTo>
                  <a:pt x="711375" y="2886550"/>
                  <a:pt x="671139" y="2899419"/>
                  <a:pt x="609727" y="2857554"/>
                </a:cubicBezTo>
                <a:lnTo>
                  <a:pt x="512884" y="2791499"/>
                </a:lnTo>
                <a:lnTo>
                  <a:pt x="657456" y="2579732"/>
                </a:lnTo>
                <a:close/>
                <a:moveTo>
                  <a:pt x="2886469" y="1944105"/>
                </a:moveTo>
                <a:lnTo>
                  <a:pt x="2857961" y="1893688"/>
                </a:lnTo>
                <a:cubicBezTo>
                  <a:pt x="2886061" y="1877968"/>
                  <a:pt x="2902188" y="1859072"/>
                  <a:pt x="2907564" y="1831786"/>
                </a:cubicBezTo>
                <a:cubicBezTo>
                  <a:pt x="2912369" y="1807352"/>
                  <a:pt x="2905772" y="1788130"/>
                  <a:pt x="2887446" y="1784465"/>
                </a:cubicBezTo>
                <a:cubicBezTo>
                  <a:pt x="2866595" y="1780392"/>
                  <a:pt x="2852749" y="1804420"/>
                  <a:pt x="2842568" y="1829262"/>
                </a:cubicBezTo>
                <a:cubicBezTo>
                  <a:pt x="2825382" y="1874791"/>
                  <a:pt x="2797445" y="1915679"/>
                  <a:pt x="2743933" y="1905091"/>
                </a:cubicBezTo>
                <a:cubicBezTo>
                  <a:pt x="2696122" y="1895642"/>
                  <a:pt x="2674131" y="1852067"/>
                  <a:pt x="2685941" y="1792039"/>
                </a:cubicBezTo>
                <a:cubicBezTo>
                  <a:pt x="2694005" y="1751478"/>
                  <a:pt x="2710294" y="1723704"/>
                  <a:pt x="2745318" y="1701468"/>
                </a:cubicBezTo>
                <a:lnTo>
                  <a:pt x="2772603" y="1750501"/>
                </a:lnTo>
                <a:cubicBezTo>
                  <a:pt x="2752648" y="1762636"/>
                  <a:pt x="2740186" y="1780311"/>
                  <a:pt x="2735544" y="1803687"/>
                </a:cubicBezTo>
                <a:cubicBezTo>
                  <a:pt x="2730738" y="1828121"/>
                  <a:pt x="2736603" y="1843515"/>
                  <a:pt x="2751019" y="1846366"/>
                </a:cubicBezTo>
                <a:cubicBezTo>
                  <a:pt x="2768938" y="1849868"/>
                  <a:pt x="2782295" y="1831542"/>
                  <a:pt x="2792558" y="1804094"/>
                </a:cubicBezTo>
                <a:cubicBezTo>
                  <a:pt x="2811617" y="1754817"/>
                  <a:pt x="2837029" y="1714011"/>
                  <a:pt x="2894125" y="1725333"/>
                </a:cubicBezTo>
                <a:cubicBezTo>
                  <a:pt x="2951302" y="1736654"/>
                  <a:pt x="2968732" y="1788211"/>
                  <a:pt x="2957736" y="1843597"/>
                </a:cubicBezTo>
                <a:cubicBezTo>
                  <a:pt x="2948533" y="1891000"/>
                  <a:pt x="2924342" y="1922439"/>
                  <a:pt x="2886469" y="1944105"/>
                </a:cubicBezTo>
                <a:moveTo>
                  <a:pt x="2714367" y="1367120"/>
                </a:moveTo>
                <a:lnTo>
                  <a:pt x="2701417" y="1307337"/>
                </a:lnTo>
                <a:lnTo>
                  <a:pt x="2798096" y="1286323"/>
                </a:lnTo>
                <a:cubicBezTo>
                  <a:pt x="2769834" y="1254558"/>
                  <a:pt x="2721453" y="1223200"/>
                  <a:pt x="2681299" y="1214648"/>
                </a:cubicBezTo>
                <a:lnTo>
                  <a:pt x="2667534" y="1151281"/>
                </a:lnTo>
                <a:cubicBezTo>
                  <a:pt x="2715996" y="1158774"/>
                  <a:pt x="2773255" y="1196159"/>
                  <a:pt x="2806241" y="1229146"/>
                </a:cubicBezTo>
                <a:lnTo>
                  <a:pt x="2915464" y="1084737"/>
                </a:lnTo>
                <a:lnTo>
                  <a:pt x="2931591" y="1159181"/>
                </a:lnTo>
                <a:lnTo>
                  <a:pt x="2841346" y="1276956"/>
                </a:lnTo>
                <a:lnTo>
                  <a:pt x="2951954" y="1252929"/>
                </a:lnTo>
                <a:lnTo>
                  <a:pt x="2964904" y="1312713"/>
                </a:lnTo>
                <a:lnTo>
                  <a:pt x="2714367" y="1367120"/>
                </a:lnTo>
                <a:close/>
                <a:moveTo>
                  <a:pt x="966717" y="338990"/>
                </a:moveTo>
                <a:lnTo>
                  <a:pt x="791521" y="421661"/>
                </a:lnTo>
                <a:lnTo>
                  <a:pt x="769774" y="375642"/>
                </a:lnTo>
                <a:lnTo>
                  <a:pt x="889667" y="319036"/>
                </a:lnTo>
                <a:lnTo>
                  <a:pt x="868409" y="273994"/>
                </a:lnTo>
                <a:lnTo>
                  <a:pt x="768308" y="321235"/>
                </a:lnTo>
                <a:lnTo>
                  <a:pt x="746642" y="275216"/>
                </a:lnTo>
                <a:lnTo>
                  <a:pt x="846662" y="227976"/>
                </a:lnTo>
                <a:lnTo>
                  <a:pt x="823693" y="179269"/>
                </a:lnTo>
                <a:lnTo>
                  <a:pt x="703800" y="235876"/>
                </a:lnTo>
                <a:lnTo>
                  <a:pt x="682053" y="189776"/>
                </a:lnTo>
                <a:lnTo>
                  <a:pt x="857331" y="107105"/>
                </a:lnTo>
                <a:lnTo>
                  <a:pt x="966717" y="338990"/>
                </a:lnTo>
                <a:close/>
                <a:moveTo>
                  <a:pt x="958084" y="2745481"/>
                </a:moveTo>
                <a:lnTo>
                  <a:pt x="1142891" y="2803635"/>
                </a:lnTo>
                <a:lnTo>
                  <a:pt x="1127660" y="2852179"/>
                </a:lnTo>
                <a:lnTo>
                  <a:pt x="1001170" y="2812350"/>
                </a:lnTo>
                <a:lnTo>
                  <a:pt x="986265" y="2859835"/>
                </a:lnTo>
                <a:lnTo>
                  <a:pt x="1091742" y="2893066"/>
                </a:lnTo>
                <a:lnTo>
                  <a:pt x="1076510" y="2941610"/>
                </a:lnTo>
                <a:lnTo>
                  <a:pt x="970953" y="2908460"/>
                </a:lnTo>
                <a:lnTo>
                  <a:pt x="954826" y="2959773"/>
                </a:lnTo>
                <a:lnTo>
                  <a:pt x="1081316" y="2999601"/>
                </a:lnTo>
                <a:lnTo>
                  <a:pt x="1066004" y="3048226"/>
                </a:lnTo>
                <a:lnTo>
                  <a:pt x="881196" y="2990072"/>
                </a:lnTo>
                <a:lnTo>
                  <a:pt x="958084" y="2745481"/>
                </a:lnTo>
                <a:close/>
                <a:moveTo>
                  <a:pt x="2163772" y="2789545"/>
                </a:moveTo>
                <a:lnTo>
                  <a:pt x="2148541" y="2687489"/>
                </a:lnTo>
                <a:lnTo>
                  <a:pt x="2234307" y="2745562"/>
                </a:lnTo>
                <a:lnTo>
                  <a:pt x="2163772" y="2789545"/>
                </a:lnTo>
                <a:close/>
                <a:moveTo>
                  <a:pt x="2327729" y="2808767"/>
                </a:moveTo>
                <a:lnTo>
                  <a:pt x="2379531" y="2770322"/>
                </a:lnTo>
                <a:lnTo>
                  <a:pt x="2144876" y="2619479"/>
                </a:lnTo>
                <a:lnTo>
                  <a:pt x="2090305" y="2653851"/>
                </a:lnTo>
                <a:lnTo>
                  <a:pt x="2125247" y="2930370"/>
                </a:lnTo>
                <a:lnTo>
                  <a:pt x="2180469" y="2901455"/>
                </a:lnTo>
                <a:lnTo>
                  <a:pt x="2171999" y="2844523"/>
                </a:lnTo>
                <a:lnTo>
                  <a:pt x="2280570" y="2776839"/>
                </a:lnTo>
                <a:lnTo>
                  <a:pt x="2327729" y="2808767"/>
                </a:lnTo>
                <a:close/>
                <a:moveTo>
                  <a:pt x="1432198" y="2344752"/>
                </a:moveTo>
                <a:cubicBezTo>
                  <a:pt x="1337880" y="2344752"/>
                  <a:pt x="1297563" y="2415450"/>
                  <a:pt x="1173028" y="2415450"/>
                </a:cubicBezTo>
                <a:cubicBezTo>
                  <a:pt x="1221001" y="2429622"/>
                  <a:pt x="1324930" y="2452591"/>
                  <a:pt x="1432198" y="2452591"/>
                </a:cubicBezTo>
                <a:cubicBezTo>
                  <a:pt x="1539548" y="2452591"/>
                  <a:pt x="1643395" y="2429622"/>
                  <a:pt x="1691368" y="2415450"/>
                </a:cubicBezTo>
                <a:cubicBezTo>
                  <a:pt x="1566833" y="2415450"/>
                  <a:pt x="1526516" y="2344752"/>
                  <a:pt x="1432198" y="2344752"/>
                </a:cubicBezTo>
                <a:moveTo>
                  <a:pt x="1917878" y="2191872"/>
                </a:moveTo>
                <a:cubicBezTo>
                  <a:pt x="1878782" y="2213538"/>
                  <a:pt x="1839605" y="2227873"/>
                  <a:pt x="1768338" y="2227873"/>
                </a:cubicBezTo>
                <a:cubicBezTo>
                  <a:pt x="1697070" y="2227873"/>
                  <a:pt x="1658300" y="2211420"/>
                  <a:pt x="1619205" y="2189755"/>
                </a:cubicBezTo>
                <a:cubicBezTo>
                  <a:pt x="1575711" y="2165646"/>
                  <a:pt x="1525294" y="2135021"/>
                  <a:pt x="1432117" y="2134288"/>
                </a:cubicBezTo>
                <a:cubicBezTo>
                  <a:pt x="1338939" y="2135102"/>
                  <a:pt x="1288522" y="2165646"/>
                  <a:pt x="1245028" y="2189755"/>
                </a:cubicBezTo>
                <a:cubicBezTo>
                  <a:pt x="1205933" y="2211420"/>
                  <a:pt x="1167163" y="2227873"/>
                  <a:pt x="1095895" y="2227873"/>
                </a:cubicBezTo>
                <a:cubicBezTo>
                  <a:pt x="1024628" y="2227873"/>
                  <a:pt x="985451" y="2213538"/>
                  <a:pt x="946355" y="2191872"/>
                </a:cubicBezTo>
                <a:cubicBezTo>
                  <a:pt x="902373" y="2167438"/>
                  <a:pt x="843485" y="2127446"/>
                  <a:pt x="745013" y="2138442"/>
                </a:cubicBezTo>
                <a:cubicBezTo>
                  <a:pt x="893984" y="2330010"/>
                  <a:pt x="1098502" y="2327077"/>
                  <a:pt x="1098502" y="2327077"/>
                </a:cubicBezTo>
                <a:cubicBezTo>
                  <a:pt x="1188747" y="2327077"/>
                  <a:pt x="1239979" y="2308670"/>
                  <a:pt x="1283961" y="2284235"/>
                </a:cubicBezTo>
                <a:cubicBezTo>
                  <a:pt x="1322486" y="2262814"/>
                  <a:pt x="1362559" y="2236995"/>
                  <a:pt x="1432117" y="2236343"/>
                </a:cubicBezTo>
                <a:cubicBezTo>
                  <a:pt x="1501674" y="2236995"/>
                  <a:pt x="1541665" y="2262733"/>
                  <a:pt x="1580272" y="2284235"/>
                </a:cubicBezTo>
                <a:cubicBezTo>
                  <a:pt x="1624336" y="2308670"/>
                  <a:pt x="1675486" y="2327077"/>
                  <a:pt x="1765731" y="2327077"/>
                </a:cubicBezTo>
                <a:cubicBezTo>
                  <a:pt x="1765731" y="2327077"/>
                  <a:pt x="1970250" y="2330010"/>
                  <a:pt x="2119220" y="2138442"/>
                </a:cubicBezTo>
                <a:cubicBezTo>
                  <a:pt x="2020829" y="2127446"/>
                  <a:pt x="1961942" y="2167356"/>
                  <a:pt x="1917878" y="2191872"/>
                </a:cubicBezTo>
                <a:moveTo>
                  <a:pt x="2114577" y="1920077"/>
                </a:moveTo>
                <a:cubicBezTo>
                  <a:pt x="2016757" y="1920077"/>
                  <a:pt x="1965607" y="1957951"/>
                  <a:pt x="1920403" y="1983037"/>
                </a:cubicBezTo>
                <a:cubicBezTo>
                  <a:pt x="1880330" y="2005273"/>
                  <a:pt x="1845796" y="2026857"/>
                  <a:pt x="1772736" y="2026857"/>
                </a:cubicBezTo>
                <a:cubicBezTo>
                  <a:pt x="1699676" y="2026857"/>
                  <a:pt x="1665060" y="2005273"/>
                  <a:pt x="1624988" y="1983037"/>
                </a:cubicBezTo>
                <a:cubicBezTo>
                  <a:pt x="1580109" y="1958114"/>
                  <a:pt x="1528878" y="1929933"/>
                  <a:pt x="1432198" y="1929525"/>
                </a:cubicBezTo>
                <a:cubicBezTo>
                  <a:pt x="1335437" y="1929851"/>
                  <a:pt x="1284287" y="1958114"/>
                  <a:pt x="1239408" y="1983037"/>
                </a:cubicBezTo>
                <a:cubicBezTo>
                  <a:pt x="1199336" y="2005273"/>
                  <a:pt x="1164801" y="2026857"/>
                  <a:pt x="1091660" y="2026857"/>
                </a:cubicBezTo>
                <a:cubicBezTo>
                  <a:pt x="1018600" y="2026857"/>
                  <a:pt x="983984" y="2005273"/>
                  <a:pt x="943993" y="1983037"/>
                </a:cubicBezTo>
                <a:cubicBezTo>
                  <a:pt x="898870" y="1957951"/>
                  <a:pt x="847639" y="1920077"/>
                  <a:pt x="749819" y="1920077"/>
                </a:cubicBezTo>
                <a:cubicBezTo>
                  <a:pt x="687999" y="1920077"/>
                  <a:pt x="614125" y="1939543"/>
                  <a:pt x="614125" y="1939543"/>
                </a:cubicBezTo>
                <a:lnTo>
                  <a:pt x="667148" y="2031825"/>
                </a:lnTo>
                <a:cubicBezTo>
                  <a:pt x="667148" y="2031825"/>
                  <a:pt x="711538" y="2023843"/>
                  <a:pt x="749737" y="2023843"/>
                </a:cubicBezTo>
                <a:cubicBezTo>
                  <a:pt x="822797" y="2023843"/>
                  <a:pt x="862218" y="2045346"/>
                  <a:pt x="902291" y="2067581"/>
                </a:cubicBezTo>
                <a:cubicBezTo>
                  <a:pt x="947414" y="2092667"/>
                  <a:pt x="985043" y="2127283"/>
                  <a:pt x="1082945" y="2127283"/>
                </a:cubicBezTo>
                <a:cubicBezTo>
                  <a:pt x="1180847" y="2127283"/>
                  <a:pt x="1234196" y="2095600"/>
                  <a:pt x="1279237" y="2070513"/>
                </a:cubicBezTo>
                <a:cubicBezTo>
                  <a:pt x="1319065" y="2048441"/>
                  <a:pt x="1360034" y="2029300"/>
                  <a:pt x="1432198" y="2029056"/>
                </a:cubicBezTo>
                <a:cubicBezTo>
                  <a:pt x="1504280" y="2029300"/>
                  <a:pt x="1545330" y="2048359"/>
                  <a:pt x="1585159" y="2070513"/>
                </a:cubicBezTo>
                <a:cubicBezTo>
                  <a:pt x="1630282" y="2095600"/>
                  <a:pt x="1683631" y="2127283"/>
                  <a:pt x="1781451" y="2127283"/>
                </a:cubicBezTo>
                <a:cubicBezTo>
                  <a:pt x="1879353" y="2127283"/>
                  <a:pt x="1916982" y="2092749"/>
                  <a:pt x="1962105" y="2067581"/>
                </a:cubicBezTo>
                <a:cubicBezTo>
                  <a:pt x="2002177" y="2045346"/>
                  <a:pt x="2041517" y="2023843"/>
                  <a:pt x="2114658" y="2023843"/>
                </a:cubicBezTo>
                <a:cubicBezTo>
                  <a:pt x="2152858" y="2023843"/>
                  <a:pt x="2197248" y="2031825"/>
                  <a:pt x="2197248" y="2031825"/>
                </a:cubicBezTo>
                <a:lnTo>
                  <a:pt x="2250271" y="1939543"/>
                </a:lnTo>
                <a:cubicBezTo>
                  <a:pt x="2250271" y="1939625"/>
                  <a:pt x="2176397" y="1920077"/>
                  <a:pt x="2114577" y="1920077"/>
                </a:cubicBezTo>
                <a:moveTo>
                  <a:pt x="1038800" y="776941"/>
                </a:moveTo>
                <a:lnTo>
                  <a:pt x="961016" y="759349"/>
                </a:lnTo>
                <a:lnTo>
                  <a:pt x="1015179" y="817910"/>
                </a:lnTo>
                <a:lnTo>
                  <a:pt x="961016" y="876472"/>
                </a:lnTo>
                <a:lnTo>
                  <a:pt x="1038800" y="858879"/>
                </a:lnTo>
                <a:lnTo>
                  <a:pt x="1062420" y="935034"/>
                </a:lnTo>
                <a:lnTo>
                  <a:pt x="1086040" y="858879"/>
                </a:lnTo>
                <a:lnTo>
                  <a:pt x="1163824" y="876472"/>
                </a:lnTo>
                <a:lnTo>
                  <a:pt x="1109660" y="817910"/>
                </a:lnTo>
                <a:lnTo>
                  <a:pt x="1163824" y="759349"/>
                </a:lnTo>
                <a:lnTo>
                  <a:pt x="1086040" y="776941"/>
                </a:lnTo>
                <a:lnTo>
                  <a:pt x="1062420" y="700787"/>
                </a:lnTo>
                <a:lnTo>
                  <a:pt x="1038800" y="776941"/>
                </a:lnTo>
                <a:close/>
                <a:moveTo>
                  <a:pt x="2027427" y="1425438"/>
                </a:moveTo>
                <a:lnTo>
                  <a:pt x="2052106" y="1425438"/>
                </a:lnTo>
                <a:lnTo>
                  <a:pt x="2052106" y="1389030"/>
                </a:lnTo>
                <a:cubicBezTo>
                  <a:pt x="2052106" y="1389030"/>
                  <a:pt x="2020422" y="1382514"/>
                  <a:pt x="2020422" y="1349446"/>
                </a:cubicBezTo>
                <a:lnTo>
                  <a:pt x="2020178" y="1349446"/>
                </a:lnTo>
                <a:lnTo>
                  <a:pt x="2018467" y="1317681"/>
                </a:lnTo>
                <a:lnTo>
                  <a:pt x="2049011" y="1292920"/>
                </a:lnTo>
                <a:lnTo>
                  <a:pt x="2055119" y="1227517"/>
                </a:lnTo>
                <a:lnTo>
                  <a:pt x="2010485" y="1227517"/>
                </a:lnTo>
                <a:lnTo>
                  <a:pt x="2004702" y="1273861"/>
                </a:lnTo>
                <a:lnTo>
                  <a:pt x="1961535" y="1273861"/>
                </a:lnTo>
                <a:lnTo>
                  <a:pt x="1955182" y="1227517"/>
                </a:lnTo>
                <a:lnTo>
                  <a:pt x="1930584" y="1227517"/>
                </a:lnTo>
                <a:lnTo>
                  <a:pt x="1905905" y="1227517"/>
                </a:lnTo>
                <a:lnTo>
                  <a:pt x="1899552" y="1273861"/>
                </a:lnTo>
                <a:lnTo>
                  <a:pt x="1856384" y="1273861"/>
                </a:lnTo>
                <a:lnTo>
                  <a:pt x="1850601" y="1227517"/>
                </a:lnTo>
                <a:lnTo>
                  <a:pt x="1805967" y="1227517"/>
                </a:lnTo>
                <a:lnTo>
                  <a:pt x="1812076" y="1292920"/>
                </a:lnTo>
                <a:lnTo>
                  <a:pt x="1842619" y="1317681"/>
                </a:lnTo>
                <a:lnTo>
                  <a:pt x="1840827" y="1349446"/>
                </a:lnTo>
                <a:lnTo>
                  <a:pt x="1840664" y="1349446"/>
                </a:lnTo>
                <a:cubicBezTo>
                  <a:pt x="1840664" y="1382514"/>
                  <a:pt x="1808899" y="1389030"/>
                  <a:pt x="1808899" y="1389030"/>
                </a:cubicBezTo>
                <a:lnTo>
                  <a:pt x="1808899" y="1425438"/>
                </a:lnTo>
                <a:lnTo>
                  <a:pt x="1833578" y="1425438"/>
                </a:lnTo>
                <a:cubicBezTo>
                  <a:pt x="1832519" y="1548263"/>
                  <a:pt x="1771514" y="1725821"/>
                  <a:pt x="1771514" y="1859153"/>
                </a:cubicBezTo>
                <a:lnTo>
                  <a:pt x="1930584" y="1859153"/>
                </a:lnTo>
                <a:lnTo>
                  <a:pt x="2089654" y="1859153"/>
                </a:lnTo>
                <a:cubicBezTo>
                  <a:pt x="2089491" y="1725740"/>
                  <a:pt x="2028486" y="1548263"/>
                  <a:pt x="2027427" y="1425438"/>
                </a:cubicBezTo>
                <a:moveTo>
                  <a:pt x="2029626" y="1184838"/>
                </a:moveTo>
                <a:lnTo>
                  <a:pt x="2029626" y="1163498"/>
                </a:lnTo>
                <a:cubicBezTo>
                  <a:pt x="2029626" y="1102248"/>
                  <a:pt x="1984584" y="1063967"/>
                  <a:pt x="1930421" y="1063967"/>
                </a:cubicBezTo>
                <a:cubicBezTo>
                  <a:pt x="1876257" y="1063967"/>
                  <a:pt x="1831216" y="1102248"/>
                  <a:pt x="1831216" y="1163498"/>
                </a:cubicBezTo>
                <a:lnTo>
                  <a:pt x="1831216" y="1184838"/>
                </a:lnTo>
                <a:lnTo>
                  <a:pt x="2029626" y="1184838"/>
                </a:lnTo>
                <a:close/>
                <a:moveTo>
                  <a:pt x="1030899" y="1425438"/>
                </a:moveTo>
                <a:lnTo>
                  <a:pt x="1055578" y="1425438"/>
                </a:lnTo>
                <a:lnTo>
                  <a:pt x="1055578" y="1389030"/>
                </a:lnTo>
                <a:cubicBezTo>
                  <a:pt x="1055578" y="1389030"/>
                  <a:pt x="1023813" y="1382514"/>
                  <a:pt x="1023813" y="1349446"/>
                </a:cubicBezTo>
                <a:lnTo>
                  <a:pt x="1023650" y="1349446"/>
                </a:lnTo>
                <a:lnTo>
                  <a:pt x="1021858" y="1317681"/>
                </a:lnTo>
                <a:lnTo>
                  <a:pt x="1052402" y="1292920"/>
                </a:lnTo>
                <a:lnTo>
                  <a:pt x="1058510" y="1227517"/>
                </a:lnTo>
                <a:lnTo>
                  <a:pt x="1013876" y="1227517"/>
                </a:lnTo>
                <a:lnTo>
                  <a:pt x="1008093" y="1273861"/>
                </a:lnTo>
                <a:lnTo>
                  <a:pt x="964925" y="1273861"/>
                </a:lnTo>
                <a:lnTo>
                  <a:pt x="958572" y="1227517"/>
                </a:lnTo>
                <a:lnTo>
                  <a:pt x="933893" y="1227517"/>
                </a:lnTo>
                <a:lnTo>
                  <a:pt x="909296" y="1227517"/>
                </a:lnTo>
                <a:lnTo>
                  <a:pt x="902943" y="1273861"/>
                </a:lnTo>
                <a:lnTo>
                  <a:pt x="859775" y="1273861"/>
                </a:lnTo>
                <a:lnTo>
                  <a:pt x="853992" y="1227517"/>
                </a:lnTo>
                <a:lnTo>
                  <a:pt x="809358" y="1227517"/>
                </a:lnTo>
                <a:lnTo>
                  <a:pt x="815385" y="1292920"/>
                </a:lnTo>
                <a:lnTo>
                  <a:pt x="845929" y="1317681"/>
                </a:lnTo>
                <a:lnTo>
                  <a:pt x="844137" y="1349446"/>
                </a:lnTo>
                <a:lnTo>
                  <a:pt x="843974" y="1349446"/>
                </a:lnTo>
                <a:cubicBezTo>
                  <a:pt x="843974" y="1382514"/>
                  <a:pt x="812209" y="1389030"/>
                  <a:pt x="812209" y="1389030"/>
                </a:cubicBezTo>
                <a:lnTo>
                  <a:pt x="812209" y="1425438"/>
                </a:lnTo>
                <a:lnTo>
                  <a:pt x="836888" y="1425438"/>
                </a:lnTo>
                <a:cubicBezTo>
                  <a:pt x="835829" y="1548263"/>
                  <a:pt x="774824" y="1725821"/>
                  <a:pt x="774824" y="1859153"/>
                </a:cubicBezTo>
                <a:lnTo>
                  <a:pt x="933812" y="1859153"/>
                </a:lnTo>
                <a:lnTo>
                  <a:pt x="1092882" y="1859153"/>
                </a:lnTo>
                <a:cubicBezTo>
                  <a:pt x="1092963" y="1725740"/>
                  <a:pt x="1031958" y="1548263"/>
                  <a:pt x="1030899" y="1425438"/>
                </a:cubicBezTo>
                <a:moveTo>
                  <a:pt x="1482289" y="622107"/>
                </a:moveTo>
                <a:cubicBezTo>
                  <a:pt x="1482289" y="594414"/>
                  <a:pt x="1459891" y="572016"/>
                  <a:pt x="1432198" y="572016"/>
                </a:cubicBezTo>
                <a:cubicBezTo>
                  <a:pt x="1404505" y="572016"/>
                  <a:pt x="1382107" y="594414"/>
                  <a:pt x="1382107" y="622107"/>
                </a:cubicBezTo>
                <a:cubicBezTo>
                  <a:pt x="1382107" y="649800"/>
                  <a:pt x="1404505" y="672198"/>
                  <a:pt x="1432198" y="672198"/>
                </a:cubicBezTo>
                <a:cubicBezTo>
                  <a:pt x="1459809" y="672198"/>
                  <a:pt x="1482289" y="649718"/>
                  <a:pt x="1482289" y="622107"/>
                </a:cubicBezTo>
                <a:moveTo>
                  <a:pt x="1636879" y="1314016"/>
                </a:moveTo>
                <a:lnTo>
                  <a:pt x="1227517" y="1314016"/>
                </a:lnTo>
                <a:lnTo>
                  <a:pt x="1227517" y="1375836"/>
                </a:lnTo>
                <a:cubicBezTo>
                  <a:pt x="1227517" y="1375836"/>
                  <a:pt x="1253010" y="1387157"/>
                  <a:pt x="1253010" y="1415501"/>
                </a:cubicBezTo>
                <a:cubicBezTo>
                  <a:pt x="1253010" y="1472189"/>
                  <a:pt x="1208865" y="1696907"/>
                  <a:pt x="1217336" y="1859072"/>
                </a:cubicBezTo>
                <a:lnTo>
                  <a:pt x="1359871" y="1859072"/>
                </a:lnTo>
                <a:lnTo>
                  <a:pt x="1370623" y="1705133"/>
                </a:lnTo>
                <a:cubicBezTo>
                  <a:pt x="1375347" y="1666282"/>
                  <a:pt x="1400351" y="1643558"/>
                  <a:pt x="1432117" y="1643558"/>
                </a:cubicBezTo>
                <a:cubicBezTo>
                  <a:pt x="1463963" y="1643558"/>
                  <a:pt x="1488886" y="1666201"/>
                  <a:pt x="1493610" y="1705133"/>
                </a:cubicBezTo>
                <a:lnTo>
                  <a:pt x="1504362" y="1859072"/>
                </a:lnTo>
                <a:lnTo>
                  <a:pt x="1646897" y="1859072"/>
                </a:lnTo>
                <a:cubicBezTo>
                  <a:pt x="1655368" y="1696907"/>
                  <a:pt x="1611223" y="1472271"/>
                  <a:pt x="1611223" y="1415501"/>
                </a:cubicBezTo>
                <a:cubicBezTo>
                  <a:pt x="1611223" y="1387157"/>
                  <a:pt x="1636716" y="1375836"/>
                  <a:pt x="1636716" y="1375836"/>
                </a:cubicBezTo>
                <a:lnTo>
                  <a:pt x="1636879" y="1314016"/>
                </a:lnTo>
                <a:moveTo>
                  <a:pt x="1033180" y="1184838"/>
                </a:moveTo>
                <a:lnTo>
                  <a:pt x="1033180" y="1163498"/>
                </a:lnTo>
                <a:cubicBezTo>
                  <a:pt x="1033180" y="1102248"/>
                  <a:pt x="988138" y="1063967"/>
                  <a:pt x="933975" y="1063967"/>
                </a:cubicBezTo>
                <a:cubicBezTo>
                  <a:pt x="879811" y="1063967"/>
                  <a:pt x="834770" y="1102248"/>
                  <a:pt x="834770" y="1163498"/>
                </a:cubicBezTo>
                <a:lnTo>
                  <a:pt x="834770" y="1184838"/>
                </a:lnTo>
                <a:lnTo>
                  <a:pt x="1033180" y="1184838"/>
                </a:lnTo>
                <a:close/>
                <a:moveTo>
                  <a:pt x="1588254" y="1265146"/>
                </a:moveTo>
                <a:cubicBezTo>
                  <a:pt x="1588254" y="1265146"/>
                  <a:pt x="1578236" y="1188340"/>
                  <a:pt x="1578236" y="1162846"/>
                </a:cubicBezTo>
                <a:cubicBezTo>
                  <a:pt x="1578236" y="1126032"/>
                  <a:pt x="1613585" y="1111860"/>
                  <a:pt x="1613585" y="1111860"/>
                </a:cubicBezTo>
                <a:lnTo>
                  <a:pt x="1617983" y="1029840"/>
                </a:lnTo>
                <a:lnTo>
                  <a:pt x="1550950" y="1029840"/>
                </a:lnTo>
                <a:lnTo>
                  <a:pt x="1544027" y="1081316"/>
                </a:lnTo>
                <a:lnTo>
                  <a:pt x="1484814" y="1081316"/>
                </a:lnTo>
                <a:lnTo>
                  <a:pt x="1477972" y="1029840"/>
                </a:lnTo>
                <a:lnTo>
                  <a:pt x="1386505" y="1029840"/>
                </a:lnTo>
                <a:lnTo>
                  <a:pt x="1379663" y="1081316"/>
                </a:lnTo>
                <a:lnTo>
                  <a:pt x="1320450" y="1081316"/>
                </a:lnTo>
                <a:lnTo>
                  <a:pt x="1313608" y="1029840"/>
                </a:lnTo>
                <a:lnTo>
                  <a:pt x="1246494" y="1029840"/>
                </a:lnTo>
                <a:lnTo>
                  <a:pt x="1250893" y="1111860"/>
                </a:lnTo>
                <a:cubicBezTo>
                  <a:pt x="1250893" y="1111860"/>
                  <a:pt x="1286241" y="1126032"/>
                  <a:pt x="1286241" y="1162846"/>
                </a:cubicBezTo>
                <a:cubicBezTo>
                  <a:pt x="1286241" y="1188340"/>
                  <a:pt x="1276223" y="1265146"/>
                  <a:pt x="1276223" y="1265146"/>
                </a:cubicBezTo>
                <a:lnTo>
                  <a:pt x="1588254" y="1265146"/>
                </a:lnTo>
                <a:close/>
                <a:moveTo>
                  <a:pt x="1795705" y="720009"/>
                </a:moveTo>
                <a:cubicBezTo>
                  <a:pt x="1768500" y="718543"/>
                  <a:pt x="1743577" y="728153"/>
                  <a:pt x="1724925" y="744688"/>
                </a:cubicBezTo>
                <a:cubicBezTo>
                  <a:pt x="1723622" y="745828"/>
                  <a:pt x="1724762" y="747945"/>
                  <a:pt x="1726473" y="747376"/>
                </a:cubicBezTo>
                <a:cubicBezTo>
                  <a:pt x="1738120" y="744036"/>
                  <a:pt x="1750908" y="743466"/>
                  <a:pt x="1764184" y="746642"/>
                </a:cubicBezTo>
                <a:cubicBezTo>
                  <a:pt x="1792284" y="753403"/>
                  <a:pt x="1814275" y="776941"/>
                  <a:pt x="1818917" y="805448"/>
                </a:cubicBezTo>
                <a:cubicBezTo>
                  <a:pt x="1826411" y="851386"/>
                  <a:pt x="1791143" y="891133"/>
                  <a:pt x="1746591" y="891133"/>
                </a:cubicBezTo>
                <a:cubicBezTo>
                  <a:pt x="1739586" y="891133"/>
                  <a:pt x="1732826" y="890155"/>
                  <a:pt x="1726392" y="888282"/>
                </a:cubicBezTo>
                <a:cubicBezTo>
                  <a:pt x="1724762" y="887793"/>
                  <a:pt x="1723704" y="889911"/>
                  <a:pt x="1724925" y="891051"/>
                </a:cubicBezTo>
                <a:cubicBezTo>
                  <a:pt x="1742274" y="906527"/>
                  <a:pt x="1765080" y="915893"/>
                  <a:pt x="1790085" y="915893"/>
                </a:cubicBezTo>
                <a:cubicBezTo>
                  <a:pt x="1845796" y="915893"/>
                  <a:pt x="1890593" y="869467"/>
                  <a:pt x="1887986" y="813186"/>
                </a:cubicBezTo>
                <a:cubicBezTo>
                  <a:pt x="1885787" y="763665"/>
                  <a:pt x="1845225" y="722778"/>
                  <a:pt x="1795705" y="720009"/>
                </a:cubicBezTo>
                <a:moveTo>
                  <a:pt x="1583041" y="967450"/>
                </a:moveTo>
                <a:lnTo>
                  <a:pt x="1583041" y="981948"/>
                </a:lnTo>
                <a:lnTo>
                  <a:pt x="1281273" y="981948"/>
                </a:lnTo>
                <a:lnTo>
                  <a:pt x="1281273" y="967450"/>
                </a:lnTo>
                <a:cubicBezTo>
                  <a:pt x="1281273" y="932509"/>
                  <a:pt x="1432198" y="702416"/>
                  <a:pt x="1432198" y="702416"/>
                </a:cubicBezTo>
                <a:cubicBezTo>
                  <a:pt x="1432198" y="702416"/>
                  <a:pt x="1583041" y="932509"/>
                  <a:pt x="1583041" y="967450"/>
                </a:cubicBezTo>
                <a:close/>
              </a:path>
            </a:pathLst>
          </a:custGeom>
          <a:solidFill>
            <a:srgbClr val="0D142D"/>
          </a:solidFill>
          <a:ln w="8132" cap="flat">
            <a:noFill/>
            <a:prstDash val="solid"/>
            <a:miter/>
          </a:ln>
        </p:spPr>
        <p:txBody>
          <a:bodyPr rtlCol="0" anchor="ctr"/>
          <a:lstStyle/>
          <a:p>
            <a:endParaRPr lang="da-DK" dirty="0"/>
          </a:p>
        </p:txBody>
      </p:sp>
    </p:spTree>
    <p:extLst>
      <p:ext uri="{BB962C8B-B14F-4D97-AF65-F5344CB8AC3E}">
        <p14:creationId xmlns:p14="http://schemas.microsoft.com/office/powerpoint/2010/main" val="41170878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genda hvi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98B7EB-9914-40BD-B6C3-15F565F6C3BF}"/>
              </a:ext>
            </a:extLst>
          </p:cNvPr>
          <p:cNvSpPr>
            <a:spLocks noGrp="1"/>
          </p:cNvSpPr>
          <p:nvPr>
            <p:ph type="title" hasCustomPrompt="1"/>
          </p:nvPr>
        </p:nvSpPr>
        <p:spPr/>
        <p:txBody>
          <a:bodyPr/>
          <a:lstStyle>
            <a:lvl1pPr>
              <a:defRPr/>
            </a:lvl1pPr>
          </a:lstStyle>
          <a:p>
            <a:r>
              <a:rPr lang="da-DK" dirty="0"/>
              <a:t>Klik for at tilføje titel</a:t>
            </a:r>
          </a:p>
        </p:txBody>
      </p:sp>
      <p:sp>
        <p:nvSpPr>
          <p:cNvPr id="3" name="Date Placeholder 2">
            <a:extLst>
              <a:ext uri="{FF2B5EF4-FFF2-40B4-BE49-F238E27FC236}">
                <a16:creationId xmlns:a16="http://schemas.microsoft.com/office/drawing/2014/main" id="{2AF4C3A7-EB1F-46BC-BA76-1F83A7576C45}"/>
              </a:ext>
            </a:extLst>
          </p:cNvPr>
          <p:cNvSpPr>
            <a:spLocks noGrp="1"/>
          </p:cNvSpPr>
          <p:nvPr>
            <p:ph type="dt" sz="half" idx="10"/>
          </p:nvPr>
        </p:nvSpPr>
        <p:spPr/>
        <p:txBody>
          <a:bodyPr/>
          <a:lstStyle/>
          <a:p>
            <a:endParaRPr lang="da-DK" dirty="0"/>
          </a:p>
        </p:txBody>
      </p:sp>
      <p:sp>
        <p:nvSpPr>
          <p:cNvPr id="4" name="SD_FLD_PresentationTitle">
            <a:extLst>
              <a:ext uri="{FF2B5EF4-FFF2-40B4-BE49-F238E27FC236}">
                <a16:creationId xmlns:a16="http://schemas.microsoft.com/office/drawing/2014/main" id="{8818AAAC-1C4E-4738-90E1-8F4CF1339390}"/>
              </a:ext>
            </a:extLst>
          </p:cNvPr>
          <p:cNvSpPr>
            <a:spLocks noGrp="1"/>
          </p:cNvSpPr>
          <p:nvPr>
            <p:ph type="ftr" sz="quarter" idx="11"/>
          </p:nvPr>
        </p:nvSpPr>
        <p:spPr/>
        <p:txBody>
          <a:bodyPr/>
          <a:lstStyle/>
          <a:p>
            <a:r>
              <a:rPr lang="da-DK" dirty="0"/>
              <a:t>Sidehoved</a:t>
            </a:r>
          </a:p>
        </p:txBody>
      </p:sp>
      <p:sp>
        <p:nvSpPr>
          <p:cNvPr id="5" name="Slide Number Placeholder 4">
            <a:extLst>
              <a:ext uri="{FF2B5EF4-FFF2-40B4-BE49-F238E27FC236}">
                <a16:creationId xmlns:a16="http://schemas.microsoft.com/office/drawing/2014/main" id="{B7F125F5-8144-4400-B5F6-A0AF8C90E18D}"/>
              </a:ext>
            </a:extLst>
          </p:cNvPr>
          <p:cNvSpPr>
            <a:spLocks noGrp="1"/>
          </p:cNvSpPr>
          <p:nvPr>
            <p:ph type="sldNum" sz="quarter" idx="12"/>
          </p:nvPr>
        </p:nvSpPr>
        <p:spPr/>
        <p:txBody>
          <a:bodyPr/>
          <a:lstStyle/>
          <a:p>
            <a:fld id="{24C8C45C-947F-4981-8B3F-4F32E973C901}" type="slidenum">
              <a:rPr lang="da-DK" smtClean="0"/>
              <a:pPr/>
              <a:t>‹nr.›</a:t>
            </a:fld>
            <a:endParaRPr lang="da-DK" dirty="0"/>
          </a:p>
        </p:txBody>
      </p:sp>
      <p:sp>
        <p:nvSpPr>
          <p:cNvPr id="8" name="Text Placeholder 7">
            <a:extLst>
              <a:ext uri="{FF2B5EF4-FFF2-40B4-BE49-F238E27FC236}">
                <a16:creationId xmlns:a16="http://schemas.microsoft.com/office/drawing/2014/main" id="{57233423-19A0-44FC-A00D-E844296E793D}"/>
              </a:ext>
            </a:extLst>
          </p:cNvPr>
          <p:cNvSpPr>
            <a:spLocks noGrp="1"/>
          </p:cNvSpPr>
          <p:nvPr>
            <p:ph type="body" sz="quarter" idx="13" hasCustomPrompt="1"/>
          </p:nvPr>
        </p:nvSpPr>
        <p:spPr>
          <a:xfrm>
            <a:off x="719997" y="2192400"/>
            <a:ext cx="10752001" cy="3945600"/>
          </a:xfrm>
        </p:spPr>
        <p:txBody>
          <a:bodyPr/>
          <a:lstStyle>
            <a:lvl1pPr marL="360000" indent="-360000">
              <a:spcBef>
                <a:spcPts val="1800"/>
              </a:spcBef>
              <a:spcAft>
                <a:spcPts val="0"/>
              </a:spcAft>
              <a:defRPr sz="2400"/>
            </a:lvl1pPr>
            <a:lvl2pPr marL="620713" indent="-230188">
              <a:defRPr/>
            </a:lvl2pPr>
          </a:lstStyle>
          <a:p>
            <a:pPr lvl="0"/>
            <a:r>
              <a:rPr lang="da-DK" dirty="0"/>
              <a:t>Klik for at tilføje agenda punkter</a:t>
            </a:r>
          </a:p>
          <a:p>
            <a:pPr lvl="1"/>
            <a:r>
              <a:rPr lang="da-DK" dirty="0"/>
              <a:t>Second </a:t>
            </a:r>
            <a:r>
              <a:rPr lang="da-DK" dirty="0" err="1"/>
              <a:t>level</a:t>
            </a:r>
            <a:endParaRPr lang="da-DK" dirty="0"/>
          </a:p>
        </p:txBody>
      </p:sp>
    </p:spTree>
    <p:extLst>
      <p:ext uri="{BB962C8B-B14F-4D97-AF65-F5344CB8AC3E}">
        <p14:creationId xmlns:p14="http://schemas.microsoft.com/office/powerpoint/2010/main" val="11321095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genda mørk">
    <p:spTree>
      <p:nvGrpSpPr>
        <p:cNvPr id="1" name=""/>
        <p:cNvGrpSpPr/>
        <p:nvPr/>
      </p:nvGrpSpPr>
      <p:grpSpPr>
        <a:xfrm>
          <a:off x="0" y="0"/>
          <a:ext cx="0" cy="0"/>
          <a:chOff x="0" y="0"/>
          <a:chExt cx="0" cy="0"/>
        </a:xfrm>
      </p:grpSpPr>
      <p:sp>
        <p:nvSpPr>
          <p:cNvPr id="7" name="Mørk baggrund">
            <a:extLst>
              <a:ext uri="{FF2B5EF4-FFF2-40B4-BE49-F238E27FC236}">
                <a16:creationId xmlns:a16="http://schemas.microsoft.com/office/drawing/2014/main" id="{5AD5CF03-2716-4BA5-9C0A-662F67148BA6}"/>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dirty="0" err="1"/>
          </a:p>
        </p:txBody>
      </p:sp>
      <p:sp>
        <p:nvSpPr>
          <p:cNvPr id="2" name="Title 1">
            <a:extLst>
              <a:ext uri="{FF2B5EF4-FFF2-40B4-BE49-F238E27FC236}">
                <a16:creationId xmlns:a16="http://schemas.microsoft.com/office/drawing/2014/main" id="{6698B7EB-9914-40BD-B6C3-15F565F6C3BF}"/>
              </a:ext>
            </a:extLst>
          </p:cNvPr>
          <p:cNvSpPr>
            <a:spLocks noGrp="1"/>
          </p:cNvSpPr>
          <p:nvPr>
            <p:ph type="title" hasCustomPrompt="1"/>
          </p:nvPr>
        </p:nvSpPr>
        <p:spPr/>
        <p:txBody>
          <a:bodyPr/>
          <a:lstStyle>
            <a:lvl1pPr>
              <a:defRPr>
                <a:solidFill>
                  <a:schemeClr val="bg1"/>
                </a:solidFill>
              </a:defRPr>
            </a:lvl1pPr>
          </a:lstStyle>
          <a:p>
            <a:r>
              <a:rPr lang="da-DK" dirty="0"/>
              <a:t>Klik for at tilføje titel</a:t>
            </a:r>
          </a:p>
        </p:txBody>
      </p:sp>
      <p:sp>
        <p:nvSpPr>
          <p:cNvPr id="3" name="Date Placeholder 2">
            <a:extLst>
              <a:ext uri="{FF2B5EF4-FFF2-40B4-BE49-F238E27FC236}">
                <a16:creationId xmlns:a16="http://schemas.microsoft.com/office/drawing/2014/main" id="{2AF4C3A7-EB1F-46BC-BA76-1F83A7576C45}"/>
              </a:ext>
            </a:extLst>
          </p:cNvPr>
          <p:cNvSpPr>
            <a:spLocks noGrp="1"/>
          </p:cNvSpPr>
          <p:nvPr>
            <p:ph type="dt" sz="half" idx="10"/>
          </p:nvPr>
        </p:nvSpPr>
        <p:spPr/>
        <p:txBody>
          <a:bodyPr/>
          <a:lstStyle>
            <a:lvl1pPr>
              <a:defRPr>
                <a:solidFill>
                  <a:schemeClr val="bg1"/>
                </a:solidFill>
                <a:latin typeface="KBH Tekst" panose="00000500000000000000" pitchFamily="2" charset="0"/>
              </a:defRPr>
            </a:lvl1pPr>
          </a:lstStyle>
          <a:p>
            <a:endParaRPr lang="da-DK" dirty="0"/>
          </a:p>
        </p:txBody>
      </p:sp>
      <p:sp>
        <p:nvSpPr>
          <p:cNvPr id="4" name="SD_FLD_PresentationTitle">
            <a:extLst>
              <a:ext uri="{FF2B5EF4-FFF2-40B4-BE49-F238E27FC236}">
                <a16:creationId xmlns:a16="http://schemas.microsoft.com/office/drawing/2014/main" id="{8818AAAC-1C4E-4738-90E1-8F4CF1339390}"/>
              </a:ext>
            </a:extLst>
          </p:cNvPr>
          <p:cNvSpPr>
            <a:spLocks noGrp="1"/>
          </p:cNvSpPr>
          <p:nvPr>
            <p:ph type="ftr" sz="quarter" idx="11"/>
          </p:nvPr>
        </p:nvSpPr>
        <p:spPr/>
        <p:txBody>
          <a:bodyPr/>
          <a:lstStyle>
            <a:lvl1pPr>
              <a:defRPr>
                <a:solidFill>
                  <a:schemeClr val="bg1"/>
                </a:solidFill>
                <a:latin typeface="KBH Tekst" panose="00000500000000000000" pitchFamily="2" charset="0"/>
              </a:defRPr>
            </a:lvl1pPr>
          </a:lstStyle>
          <a:p>
            <a:r>
              <a:rPr lang="da-DK" dirty="0"/>
              <a:t>Sidehoved</a:t>
            </a:r>
          </a:p>
        </p:txBody>
      </p:sp>
      <p:sp>
        <p:nvSpPr>
          <p:cNvPr id="5" name="Slide Number Placeholder 4">
            <a:extLst>
              <a:ext uri="{FF2B5EF4-FFF2-40B4-BE49-F238E27FC236}">
                <a16:creationId xmlns:a16="http://schemas.microsoft.com/office/drawing/2014/main" id="{B7F125F5-8144-4400-B5F6-A0AF8C90E18D}"/>
              </a:ext>
            </a:extLst>
          </p:cNvPr>
          <p:cNvSpPr>
            <a:spLocks noGrp="1"/>
          </p:cNvSpPr>
          <p:nvPr>
            <p:ph type="sldNum" sz="quarter" idx="12"/>
          </p:nvPr>
        </p:nvSpPr>
        <p:spPr/>
        <p:txBody>
          <a:bodyPr/>
          <a:lstStyle>
            <a:lvl1pPr>
              <a:defRPr>
                <a:solidFill>
                  <a:schemeClr val="bg1"/>
                </a:solidFill>
                <a:latin typeface="KBH Tekst" panose="00000500000000000000" pitchFamily="2" charset="0"/>
              </a:defRPr>
            </a:lvl1pPr>
          </a:lstStyle>
          <a:p>
            <a:fld id="{24C8C45C-947F-4981-8B3F-4F32E973C901}" type="slidenum">
              <a:rPr lang="da-DK" smtClean="0"/>
              <a:pPr/>
              <a:t>‹nr.›</a:t>
            </a:fld>
            <a:endParaRPr lang="da-DK" dirty="0"/>
          </a:p>
        </p:txBody>
      </p:sp>
      <p:sp>
        <p:nvSpPr>
          <p:cNvPr id="8" name="Text Placeholder 7">
            <a:extLst>
              <a:ext uri="{FF2B5EF4-FFF2-40B4-BE49-F238E27FC236}">
                <a16:creationId xmlns:a16="http://schemas.microsoft.com/office/drawing/2014/main" id="{57233423-19A0-44FC-A00D-E844296E793D}"/>
              </a:ext>
            </a:extLst>
          </p:cNvPr>
          <p:cNvSpPr>
            <a:spLocks noGrp="1"/>
          </p:cNvSpPr>
          <p:nvPr>
            <p:ph type="body" sz="quarter" idx="13" hasCustomPrompt="1"/>
          </p:nvPr>
        </p:nvSpPr>
        <p:spPr>
          <a:xfrm>
            <a:off x="719997" y="2192400"/>
            <a:ext cx="10752001" cy="3945600"/>
          </a:xfrm>
        </p:spPr>
        <p:txBody>
          <a:bodyPr/>
          <a:lstStyle>
            <a:lvl1pPr marL="360000" indent="-360000">
              <a:spcBef>
                <a:spcPts val="1800"/>
              </a:spcBef>
              <a:spcAft>
                <a:spcPts val="0"/>
              </a:spcAft>
              <a:buFont typeface="+mj-lt"/>
              <a:buAutoNum type="arabicPeriod"/>
              <a:defRPr sz="2400">
                <a:solidFill>
                  <a:schemeClr val="bg1"/>
                </a:solidFill>
              </a:defRPr>
            </a:lvl1pPr>
            <a:lvl2pPr marL="619200" indent="-230400">
              <a:defRPr>
                <a:solidFill>
                  <a:schemeClr val="bg1"/>
                </a:solidFill>
              </a:defRPr>
            </a:lvl2pPr>
          </a:lstStyle>
          <a:p>
            <a:pPr lvl="0"/>
            <a:r>
              <a:rPr lang="da-DK" dirty="0"/>
              <a:t>Klik for at tilføje agenda punkter</a:t>
            </a:r>
          </a:p>
          <a:p>
            <a:pPr lvl="1"/>
            <a:r>
              <a:rPr lang="da-DK" dirty="0"/>
              <a:t>Second </a:t>
            </a:r>
            <a:r>
              <a:rPr lang="da-DK" dirty="0" err="1"/>
              <a:t>level</a:t>
            </a:r>
            <a:endParaRPr lang="da-DK" dirty="0"/>
          </a:p>
        </p:txBody>
      </p:sp>
      <p:sp>
        <p:nvSpPr>
          <p:cNvPr id="9" name="TextBox 8">
            <a:extLst>
              <a:ext uri="{FF2B5EF4-FFF2-40B4-BE49-F238E27FC236}">
                <a16:creationId xmlns:a16="http://schemas.microsoft.com/office/drawing/2014/main" id="{9B34E782-FCE1-4223-B963-3FB009D942A3}"/>
              </a:ext>
            </a:extLst>
          </p:cNvPr>
          <p:cNvSpPr txBox="1"/>
          <p:nvPr userDrawn="1"/>
        </p:nvSpPr>
        <p:spPr>
          <a:xfrm>
            <a:off x="724879" y="310327"/>
            <a:ext cx="3519121" cy="180000"/>
          </a:xfrm>
          <a:prstGeom prst="rect">
            <a:avLst/>
          </a:prstGeom>
        </p:spPr>
        <p:txBody>
          <a:bodyPr vert="horz" lIns="0" tIns="0" rIns="0" bIns="0" rtlCol="0" anchor="b" anchorCtr="0"/>
          <a:lstStyle>
            <a:defPPr>
              <a:defRPr lang="en-US"/>
            </a:defPPr>
            <a:lvl1pPr>
              <a:defRPr sz="1000">
                <a:solidFill>
                  <a:schemeClr val="bg1"/>
                </a:solidFill>
              </a:defRPr>
            </a:lvl1pPr>
          </a:lstStyle>
          <a:p>
            <a:pPr lvl="0"/>
            <a:r>
              <a:rPr lang="da-DK" dirty="0">
                <a:solidFill>
                  <a:schemeClr val="bg1"/>
                </a:solidFill>
                <a:latin typeface="KBH Tekst" panose="00000500000000000000" pitchFamily="2" charset="0"/>
              </a:rPr>
              <a:t>Københavns Kommune</a:t>
            </a:r>
          </a:p>
        </p:txBody>
      </p:sp>
    </p:spTree>
    <p:extLst>
      <p:ext uri="{BB962C8B-B14F-4D97-AF65-F5344CB8AC3E}">
        <p14:creationId xmlns:p14="http://schemas.microsoft.com/office/powerpoint/2010/main" val="19639547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itat/skilleside hvi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43ACE14-5EA6-46EE-98E3-BEDB8BB49375}"/>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dirty="0" err="1"/>
          </a:p>
        </p:txBody>
      </p:sp>
      <p:sp>
        <p:nvSpPr>
          <p:cNvPr id="2" name="Title 1"/>
          <p:cNvSpPr>
            <a:spLocks noGrp="1"/>
          </p:cNvSpPr>
          <p:nvPr>
            <p:ph type="title" hasCustomPrompt="1"/>
          </p:nvPr>
        </p:nvSpPr>
        <p:spPr>
          <a:xfrm>
            <a:off x="719998" y="2192399"/>
            <a:ext cx="10752002" cy="3240000"/>
          </a:xfrm>
        </p:spPr>
        <p:txBody>
          <a:bodyPr anchor="t" anchorCtr="0"/>
          <a:lstStyle>
            <a:lvl1pPr>
              <a:lnSpc>
                <a:spcPct val="90000"/>
              </a:lnSpc>
              <a:defRPr sz="4500">
                <a:solidFill>
                  <a:srgbClr val="000C2E"/>
                </a:solidFill>
              </a:defRPr>
            </a:lvl1pPr>
          </a:lstStyle>
          <a:p>
            <a:r>
              <a:rPr lang="da-DK" noProof="0" dirty="0"/>
              <a:t>Klik for at tilføje titel</a:t>
            </a:r>
          </a:p>
        </p:txBody>
      </p:sp>
      <p:sp>
        <p:nvSpPr>
          <p:cNvPr id="9" name="TextBox 8">
            <a:extLst>
              <a:ext uri="{FF2B5EF4-FFF2-40B4-BE49-F238E27FC236}">
                <a16:creationId xmlns:a16="http://schemas.microsoft.com/office/drawing/2014/main" id="{95413C52-A1F0-4B52-9B3A-20AB1139687F}"/>
              </a:ext>
            </a:extLst>
          </p:cNvPr>
          <p:cNvSpPr txBox="1"/>
          <p:nvPr userDrawn="1"/>
        </p:nvSpPr>
        <p:spPr>
          <a:xfrm>
            <a:off x="724879" y="310327"/>
            <a:ext cx="3519121" cy="180000"/>
          </a:xfrm>
          <a:prstGeom prst="rect">
            <a:avLst/>
          </a:prstGeom>
        </p:spPr>
        <p:txBody>
          <a:bodyPr vert="horz" lIns="0" tIns="0" rIns="0" bIns="0" rtlCol="0" anchor="b" anchorCtr="0"/>
          <a:lstStyle>
            <a:defPPr>
              <a:defRPr lang="en-US"/>
            </a:defPPr>
            <a:lvl1pPr>
              <a:defRPr sz="1000">
                <a:solidFill>
                  <a:schemeClr val="bg1"/>
                </a:solidFill>
              </a:defRPr>
            </a:lvl1pPr>
          </a:lstStyle>
          <a:p>
            <a:pPr lvl="0"/>
            <a:r>
              <a:rPr lang="da-DK" dirty="0">
                <a:solidFill>
                  <a:schemeClr val="tx1"/>
                </a:solidFill>
                <a:latin typeface="KBH Tekst" panose="00000500000000000000" pitchFamily="2" charset="0"/>
              </a:rPr>
              <a:t>Københavns Kommune</a:t>
            </a:r>
          </a:p>
        </p:txBody>
      </p:sp>
      <p:sp>
        <p:nvSpPr>
          <p:cNvPr id="3" name="Date Placeholder 2">
            <a:extLst>
              <a:ext uri="{FF2B5EF4-FFF2-40B4-BE49-F238E27FC236}">
                <a16:creationId xmlns:a16="http://schemas.microsoft.com/office/drawing/2014/main" id="{534CCD90-1944-4905-B643-649FADC8AAA5}"/>
              </a:ext>
            </a:extLst>
          </p:cNvPr>
          <p:cNvSpPr>
            <a:spLocks noGrp="1"/>
          </p:cNvSpPr>
          <p:nvPr>
            <p:ph type="dt" sz="half" idx="10"/>
          </p:nvPr>
        </p:nvSpPr>
        <p:spPr/>
        <p:txBody>
          <a:bodyPr/>
          <a:lstStyle>
            <a:lvl1pPr>
              <a:defRPr>
                <a:solidFill>
                  <a:schemeClr val="tx1"/>
                </a:solidFill>
                <a:latin typeface="KBH Tekst" panose="00000500000000000000" pitchFamily="2" charset="0"/>
              </a:defRPr>
            </a:lvl1pPr>
          </a:lstStyle>
          <a:p>
            <a:endParaRPr lang="da-DK" dirty="0"/>
          </a:p>
        </p:txBody>
      </p:sp>
      <p:sp>
        <p:nvSpPr>
          <p:cNvPr id="7" name="SD_FLD_PresentationTitle">
            <a:extLst>
              <a:ext uri="{FF2B5EF4-FFF2-40B4-BE49-F238E27FC236}">
                <a16:creationId xmlns:a16="http://schemas.microsoft.com/office/drawing/2014/main" id="{0A1B639C-198A-476D-B365-AE3F9BFE1DC3}"/>
              </a:ext>
            </a:extLst>
          </p:cNvPr>
          <p:cNvSpPr>
            <a:spLocks noGrp="1"/>
          </p:cNvSpPr>
          <p:nvPr>
            <p:ph type="ftr" sz="quarter" idx="11"/>
          </p:nvPr>
        </p:nvSpPr>
        <p:spPr/>
        <p:txBody>
          <a:bodyPr/>
          <a:lstStyle>
            <a:lvl1pPr>
              <a:defRPr>
                <a:solidFill>
                  <a:schemeClr val="tx1"/>
                </a:solidFill>
                <a:latin typeface="KBH Tekst" panose="00000500000000000000" pitchFamily="2" charset="0"/>
              </a:defRPr>
            </a:lvl1pPr>
          </a:lstStyle>
          <a:p>
            <a:r>
              <a:rPr lang="da-DK" dirty="0"/>
              <a:t>Sidehoved</a:t>
            </a:r>
          </a:p>
        </p:txBody>
      </p:sp>
      <p:sp>
        <p:nvSpPr>
          <p:cNvPr id="10" name="Slide Number Placeholder 9">
            <a:extLst>
              <a:ext uri="{FF2B5EF4-FFF2-40B4-BE49-F238E27FC236}">
                <a16:creationId xmlns:a16="http://schemas.microsoft.com/office/drawing/2014/main" id="{2715E2E9-557F-4202-BA67-139A65D03600}"/>
              </a:ext>
            </a:extLst>
          </p:cNvPr>
          <p:cNvSpPr>
            <a:spLocks noGrp="1"/>
          </p:cNvSpPr>
          <p:nvPr>
            <p:ph type="sldNum" sz="quarter" idx="12"/>
          </p:nvPr>
        </p:nvSpPr>
        <p:spPr/>
        <p:txBody>
          <a:bodyPr/>
          <a:lstStyle>
            <a:lvl1pPr>
              <a:defRPr>
                <a:solidFill>
                  <a:schemeClr val="tx1"/>
                </a:solidFill>
                <a:latin typeface="KBH Tekst" panose="00000500000000000000" pitchFamily="2" charset="0"/>
              </a:defRPr>
            </a:lvl1pPr>
          </a:lstStyle>
          <a:p>
            <a:fld id="{24C8C45C-947F-4981-8B3F-4F32E973C901}" type="slidenum">
              <a:rPr lang="da-DK" smtClean="0"/>
              <a:pPr/>
              <a:t>‹nr.›</a:t>
            </a:fld>
            <a:endParaRPr lang="da-DK" dirty="0"/>
          </a:p>
        </p:txBody>
      </p:sp>
    </p:spTree>
    <p:extLst>
      <p:ext uri="{BB962C8B-B14F-4D97-AF65-F5344CB8AC3E}">
        <p14:creationId xmlns:p14="http://schemas.microsoft.com/office/powerpoint/2010/main" val="11212661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itat/skilleside blå">
    <p:spTree>
      <p:nvGrpSpPr>
        <p:cNvPr id="1" name=""/>
        <p:cNvGrpSpPr/>
        <p:nvPr/>
      </p:nvGrpSpPr>
      <p:grpSpPr>
        <a:xfrm>
          <a:off x="0" y="0"/>
          <a:ext cx="0" cy="0"/>
          <a:chOff x="0" y="0"/>
          <a:chExt cx="0" cy="0"/>
        </a:xfrm>
      </p:grpSpPr>
      <p:sp>
        <p:nvSpPr>
          <p:cNvPr id="8" name="Baggrund mørk">
            <a:extLst>
              <a:ext uri="{FF2B5EF4-FFF2-40B4-BE49-F238E27FC236}">
                <a16:creationId xmlns:a16="http://schemas.microsoft.com/office/drawing/2014/main" id="{C43ACE14-5EA6-46EE-98E3-BEDB8BB49375}"/>
              </a:ext>
            </a:extLst>
          </p:cNvPr>
          <p:cNvSpPr/>
          <p:nvPr userDrawn="1"/>
        </p:nvSpPr>
        <p:spPr>
          <a:xfrm>
            <a:off x="0" y="0"/>
            <a:ext cx="12192000" cy="6858000"/>
          </a:xfrm>
          <a:prstGeom prst="rect">
            <a:avLst/>
          </a:prstGeom>
          <a:solidFill>
            <a:srgbClr val="000C2E"/>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dirty="0" err="1"/>
          </a:p>
        </p:txBody>
      </p:sp>
      <p:sp>
        <p:nvSpPr>
          <p:cNvPr id="2" name="Title 1"/>
          <p:cNvSpPr>
            <a:spLocks noGrp="1"/>
          </p:cNvSpPr>
          <p:nvPr>
            <p:ph type="title" hasCustomPrompt="1"/>
          </p:nvPr>
        </p:nvSpPr>
        <p:spPr>
          <a:xfrm>
            <a:off x="719998" y="2192400"/>
            <a:ext cx="10752002" cy="3240000"/>
          </a:xfrm>
        </p:spPr>
        <p:txBody>
          <a:bodyPr anchor="t" anchorCtr="0"/>
          <a:lstStyle>
            <a:lvl1pPr>
              <a:lnSpc>
                <a:spcPct val="90000"/>
              </a:lnSpc>
              <a:defRPr sz="4500">
                <a:solidFill>
                  <a:schemeClr val="bg1"/>
                </a:solidFill>
              </a:defRPr>
            </a:lvl1pPr>
          </a:lstStyle>
          <a:p>
            <a:r>
              <a:rPr lang="da-DK" noProof="0" dirty="0"/>
              <a:t>Klik for at tilføje titel</a:t>
            </a:r>
          </a:p>
        </p:txBody>
      </p:sp>
      <p:sp>
        <p:nvSpPr>
          <p:cNvPr id="4" name="Date_GeneralDate"/>
          <p:cNvSpPr>
            <a:spLocks noGrp="1"/>
          </p:cNvSpPr>
          <p:nvPr>
            <p:ph type="dt" sz="half" idx="10"/>
          </p:nvPr>
        </p:nvSpPr>
        <p:spPr/>
        <p:txBody>
          <a:bodyPr/>
          <a:lstStyle>
            <a:lvl1pPr>
              <a:defRPr>
                <a:solidFill>
                  <a:schemeClr val="bg1"/>
                </a:solidFill>
                <a:latin typeface="KBH Tekst" panose="00000500000000000000" pitchFamily="2" charset="0"/>
              </a:defRPr>
            </a:lvl1pPr>
          </a:lstStyle>
          <a:p>
            <a:endParaRPr lang="da-DK" dirty="0"/>
          </a:p>
        </p:txBody>
      </p:sp>
      <p:sp>
        <p:nvSpPr>
          <p:cNvPr id="5" name="SD_FLD_PresentationTitle"/>
          <p:cNvSpPr>
            <a:spLocks noGrp="1"/>
          </p:cNvSpPr>
          <p:nvPr>
            <p:ph type="ftr" sz="quarter" idx="11"/>
          </p:nvPr>
        </p:nvSpPr>
        <p:spPr/>
        <p:txBody>
          <a:bodyPr/>
          <a:lstStyle>
            <a:lvl1pPr>
              <a:defRPr>
                <a:solidFill>
                  <a:schemeClr val="bg1"/>
                </a:solidFill>
                <a:latin typeface="KBH Tekst" panose="00000500000000000000" pitchFamily="2" charset="0"/>
              </a:defRPr>
            </a:lvl1pPr>
          </a:lstStyle>
          <a:p>
            <a:r>
              <a:rPr lang="da-DK" dirty="0"/>
              <a:t>Sidehoved</a:t>
            </a:r>
          </a:p>
        </p:txBody>
      </p:sp>
      <p:sp>
        <p:nvSpPr>
          <p:cNvPr id="6" name="Slide Number Placeholder 5"/>
          <p:cNvSpPr>
            <a:spLocks noGrp="1"/>
          </p:cNvSpPr>
          <p:nvPr>
            <p:ph type="sldNum" sz="quarter" idx="12"/>
          </p:nvPr>
        </p:nvSpPr>
        <p:spPr/>
        <p:txBody>
          <a:bodyPr/>
          <a:lstStyle>
            <a:lvl1pPr>
              <a:defRPr>
                <a:solidFill>
                  <a:schemeClr val="bg1"/>
                </a:solidFill>
                <a:latin typeface="KBH Tekst" panose="00000500000000000000" pitchFamily="2" charset="0"/>
              </a:defRPr>
            </a:lvl1pPr>
          </a:lstStyle>
          <a:p>
            <a:fld id="{859873C9-BF5D-4A9A-BB31-45BBB7BABAF7}" type="slidenum">
              <a:rPr lang="da-DK" smtClean="0"/>
              <a:pPr/>
              <a:t>‹nr.›</a:t>
            </a:fld>
            <a:endParaRPr lang="da-DK" dirty="0"/>
          </a:p>
        </p:txBody>
      </p:sp>
      <p:sp>
        <p:nvSpPr>
          <p:cNvPr id="7" name="TextBox 6">
            <a:extLst>
              <a:ext uri="{FF2B5EF4-FFF2-40B4-BE49-F238E27FC236}">
                <a16:creationId xmlns:a16="http://schemas.microsoft.com/office/drawing/2014/main" id="{33CBB6A6-23EA-4F4B-B9FD-8994EF63F7D5}"/>
              </a:ext>
            </a:extLst>
          </p:cNvPr>
          <p:cNvSpPr txBox="1"/>
          <p:nvPr userDrawn="1"/>
        </p:nvSpPr>
        <p:spPr>
          <a:xfrm>
            <a:off x="724879" y="310327"/>
            <a:ext cx="3519121" cy="180000"/>
          </a:xfrm>
          <a:prstGeom prst="rect">
            <a:avLst/>
          </a:prstGeom>
        </p:spPr>
        <p:txBody>
          <a:bodyPr vert="horz" lIns="0" tIns="0" rIns="0" bIns="0" rtlCol="0" anchor="b" anchorCtr="0"/>
          <a:lstStyle>
            <a:defPPr>
              <a:defRPr lang="en-US"/>
            </a:defPPr>
            <a:lvl1pPr>
              <a:defRPr sz="1000">
                <a:solidFill>
                  <a:schemeClr val="bg1"/>
                </a:solidFill>
              </a:defRPr>
            </a:lvl1pPr>
          </a:lstStyle>
          <a:p>
            <a:pPr lvl="0"/>
            <a:r>
              <a:rPr lang="da-DK" dirty="0">
                <a:solidFill>
                  <a:schemeClr val="bg1"/>
                </a:solidFill>
                <a:latin typeface="KBH Tekst" panose="00000500000000000000" pitchFamily="2" charset="0"/>
              </a:rPr>
              <a:t>Københavns Kommune</a:t>
            </a:r>
          </a:p>
        </p:txBody>
      </p:sp>
    </p:spTree>
    <p:extLst>
      <p:ext uri="{BB962C8B-B14F-4D97-AF65-F5344CB8AC3E}">
        <p14:creationId xmlns:p14="http://schemas.microsoft.com/office/powerpoint/2010/main" val="705382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itat/skilleside hvid/mør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43ACE14-5EA6-46EE-98E3-BEDB8BB49375}"/>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dirty="0" err="1"/>
          </a:p>
        </p:txBody>
      </p:sp>
      <p:sp>
        <p:nvSpPr>
          <p:cNvPr id="2" name="Title 1"/>
          <p:cNvSpPr>
            <a:spLocks noGrp="1"/>
          </p:cNvSpPr>
          <p:nvPr>
            <p:ph type="title" hasCustomPrompt="1"/>
          </p:nvPr>
        </p:nvSpPr>
        <p:spPr>
          <a:xfrm>
            <a:off x="719998" y="2192400"/>
            <a:ext cx="10752002" cy="3240000"/>
          </a:xfrm>
        </p:spPr>
        <p:txBody>
          <a:bodyPr anchor="t" anchorCtr="0"/>
          <a:lstStyle>
            <a:lvl1pPr>
              <a:lnSpc>
                <a:spcPct val="90000"/>
              </a:lnSpc>
              <a:defRPr sz="4500">
                <a:solidFill>
                  <a:schemeClr val="tx2"/>
                </a:solidFill>
              </a:defRPr>
            </a:lvl1pPr>
          </a:lstStyle>
          <a:p>
            <a:r>
              <a:rPr lang="da-DK" noProof="0" dirty="0"/>
              <a:t>Klik for at tilføje titel</a:t>
            </a:r>
          </a:p>
        </p:txBody>
      </p:sp>
      <p:sp>
        <p:nvSpPr>
          <p:cNvPr id="4" name="Date_GeneralDate"/>
          <p:cNvSpPr>
            <a:spLocks noGrp="1"/>
          </p:cNvSpPr>
          <p:nvPr>
            <p:ph type="dt" sz="half" idx="10"/>
          </p:nvPr>
        </p:nvSpPr>
        <p:spPr/>
        <p:txBody>
          <a:bodyPr/>
          <a:lstStyle>
            <a:lvl1pPr>
              <a:defRPr>
                <a:solidFill>
                  <a:schemeClr val="tx1"/>
                </a:solidFill>
                <a:latin typeface="KBH Tekst" panose="00000500000000000000" pitchFamily="2" charset="0"/>
              </a:defRPr>
            </a:lvl1pPr>
          </a:lstStyle>
          <a:p>
            <a:endParaRPr lang="da-DK" dirty="0"/>
          </a:p>
        </p:txBody>
      </p:sp>
      <p:sp>
        <p:nvSpPr>
          <p:cNvPr id="5" name="SD_FLD_PresentationTitle"/>
          <p:cNvSpPr>
            <a:spLocks noGrp="1"/>
          </p:cNvSpPr>
          <p:nvPr>
            <p:ph type="ftr" sz="quarter" idx="11"/>
          </p:nvPr>
        </p:nvSpPr>
        <p:spPr/>
        <p:txBody>
          <a:bodyPr/>
          <a:lstStyle>
            <a:lvl1pPr>
              <a:defRPr>
                <a:solidFill>
                  <a:schemeClr val="tx1"/>
                </a:solidFill>
                <a:latin typeface="KBH Tekst" panose="00000500000000000000" pitchFamily="2" charset="0"/>
              </a:defRPr>
            </a:lvl1pPr>
          </a:lstStyle>
          <a:p>
            <a:r>
              <a:rPr lang="da-DK" dirty="0"/>
              <a:t>Sidehoved</a:t>
            </a:r>
          </a:p>
        </p:txBody>
      </p:sp>
      <p:sp>
        <p:nvSpPr>
          <p:cNvPr id="6" name="Slide Number Placeholder 5"/>
          <p:cNvSpPr>
            <a:spLocks noGrp="1"/>
          </p:cNvSpPr>
          <p:nvPr>
            <p:ph type="sldNum" sz="quarter" idx="12"/>
          </p:nvPr>
        </p:nvSpPr>
        <p:spPr/>
        <p:txBody>
          <a:bodyPr/>
          <a:lstStyle>
            <a:lvl1pPr>
              <a:defRPr>
                <a:solidFill>
                  <a:schemeClr val="tx1"/>
                </a:solidFill>
                <a:latin typeface="KBH Tekst" panose="00000500000000000000" pitchFamily="2" charset="0"/>
              </a:defRPr>
            </a:lvl1pPr>
          </a:lstStyle>
          <a:p>
            <a:fld id="{859873C9-BF5D-4A9A-BB31-45BBB7BABAF7}" type="slidenum">
              <a:rPr lang="da-DK" smtClean="0"/>
              <a:pPr/>
              <a:t>‹nr.›</a:t>
            </a:fld>
            <a:endParaRPr lang="da-DK" dirty="0"/>
          </a:p>
        </p:txBody>
      </p:sp>
      <p:sp>
        <p:nvSpPr>
          <p:cNvPr id="9" name="TextBox 8">
            <a:extLst>
              <a:ext uri="{FF2B5EF4-FFF2-40B4-BE49-F238E27FC236}">
                <a16:creationId xmlns:a16="http://schemas.microsoft.com/office/drawing/2014/main" id="{95413C52-A1F0-4B52-9B3A-20AB1139687F}"/>
              </a:ext>
            </a:extLst>
          </p:cNvPr>
          <p:cNvSpPr txBox="1"/>
          <p:nvPr userDrawn="1"/>
        </p:nvSpPr>
        <p:spPr>
          <a:xfrm>
            <a:off x="724879" y="310327"/>
            <a:ext cx="3519121" cy="180000"/>
          </a:xfrm>
          <a:prstGeom prst="rect">
            <a:avLst/>
          </a:prstGeom>
        </p:spPr>
        <p:txBody>
          <a:bodyPr vert="horz" lIns="0" tIns="0" rIns="0" bIns="0" rtlCol="0" anchor="b" anchorCtr="0"/>
          <a:lstStyle>
            <a:defPPr>
              <a:defRPr lang="en-US"/>
            </a:defPPr>
            <a:lvl1pPr>
              <a:defRPr sz="1000">
                <a:solidFill>
                  <a:schemeClr val="bg1"/>
                </a:solidFill>
              </a:defRPr>
            </a:lvl1pPr>
          </a:lstStyle>
          <a:p>
            <a:pPr lvl="0"/>
            <a:r>
              <a:rPr lang="da-DK" dirty="0">
                <a:solidFill>
                  <a:schemeClr val="tx1"/>
                </a:solidFill>
                <a:latin typeface="KBH Tekst" panose="00000500000000000000" pitchFamily="2" charset="0"/>
              </a:rPr>
              <a:t>Københavns Kommune</a:t>
            </a:r>
          </a:p>
        </p:txBody>
      </p:sp>
    </p:spTree>
    <p:extLst>
      <p:ext uri="{BB962C8B-B14F-4D97-AF65-F5344CB8AC3E}">
        <p14:creationId xmlns:p14="http://schemas.microsoft.com/office/powerpoint/2010/main" val="22283504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itat/skilleside mørk/lys">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43ACE14-5EA6-46EE-98E3-BEDB8BB49375}"/>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dirty="0" err="1"/>
          </a:p>
        </p:txBody>
      </p:sp>
      <p:sp>
        <p:nvSpPr>
          <p:cNvPr id="2" name="Title 1"/>
          <p:cNvSpPr>
            <a:spLocks noGrp="1"/>
          </p:cNvSpPr>
          <p:nvPr>
            <p:ph type="title" hasCustomPrompt="1"/>
          </p:nvPr>
        </p:nvSpPr>
        <p:spPr>
          <a:xfrm>
            <a:off x="719998" y="2192400"/>
            <a:ext cx="10752002" cy="3240000"/>
          </a:xfrm>
        </p:spPr>
        <p:txBody>
          <a:bodyPr anchor="t" anchorCtr="0"/>
          <a:lstStyle>
            <a:lvl1pPr>
              <a:lnSpc>
                <a:spcPct val="90000"/>
              </a:lnSpc>
              <a:defRPr sz="4500">
                <a:solidFill>
                  <a:schemeClr val="bg2"/>
                </a:solidFill>
              </a:defRPr>
            </a:lvl1pPr>
          </a:lstStyle>
          <a:p>
            <a:r>
              <a:rPr lang="da-DK" noProof="0" dirty="0"/>
              <a:t>Klik for at tilføje titel</a:t>
            </a:r>
          </a:p>
        </p:txBody>
      </p:sp>
      <p:sp>
        <p:nvSpPr>
          <p:cNvPr id="4" name="Date_GeneralDate"/>
          <p:cNvSpPr>
            <a:spLocks noGrp="1"/>
          </p:cNvSpPr>
          <p:nvPr>
            <p:ph type="dt" sz="half" idx="10"/>
          </p:nvPr>
        </p:nvSpPr>
        <p:spPr/>
        <p:txBody>
          <a:bodyPr/>
          <a:lstStyle>
            <a:lvl1pPr>
              <a:defRPr>
                <a:solidFill>
                  <a:schemeClr val="bg1"/>
                </a:solidFill>
                <a:latin typeface="KBH Tekst" panose="00000500000000000000" pitchFamily="2" charset="0"/>
              </a:defRPr>
            </a:lvl1pPr>
          </a:lstStyle>
          <a:p>
            <a:endParaRPr lang="da-DK" dirty="0"/>
          </a:p>
        </p:txBody>
      </p:sp>
      <p:sp>
        <p:nvSpPr>
          <p:cNvPr id="5" name="SD_FLD_PresentationTitle"/>
          <p:cNvSpPr>
            <a:spLocks noGrp="1"/>
          </p:cNvSpPr>
          <p:nvPr>
            <p:ph type="ftr" sz="quarter" idx="11"/>
          </p:nvPr>
        </p:nvSpPr>
        <p:spPr/>
        <p:txBody>
          <a:bodyPr/>
          <a:lstStyle>
            <a:lvl1pPr>
              <a:defRPr>
                <a:solidFill>
                  <a:schemeClr val="bg1"/>
                </a:solidFill>
                <a:latin typeface="KBH Tekst" panose="00000500000000000000" pitchFamily="2" charset="0"/>
              </a:defRPr>
            </a:lvl1pPr>
          </a:lstStyle>
          <a:p>
            <a:r>
              <a:rPr lang="da-DK" dirty="0"/>
              <a:t>Sidehoved</a:t>
            </a:r>
          </a:p>
        </p:txBody>
      </p:sp>
      <p:sp>
        <p:nvSpPr>
          <p:cNvPr id="6" name="Slide Number Placeholder 5"/>
          <p:cNvSpPr>
            <a:spLocks noGrp="1"/>
          </p:cNvSpPr>
          <p:nvPr>
            <p:ph type="sldNum" sz="quarter" idx="12"/>
          </p:nvPr>
        </p:nvSpPr>
        <p:spPr/>
        <p:txBody>
          <a:bodyPr/>
          <a:lstStyle>
            <a:lvl1pPr>
              <a:defRPr>
                <a:solidFill>
                  <a:schemeClr val="bg1"/>
                </a:solidFill>
                <a:latin typeface="KBH Tekst" panose="00000500000000000000" pitchFamily="2" charset="0"/>
              </a:defRPr>
            </a:lvl1pPr>
          </a:lstStyle>
          <a:p>
            <a:fld id="{859873C9-BF5D-4A9A-BB31-45BBB7BABAF7}" type="slidenum">
              <a:rPr lang="da-DK" smtClean="0"/>
              <a:pPr/>
              <a:t>‹nr.›</a:t>
            </a:fld>
            <a:endParaRPr lang="da-DK" dirty="0"/>
          </a:p>
        </p:txBody>
      </p:sp>
      <p:sp>
        <p:nvSpPr>
          <p:cNvPr id="9" name="TextBox 8">
            <a:extLst>
              <a:ext uri="{FF2B5EF4-FFF2-40B4-BE49-F238E27FC236}">
                <a16:creationId xmlns:a16="http://schemas.microsoft.com/office/drawing/2014/main" id="{95413C52-A1F0-4B52-9B3A-20AB1139687F}"/>
              </a:ext>
            </a:extLst>
          </p:cNvPr>
          <p:cNvSpPr txBox="1"/>
          <p:nvPr userDrawn="1"/>
        </p:nvSpPr>
        <p:spPr>
          <a:xfrm>
            <a:off x="724879" y="310327"/>
            <a:ext cx="3519121" cy="180000"/>
          </a:xfrm>
          <a:prstGeom prst="rect">
            <a:avLst/>
          </a:prstGeom>
        </p:spPr>
        <p:txBody>
          <a:bodyPr vert="horz" lIns="0" tIns="0" rIns="0" bIns="0" rtlCol="0" anchor="b" anchorCtr="0"/>
          <a:lstStyle>
            <a:defPPr>
              <a:defRPr lang="en-US"/>
            </a:defPPr>
            <a:lvl1pPr>
              <a:defRPr sz="1000">
                <a:solidFill>
                  <a:schemeClr val="bg1"/>
                </a:solidFill>
              </a:defRPr>
            </a:lvl1pPr>
          </a:lstStyle>
          <a:p>
            <a:pPr lvl="0"/>
            <a:r>
              <a:rPr lang="da-DK" dirty="0">
                <a:solidFill>
                  <a:schemeClr val="bg1"/>
                </a:solidFill>
                <a:latin typeface="KBH Tekst" panose="00000500000000000000" pitchFamily="2" charset="0"/>
              </a:rPr>
              <a:t>Københavns Kommune</a:t>
            </a:r>
          </a:p>
        </p:txBody>
      </p:sp>
    </p:spTree>
    <p:extLst>
      <p:ext uri="{BB962C8B-B14F-4D97-AF65-F5344CB8AC3E}">
        <p14:creationId xmlns:p14="http://schemas.microsoft.com/office/powerpoint/2010/main" val="4421868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itat/skilleside lys/mør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43ACE14-5EA6-46EE-98E3-BEDB8BB49375}"/>
              </a:ext>
            </a:extLst>
          </p:cNvPr>
          <p:cNvSpPr/>
          <p:nvPr userDrawn="1"/>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dirty="0" err="1"/>
          </a:p>
        </p:txBody>
      </p:sp>
      <p:sp>
        <p:nvSpPr>
          <p:cNvPr id="2" name="Title 1"/>
          <p:cNvSpPr>
            <a:spLocks noGrp="1"/>
          </p:cNvSpPr>
          <p:nvPr>
            <p:ph type="title" hasCustomPrompt="1"/>
          </p:nvPr>
        </p:nvSpPr>
        <p:spPr>
          <a:xfrm>
            <a:off x="719998" y="2192400"/>
            <a:ext cx="10752002" cy="3240000"/>
          </a:xfrm>
        </p:spPr>
        <p:txBody>
          <a:bodyPr anchor="t" anchorCtr="0"/>
          <a:lstStyle>
            <a:lvl1pPr>
              <a:lnSpc>
                <a:spcPct val="90000"/>
              </a:lnSpc>
              <a:defRPr sz="4500">
                <a:solidFill>
                  <a:schemeClr val="tx2"/>
                </a:solidFill>
              </a:defRPr>
            </a:lvl1pPr>
          </a:lstStyle>
          <a:p>
            <a:r>
              <a:rPr lang="da-DK" noProof="0" dirty="0"/>
              <a:t>Klik for at tilføje titel</a:t>
            </a:r>
          </a:p>
        </p:txBody>
      </p:sp>
      <p:sp>
        <p:nvSpPr>
          <p:cNvPr id="4" name="Date_GeneralDate"/>
          <p:cNvSpPr>
            <a:spLocks noGrp="1"/>
          </p:cNvSpPr>
          <p:nvPr>
            <p:ph type="dt" sz="half" idx="10"/>
          </p:nvPr>
        </p:nvSpPr>
        <p:spPr/>
        <p:txBody>
          <a:bodyPr/>
          <a:lstStyle>
            <a:lvl1pPr>
              <a:defRPr>
                <a:solidFill>
                  <a:schemeClr val="tx1"/>
                </a:solidFill>
                <a:latin typeface="KBH Tekst" panose="00000500000000000000" pitchFamily="2" charset="0"/>
              </a:defRPr>
            </a:lvl1pPr>
          </a:lstStyle>
          <a:p>
            <a:endParaRPr lang="da-DK" dirty="0"/>
          </a:p>
        </p:txBody>
      </p:sp>
      <p:sp>
        <p:nvSpPr>
          <p:cNvPr id="5" name="SD_FLD_PresentationTitle"/>
          <p:cNvSpPr>
            <a:spLocks noGrp="1"/>
          </p:cNvSpPr>
          <p:nvPr>
            <p:ph type="ftr" sz="quarter" idx="11"/>
          </p:nvPr>
        </p:nvSpPr>
        <p:spPr/>
        <p:txBody>
          <a:bodyPr/>
          <a:lstStyle>
            <a:lvl1pPr>
              <a:defRPr>
                <a:solidFill>
                  <a:schemeClr val="tx1"/>
                </a:solidFill>
                <a:latin typeface="KBH Tekst" panose="00000500000000000000" pitchFamily="2" charset="0"/>
              </a:defRPr>
            </a:lvl1pPr>
          </a:lstStyle>
          <a:p>
            <a:r>
              <a:rPr lang="da-DK" dirty="0"/>
              <a:t>Sidehoved</a:t>
            </a:r>
          </a:p>
        </p:txBody>
      </p:sp>
      <p:sp>
        <p:nvSpPr>
          <p:cNvPr id="6" name="Slide Number Placeholder 5"/>
          <p:cNvSpPr>
            <a:spLocks noGrp="1"/>
          </p:cNvSpPr>
          <p:nvPr>
            <p:ph type="sldNum" sz="quarter" idx="12"/>
          </p:nvPr>
        </p:nvSpPr>
        <p:spPr/>
        <p:txBody>
          <a:bodyPr/>
          <a:lstStyle>
            <a:lvl1pPr>
              <a:defRPr>
                <a:solidFill>
                  <a:schemeClr val="tx1"/>
                </a:solidFill>
                <a:latin typeface="KBH Tekst" panose="00000500000000000000" pitchFamily="2" charset="0"/>
              </a:defRPr>
            </a:lvl1pPr>
          </a:lstStyle>
          <a:p>
            <a:fld id="{859873C9-BF5D-4A9A-BB31-45BBB7BABAF7}" type="slidenum">
              <a:rPr lang="da-DK" smtClean="0"/>
              <a:pPr/>
              <a:t>‹nr.›</a:t>
            </a:fld>
            <a:endParaRPr lang="da-DK" dirty="0"/>
          </a:p>
        </p:txBody>
      </p:sp>
      <p:sp>
        <p:nvSpPr>
          <p:cNvPr id="7" name="TextBox 6">
            <a:extLst>
              <a:ext uri="{FF2B5EF4-FFF2-40B4-BE49-F238E27FC236}">
                <a16:creationId xmlns:a16="http://schemas.microsoft.com/office/drawing/2014/main" id="{FD61A9E3-0AAD-4CBD-B3C1-4C6ACE3B9B21}"/>
              </a:ext>
            </a:extLst>
          </p:cNvPr>
          <p:cNvSpPr txBox="1"/>
          <p:nvPr userDrawn="1"/>
        </p:nvSpPr>
        <p:spPr>
          <a:xfrm>
            <a:off x="724879" y="310327"/>
            <a:ext cx="3519121" cy="180000"/>
          </a:xfrm>
          <a:prstGeom prst="rect">
            <a:avLst/>
          </a:prstGeom>
        </p:spPr>
        <p:txBody>
          <a:bodyPr vert="horz" lIns="0" tIns="0" rIns="0" bIns="0" rtlCol="0" anchor="b" anchorCtr="0"/>
          <a:lstStyle>
            <a:defPPr>
              <a:defRPr lang="en-US"/>
            </a:defPPr>
            <a:lvl1pPr>
              <a:defRPr sz="1000">
                <a:solidFill>
                  <a:schemeClr val="bg1"/>
                </a:solidFill>
              </a:defRPr>
            </a:lvl1pPr>
          </a:lstStyle>
          <a:p>
            <a:pPr lvl="0"/>
            <a:r>
              <a:rPr lang="da-DK" dirty="0">
                <a:solidFill>
                  <a:schemeClr val="tx1"/>
                </a:solidFill>
                <a:latin typeface="KBH Tekst" panose="00000500000000000000" pitchFamily="2" charset="0"/>
              </a:rPr>
              <a:t>Københavns Kommune</a:t>
            </a:r>
          </a:p>
        </p:txBody>
      </p:sp>
    </p:spTree>
    <p:extLst>
      <p:ext uri="{BB962C8B-B14F-4D97-AF65-F5344CB8AC3E}">
        <p14:creationId xmlns:p14="http://schemas.microsoft.com/office/powerpoint/2010/main" val="32007265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el og indhold hvid">
    <p:spTree>
      <p:nvGrpSpPr>
        <p:cNvPr id="1" name=""/>
        <p:cNvGrpSpPr/>
        <p:nvPr/>
      </p:nvGrpSpPr>
      <p:grpSpPr>
        <a:xfrm>
          <a:off x="0" y="0"/>
          <a:ext cx="0" cy="0"/>
          <a:chOff x="0" y="0"/>
          <a:chExt cx="0" cy="0"/>
        </a:xfrm>
      </p:grpSpPr>
      <p:sp>
        <p:nvSpPr>
          <p:cNvPr id="7" name="Title Placeholder 6">
            <a:extLst>
              <a:ext uri="{FF2B5EF4-FFF2-40B4-BE49-F238E27FC236}">
                <a16:creationId xmlns:a16="http://schemas.microsoft.com/office/drawing/2014/main" id="{8A9D288E-FE9E-44C8-8107-0308EB870B92}"/>
              </a:ext>
            </a:extLst>
          </p:cNvPr>
          <p:cNvSpPr>
            <a:spLocks noGrp="1"/>
          </p:cNvSpPr>
          <p:nvPr>
            <p:ph type="title" hasCustomPrompt="1"/>
          </p:nvPr>
        </p:nvSpPr>
        <p:spPr>
          <a:xfrm>
            <a:off x="719998" y="894268"/>
            <a:ext cx="10752002" cy="893928"/>
          </a:xfrm>
          <a:prstGeom prst="rect">
            <a:avLst/>
          </a:prstGeom>
        </p:spPr>
        <p:txBody>
          <a:bodyPr vert="horz" lIns="0" tIns="0" rIns="0" bIns="0" rtlCol="0" anchor="b" anchorCtr="0">
            <a:noAutofit/>
          </a:bodyPr>
          <a:lstStyle>
            <a:lvl1pPr>
              <a:defRPr/>
            </a:lvl1pPr>
          </a:lstStyle>
          <a:p>
            <a:r>
              <a:rPr lang="da-DK" dirty="0"/>
              <a:t>Klik for at tilføje titel</a:t>
            </a:r>
          </a:p>
        </p:txBody>
      </p:sp>
      <p:sp>
        <p:nvSpPr>
          <p:cNvPr id="3" name="Content Placeholder 2"/>
          <p:cNvSpPr>
            <a:spLocks noGrp="1"/>
          </p:cNvSpPr>
          <p:nvPr>
            <p:ph idx="1" hasCustomPrompt="1"/>
          </p:nvPr>
        </p:nvSpPr>
        <p:spPr/>
        <p:txBody>
          <a:bodyPr/>
          <a:lstStyle>
            <a:lvl1pPr>
              <a:defRPr/>
            </a:lvl1pPr>
          </a:lstStyle>
          <a:p>
            <a:pPr lvl="0"/>
            <a:r>
              <a:rPr lang="da-DK" noProof="0" dirty="0"/>
              <a:t>Brug TAB og Shift + TAB til at skifte tekst- og bulletniveau. Stå på ny linje inden du trykker på TAB. </a:t>
            </a:r>
          </a:p>
          <a:p>
            <a:pPr lvl="1"/>
            <a:r>
              <a:rPr lang="da-DK" noProof="0" dirty="0"/>
              <a:t>Second </a:t>
            </a:r>
            <a:r>
              <a:rPr lang="da-DK" noProof="0" dirty="0" err="1"/>
              <a:t>level</a:t>
            </a:r>
            <a:endParaRPr lang="da-DK" noProof="0" dirty="0"/>
          </a:p>
          <a:p>
            <a:pPr lvl="2"/>
            <a:r>
              <a:rPr lang="da-DK" noProof="0" dirty="0"/>
              <a:t>Third </a:t>
            </a:r>
            <a:r>
              <a:rPr lang="da-DK" noProof="0" dirty="0" err="1"/>
              <a:t>level</a:t>
            </a:r>
            <a:endParaRPr lang="da-DK" noProof="0" dirty="0"/>
          </a:p>
          <a:p>
            <a:pPr lvl="3"/>
            <a:r>
              <a:rPr lang="da-DK" noProof="0" dirty="0" err="1"/>
              <a:t>Fourth</a:t>
            </a:r>
            <a:r>
              <a:rPr lang="da-DK" noProof="0" dirty="0"/>
              <a:t> </a:t>
            </a:r>
            <a:r>
              <a:rPr lang="da-DK" noProof="0" dirty="0" err="1"/>
              <a:t>level</a:t>
            </a:r>
            <a:endParaRPr lang="da-DK" noProof="0" dirty="0"/>
          </a:p>
          <a:p>
            <a:pPr lvl="4"/>
            <a:r>
              <a:rPr lang="da-DK" noProof="0" dirty="0"/>
              <a:t>Fifth </a:t>
            </a:r>
            <a:r>
              <a:rPr lang="da-DK" noProof="0" dirty="0" err="1"/>
              <a:t>level</a:t>
            </a:r>
            <a:endParaRPr lang="da-DK" noProof="0" dirty="0"/>
          </a:p>
        </p:txBody>
      </p:sp>
      <p:sp>
        <p:nvSpPr>
          <p:cNvPr id="4" name="Date_GeneralDate"/>
          <p:cNvSpPr>
            <a:spLocks noGrp="1"/>
          </p:cNvSpPr>
          <p:nvPr>
            <p:ph type="dt" sz="half" idx="10"/>
          </p:nvPr>
        </p:nvSpPr>
        <p:spPr/>
        <p:txBody>
          <a:bodyPr/>
          <a:lstStyle/>
          <a:p>
            <a:endParaRPr lang="da-DK" noProof="0" dirty="0"/>
          </a:p>
        </p:txBody>
      </p:sp>
      <p:sp>
        <p:nvSpPr>
          <p:cNvPr id="5" name="SD_FLD_PresentationTitle"/>
          <p:cNvSpPr>
            <a:spLocks noGrp="1"/>
          </p:cNvSpPr>
          <p:nvPr>
            <p:ph type="ftr" sz="quarter" idx="11"/>
          </p:nvPr>
        </p:nvSpPr>
        <p:spPr/>
        <p:txBody>
          <a:bodyPr/>
          <a:lstStyle/>
          <a:p>
            <a:r>
              <a:rPr lang="da-DK" noProof="0" dirty="0"/>
              <a:t>Sidehoved</a:t>
            </a:r>
          </a:p>
        </p:txBody>
      </p:sp>
      <p:sp>
        <p:nvSpPr>
          <p:cNvPr id="6" name="Slide Number Placeholder 5"/>
          <p:cNvSpPr>
            <a:spLocks noGrp="1"/>
          </p:cNvSpPr>
          <p:nvPr>
            <p:ph type="sldNum" sz="quarter" idx="12"/>
          </p:nvPr>
        </p:nvSpPr>
        <p:spPr/>
        <p:txBody>
          <a:bodyPr/>
          <a:lstStyle/>
          <a:p>
            <a:fld id="{859873C9-BF5D-4A9A-BB31-45BBB7BABAF7}" type="slidenum">
              <a:rPr lang="da-DK" noProof="0" smtClean="0"/>
              <a:t>‹nr.›</a:t>
            </a:fld>
            <a:endParaRPr lang="da-DK" noProof="0" dirty="0"/>
          </a:p>
        </p:txBody>
      </p:sp>
    </p:spTree>
    <p:extLst>
      <p:ext uri="{BB962C8B-B14F-4D97-AF65-F5344CB8AC3E}">
        <p14:creationId xmlns:p14="http://schemas.microsoft.com/office/powerpoint/2010/main" val="24620555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re indhold hvi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3458BA-6B62-4A58-AEFA-E9846DB03BF3}"/>
              </a:ext>
            </a:extLst>
          </p:cNvPr>
          <p:cNvSpPr>
            <a:spLocks noGrp="1"/>
          </p:cNvSpPr>
          <p:nvPr>
            <p:ph type="title" hasCustomPrompt="1"/>
          </p:nvPr>
        </p:nvSpPr>
        <p:spPr>
          <a:xfrm>
            <a:off x="719998" y="894268"/>
            <a:ext cx="10752002" cy="893928"/>
          </a:xfrm>
        </p:spPr>
        <p:txBody>
          <a:bodyPr/>
          <a:lstStyle>
            <a:lvl1pPr>
              <a:defRPr/>
            </a:lvl1pPr>
          </a:lstStyle>
          <a:p>
            <a:r>
              <a:rPr lang="da-DK" dirty="0"/>
              <a:t>Klik for at tilføje titel</a:t>
            </a:r>
          </a:p>
        </p:txBody>
      </p:sp>
      <p:sp>
        <p:nvSpPr>
          <p:cNvPr id="7" name="Content Placeholder 6">
            <a:extLst>
              <a:ext uri="{FF2B5EF4-FFF2-40B4-BE49-F238E27FC236}">
                <a16:creationId xmlns:a16="http://schemas.microsoft.com/office/drawing/2014/main" id="{FA410FE0-7A8F-4A71-8BC4-0C37E165C5B0}"/>
              </a:ext>
            </a:extLst>
          </p:cNvPr>
          <p:cNvSpPr>
            <a:spLocks noGrp="1"/>
          </p:cNvSpPr>
          <p:nvPr>
            <p:ph sz="quarter" idx="13" hasCustomPrompt="1"/>
          </p:nvPr>
        </p:nvSpPr>
        <p:spPr>
          <a:xfrm>
            <a:off x="720723" y="2192399"/>
            <a:ext cx="3344400" cy="3949200"/>
          </a:xfrm>
        </p:spPr>
        <p:txBody>
          <a:bodyPr/>
          <a:lstStyle>
            <a:lvl1pPr>
              <a:defRPr/>
            </a:lvl1pPr>
          </a:lstStyle>
          <a:p>
            <a:pPr lvl="0"/>
            <a:r>
              <a:rPr lang="da-DK" dirty="0"/>
              <a:t>Brug TAB og Shift + TAB til at skifte tekst- og bulletniveau. Stå på ny linje inden du trykker på TAB. </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sp>
        <p:nvSpPr>
          <p:cNvPr id="9" name="Content Placeholder 8">
            <a:extLst>
              <a:ext uri="{FF2B5EF4-FFF2-40B4-BE49-F238E27FC236}">
                <a16:creationId xmlns:a16="http://schemas.microsoft.com/office/drawing/2014/main" id="{77B0EEE2-E293-4765-AF01-90FB78356EB5}"/>
              </a:ext>
            </a:extLst>
          </p:cNvPr>
          <p:cNvSpPr>
            <a:spLocks noGrp="1"/>
          </p:cNvSpPr>
          <p:nvPr>
            <p:ph sz="quarter" idx="14" hasCustomPrompt="1"/>
          </p:nvPr>
        </p:nvSpPr>
        <p:spPr>
          <a:xfrm>
            <a:off x="4424162" y="2192400"/>
            <a:ext cx="3344400" cy="3949200"/>
          </a:xfrm>
        </p:spPr>
        <p:txBody>
          <a:bodyPr/>
          <a:lstStyle>
            <a:lvl1pPr>
              <a:defRPr/>
            </a:lvl1pPr>
          </a:lstStyle>
          <a:p>
            <a:pPr lvl="0"/>
            <a:r>
              <a:rPr lang="da-DK" dirty="0"/>
              <a:t>Klik for at tilføje tekst</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sp>
        <p:nvSpPr>
          <p:cNvPr id="11" name="Content Placeholder 10">
            <a:extLst>
              <a:ext uri="{FF2B5EF4-FFF2-40B4-BE49-F238E27FC236}">
                <a16:creationId xmlns:a16="http://schemas.microsoft.com/office/drawing/2014/main" id="{86ED6EB6-926F-4A7D-BBD8-5577956512A8}"/>
              </a:ext>
            </a:extLst>
          </p:cNvPr>
          <p:cNvSpPr>
            <a:spLocks noGrp="1"/>
          </p:cNvSpPr>
          <p:nvPr>
            <p:ph sz="quarter" idx="15" hasCustomPrompt="1"/>
          </p:nvPr>
        </p:nvSpPr>
        <p:spPr>
          <a:xfrm>
            <a:off x="8127600" y="2192400"/>
            <a:ext cx="3344400" cy="3949200"/>
          </a:xfrm>
        </p:spPr>
        <p:txBody>
          <a:bodyPr/>
          <a:lstStyle>
            <a:lvl1pPr>
              <a:defRPr/>
            </a:lvl1pPr>
          </a:lstStyle>
          <a:p>
            <a:pPr lvl="0"/>
            <a:r>
              <a:rPr lang="da-DK" dirty="0"/>
              <a:t>Klik for at tilføje tekst</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sp>
        <p:nvSpPr>
          <p:cNvPr id="3" name="Date Placeholder 2">
            <a:extLst>
              <a:ext uri="{FF2B5EF4-FFF2-40B4-BE49-F238E27FC236}">
                <a16:creationId xmlns:a16="http://schemas.microsoft.com/office/drawing/2014/main" id="{F5A3D93A-84B5-4FA0-A1F3-D8CC22C3076A}"/>
              </a:ext>
            </a:extLst>
          </p:cNvPr>
          <p:cNvSpPr>
            <a:spLocks noGrp="1"/>
          </p:cNvSpPr>
          <p:nvPr>
            <p:ph type="dt" sz="half" idx="10"/>
          </p:nvPr>
        </p:nvSpPr>
        <p:spPr/>
        <p:txBody>
          <a:bodyPr/>
          <a:lstStyle/>
          <a:p>
            <a:endParaRPr lang="da-DK" dirty="0"/>
          </a:p>
        </p:txBody>
      </p:sp>
      <p:sp>
        <p:nvSpPr>
          <p:cNvPr id="4" name="SD_FLD_PresentationTitle">
            <a:extLst>
              <a:ext uri="{FF2B5EF4-FFF2-40B4-BE49-F238E27FC236}">
                <a16:creationId xmlns:a16="http://schemas.microsoft.com/office/drawing/2014/main" id="{379D5D20-A791-420E-8BE7-578613533DA8}"/>
              </a:ext>
            </a:extLst>
          </p:cNvPr>
          <p:cNvSpPr>
            <a:spLocks noGrp="1"/>
          </p:cNvSpPr>
          <p:nvPr>
            <p:ph type="ftr" sz="quarter" idx="11"/>
          </p:nvPr>
        </p:nvSpPr>
        <p:spPr/>
        <p:txBody>
          <a:bodyPr/>
          <a:lstStyle/>
          <a:p>
            <a:r>
              <a:rPr lang="da-DK" dirty="0"/>
              <a:t>Sidehoved</a:t>
            </a:r>
          </a:p>
        </p:txBody>
      </p:sp>
      <p:sp>
        <p:nvSpPr>
          <p:cNvPr id="5" name="Slide Number Placeholder 4">
            <a:extLst>
              <a:ext uri="{FF2B5EF4-FFF2-40B4-BE49-F238E27FC236}">
                <a16:creationId xmlns:a16="http://schemas.microsoft.com/office/drawing/2014/main" id="{F0835B99-7F5A-4336-AEC2-7D9ACC94156C}"/>
              </a:ext>
            </a:extLst>
          </p:cNvPr>
          <p:cNvSpPr>
            <a:spLocks noGrp="1"/>
          </p:cNvSpPr>
          <p:nvPr>
            <p:ph type="sldNum" sz="quarter" idx="12"/>
          </p:nvPr>
        </p:nvSpPr>
        <p:spPr/>
        <p:txBody>
          <a:bodyPr/>
          <a:lstStyle/>
          <a:p>
            <a:fld id="{24C8C45C-947F-4981-8B3F-4F32E973C901}" type="slidenum">
              <a:rPr lang="da-DK" smtClean="0"/>
              <a:pPr/>
              <a:t>‹nr.›</a:t>
            </a:fld>
            <a:endParaRPr lang="da-DK" dirty="0"/>
          </a:p>
        </p:txBody>
      </p:sp>
    </p:spTree>
    <p:extLst>
      <p:ext uri="{BB962C8B-B14F-4D97-AF65-F5344CB8AC3E}">
        <p14:creationId xmlns:p14="http://schemas.microsoft.com/office/powerpoint/2010/main" val="20630433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ndhold og 2/3 billede hvid">
    <p:spTree>
      <p:nvGrpSpPr>
        <p:cNvPr id="1" name=""/>
        <p:cNvGrpSpPr/>
        <p:nvPr/>
      </p:nvGrpSpPr>
      <p:grpSpPr>
        <a:xfrm>
          <a:off x="0" y="0"/>
          <a:ext cx="0" cy="0"/>
          <a:chOff x="0" y="0"/>
          <a:chExt cx="0" cy="0"/>
        </a:xfrm>
      </p:grpSpPr>
      <p:sp>
        <p:nvSpPr>
          <p:cNvPr id="7" name="Title Placeholder 6">
            <a:extLst>
              <a:ext uri="{FF2B5EF4-FFF2-40B4-BE49-F238E27FC236}">
                <a16:creationId xmlns:a16="http://schemas.microsoft.com/office/drawing/2014/main" id="{8A9D288E-FE9E-44C8-8107-0308EB870B92}"/>
              </a:ext>
            </a:extLst>
          </p:cNvPr>
          <p:cNvSpPr>
            <a:spLocks noGrp="1"/>
          </p:cNvSpPr>
          <p:nvPr>
            <p:ph type="title" hasCustomPrompt="1"/>
          </p:nvPr>
        </p:nvSpPr>
        <p:spPr>
          <a:xfrm>
            <a:off x="719998" y="894268"/>
            <a:ext cx="3344400" cy="893928"/>
          </a:xfrm>
          <a:prstGeom prst="rect">
            <a:avLst/>
          </a:prstGeom>
        </p:spPr>
        <p:txBody>
          <a:bodyPr vert="horz" lIns="0" tIns="0" rIns="0" bIns="0" rtlCol="0" anchor="b" anchorCtr="0">
            <a:noAutofit/>
          </a:bodyPr>
          <a:lstStyle>
            <a:lvl1pPr>
              <a:defRPr/>
            </a:lvl1pPr>
          </a:lstStyle>
          <a:p>
            <a:r>
              <a:rPr lang="da-DK" dirty="0"/>
              <a:t>Klik for at tilføje titel</a:t>
            </a:r>
          </a:p>
        </p:txBody>
      </p:sp>
      <p:sp>
        <p:nvSpPr>
          <p:cNvPr id="3" name="Content Placeholder 2"/>
          <p:cNvSpPr>
            <a:spLocks noGrp="1"/>
          </p:cNvSpPr>
          <p:nvPr>
            <p:ph idx="1" hasCustomPrompt="1"/>
          </p:nvPr>
        </p:nvSpPr>
        <p:spPr>
          <a:xfrm>
            <a:off x="719998" y="2192138"/>
            <a:ext cx="3344400" cy="3945862"/>
          </a:xfrm>
        </p:spPr>
        <p:txBody>
          <a:bodyPr/>
          <a:lstStyle>
            <a:lvl1pPr>
              <a:defRPr/>
            </a:lvl1pPr>
          </a:lstStyle>
          <a:p>
            <a:pPr lvl="0"/>
            <a:r>
              <a:rPr lang="da-DK" noProof="0" dirty="0"/>
              <a:t>Brug TAB og Shift + TAB til at skifte tekst- og bulletniveau. Stå på ny linje inden du trykker på TAB. </a:t>
            </a:r>
          </a:p>
          <a:p>
            <a:pPr lvl="1"/>
            <a:r>
              <a:rPr lang="da-DK" noProof="0" dirty="0"/>
              <a:t>Second </a:t>
            </a:r>
            <a:r>
              <a:rPr lang="da-DK" noProof="0" dirty="0" err="1"/>
              <a:t>level</a:t>
            </a:r>
            <a:endParaRPr lang="da-DK" noProof="0" dirty="0"/>
          </a:p>
          <a:p>
            <a:pPr lvl="2"/>
            <a:r>
              <a:rPr lang="da-DK" noProof="0" dirty="0"/>
              <a:t>Third </a:t>
            </a:r>
            <a:r>
              <a:rPr lang="da-DK" noProof="0" dirty="0" err="1"/>
              <a:t>level</a:t>
            </a:r>
            <a:endParaRPr lang="da-DK" noProof="0" dirty="0"/>
          </a:p>
          <a:p>
            <a:pPr lvl="3"/>
            <a:r>
              <a:rPr lang="da-DK" noProof="0" dirty="0" err="1"/>
              <a:t>Fourth</a:t>
            </a:r>
            <a:r>
              <a:rPr lang="da-DK" noProof="0" dirty="0"/>
              <a:t> </a:t>
            </a:r>
            <a:r>
              <a:rPr lang="da-DK" noProof="0" dirty="0" err="1"/>
              <a:t>level</a:t>
            </a:r>
            <a:endParaRPr lang="da-DK" noProof="0" dirty="0"/>
          </a:p>
          <a:p>
            <a:pPr lvl="4"/>
            <a:r>
              <a:rPr lang="da-DK" noProof="0" dirty="0"/>
              <a:t>Fifth </a:t>
            </a:r>
            <a:r>
              <a:rPr lang="da-DK" noProof="0" dirty="0" err="1"/>
              <a:t>level</a:t>
            </a:r>
            <a:endParaRPr lang="da-DK" noProof="0" dirty="0"/>
          </a:p>
        </p:txBody>
      </p:sp>
      <p:sp>
        <p:nvSpPr>
          <p:cNvPr id="8" name="Picture Placeholder 7">
            <a:extLst>
              <a:ext uri="{FF2B5EF4-FFF2-40B4-BE49-F238E27FC236}">
                <a16:creationId xmlns:a16="http://schemas.microsoft.com/office/drawing/2014/main" id="{04ABBDF6-16BA-46D9-A90D-28EBC268C872}"/>
              </a:ext>
            </a:extLst>
          </p:cNvPr>
          <p:cNvSpPr>
            <a:spLocks noGrp="1"/>
          </p:cNvSpPr>
          <p:nvPr>
            <p:ph type="pic" sz="quarter" idx="13"/>
          </p:nvPr>
        </p:nvSpPr>
        <p:spPr>
          <a:xfrm>
            <a:off x="4424400" y="0"/>
            <a:ext cx="7767600" cy="6858000"/>
          </a:xfrm>
        </p:spPr>
        <p:txBody>
          <a:bodyPr tIns="36000"/>
          <a:lstStyle>
            <a:lvl1pPr marL="0" indent="0" algn="ctr">
              <a:buNone/>
              <a:defRPr/>
            </a:lvl1pPr>
          </a:lstStyle>
          <a:p>
            <a:r>
              <a:rPr lang="da-DK"/>
              <a:t>Klik på ikonet for at tilføje et billede</a:t>
            </a:r>
          </a:p>
        </p:txBody>
      </p:sp>
      <p:sp>
        <p:nvSpPr>
          <p:cNvPr id="9" name="Date_GeneralDate">
            <a:extLst>
              <a:ext uri="{FF2B5EF4-FFF2-40B4-BE49-F238E27FC236}">
                <a16:creationId xmlns:a16="http://schemas.microsoft.com/office/drawing/2014/main" id="{7A3DA441-2DEB-4514-AAC8-CF11F3E1E8B9}"/>
              </a:ext>
            </a:extLst>
          </p:cNvPr>
          <p:cNvSpPr>
            <a:spLocks noGrp="1"/>
          </p:cNvSpPr>
          <p:nvPr>
            <p:ph type="dt" sz="half" idx="10"/>
          </p:nvPr>
        </p:nvSpPr>
        <p:spPr>
          <a:xfrm>
            <a:off x="0" y="6912000"/>
            <a:ext cx="0" cy="0"/>
          </a:xfrm>
        </p:spPr>
        <p:txBody>
          <a:bodyPr/>
          <a:lstStyle>
            <a:lvl1pPr>
              <a:defRPr>
                <a:noFill/>
              </a:defRPr>
            </a:lvl1pPr>
          </a:lstStyle>
          <a:p>
            <a:endParaRPr lang="da-DK" dirty="0"/>
          </a:p>
        </p:txBody>
      </p:sp>
      <p:sp>
        <p:nvSpPr>
          <p:cNvPr id="10" name="FLD_PresentationTitle">
            <a:extLst>
              <a:ext uri="{FF2B5EF4-FFF2-40B4-BE49-F238E27FC236}">
                <a16:creationId xmlns:a16="http://schemas.microsoft.com/office/drawing/2014/main" id="{45313C7E-88CA-4F1A-B38E-6BE726A7542D}"/>
              </a:ext>
            </a:extLst>
          </p:cNvPr>
          <p:cNvSpPr>
            <a:spLocks noGrp="1"/>
          </p:cNvSpPr>
          <p:nvPr>
            <p:ph type="ftr" sz="quarter" idx="11"/>
          </p:nvPr>
        </p:nvSpPr>
        <p:spPr>
          <a:xfrm>
            <a:off x="0" y="6912000"/>
            <a:ext cx="0" cy="0"/>
          </a:xfrm>
        </p:spPr>
        <p:txBody>
          <a:bodyPr/>
          <a:lstStyle>
            <a:lvl1pPr>
              <a:defRPr>
                <a:noFill/>
              </a:defRPr>
            </a:lvl1pPr>
          </a:lstStyle>
          <a:p>
            <a:r>
              <a:rPr lang="da-DK" dirty="0"/>
              <a:t>Sidehoved</a:t>
            </a:r>
          </a:p>
        </p:txBody>
      </p:sp>
      <p:sp>
        <p:nvSpPr>
          <p:cNvPr id="11" name="Slide Number Placeholder 5">
            <a:extLst>
              <a:ext uri="{FF2B5EF4-FFF2-40B4-BE49-F238E27FC236}">
                <a16:creationId xmlns:a16="http://schemas.microsoft.com/office/drawing/2014/main" id="{375DF70B-4895-4E76-B8EF-32B6EE62971C}"/>
              </a:ext>
            </a:extLst>
          </p:cNvPr>
          <p:cNvSpPr>
            <a:spLocks noGrp="1"/>
          </p:cNvSpPr>
          <p:nvPr>
            <p:ph type="sldNum" sz="quarter" idx="12"/>
          </p:nvPr>
        </p:nvSpPr>
        <p:spPr>
          <a:xfrm>
            <a:off x="0" y="6912000"/>
            <a:ext cx="0" cy="0"/>
          </a:xfrm>
        </p:spPr>
        <p:txBody>
          <a:bodyPr/>
          <a:lstStyle>
            <a:lvl1pPr>
              <a:defRPr>
                <a:noFill/>
              </a:defRPr>
            </a:lvl1pPr>
          </a:lstStyle>
          <a:p>
            <a:fld id="{24C8C45C-947F-4981-8B3F-4F32E973C901}" type="slidenum">
              <a:rPr lang="da-DK" smtClean="0"/>
              <a:pPr/>
              <a:t>‹nr.›</a:t>
            </a:fld>
            <a:endParaRPr lang="da-DK" dirty="0"/>
          </a:p>
        </p:txBody>
      </p:sp>
    </p:spTree>
    <p:extLst>
      <p:ext uri="{BB962C8B-B14F-4D97-AF65-F5344CB8AC3E}">
        <p14:creationId xmlns:p14="http://schemas.microsoft.com/office/powerpoint/2010/main" val="2720187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Forside blå">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A991F9A-7F11-4119-AA5A-7CE875573D4E}"/>
              </a:ext>
            </a:extLst>
          </p:cNvPr>
          <p:cNvSpPr/>
          <p:nvPr userDrawn="1"/>
        </p:nvSpPr>
        <p:spPr>
          <a:xfrm>
            <a:off x="0" y="0"/>
            <a:ext cx="12192000" cy="6858000"/>
          </a:xfrm>
          <a:prstGeom prst="rect">
            <a:avLst/>
          </a:prstGeom>
          <a:solidFill>
            <a:srgbClr val="000C2E"/>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dirty="0" err="1"/>
          </a:p>
        </p:txBody>
      </p:sp>
      <p:sp>
        <p:nvSpPr>
          <p:cNvPr id="18" name="Title 1">
            <a:extLst>
              <a:ext uri="{FF2B5EF4-FFF2-40B4-BE49-F238E27FC236}">
                <a16:creationId xmlns:a16="http://schemas.microsoft.com/office/drawing/2014/main" id="{154B70EE-0C00-41A0-80F0-917877BF5A71}"/>
              </a:ext>
            </a:extLst>
          </p:cNvPr>
          <p:cNvSpPr>
            <a:spLocks noGrp="1"/>
          </p:cNvSpPr>
          <p:nvPr>
            <p:ph type="ctrTitle" hasCustomPrompt="1"/>
          </p:nvPr>
        </p:nvSpPr>
        <p:spPr>
          <a:xfrm>
            <a:off x="710842" y="1021080"/>
            <a:ext cx="10752001" cy="3634676"/>
          </a:xfrm>
        </p:spPr>
        <p:txBody>
          <a:bodyPr anchor="b" anchorCtr="0">
            <a:normAutofit/>
          </a:bodyPr>
          <a:lstStyle>
            <a:lvl1pPr algn="l">
              <a:defRPr sz="13000">
                <a:solidFill>
                  <a:schemeClr val="bg1"/>
                </a:solidFill>
              </a:defRPr>
            </a:lvl1pPr>
          </a:lstStyle>
          <a:p>
            <a:r>
              <a:rPr lang="da-DK" dirty="0"/>
              <a:t>Indsæt titel</a:t>
            </a:r>
          </a:p>
        </p:txBody>
      </p:sp>
      <p:sp>
        <p:nvSpPr>
          <p:cNvPr id="17" name="Subtitle 2">
            <a:extLst>
              <a:ext uri="{FF2B5EF4-FFF2-40B4-BE49-F238E27FC236}">
                <a16:creationId xmlns:a16="http://schemas.microsoft.com/office/drawing/2014/main" id="{A8F5DFB3-8199-4CB6-9066-2BB37E465677}"/>
              </a:ext>
            </a:extLst>
          </p:cNvPr>
          <p:cNvSpPr>
            <a:spLocks noGrp="1"/>
          </p:cNvSpPr>
          <p:nvPr>
            <p:ph type="subTitle" idx="1" hasCustomPrompt="1"/>
          </p:nvPr>
        </p:nvSpPr>
        <p:spPr>
          <a:xfrm>
            <a:off x="4423999" y="5327667"/>
            <a:ext cx="4097591" cy="810331"/>
          </a:xfrm>
        </p:spPr>
        <p:txBody>
          <a:bodyPr>
            <a:normAutofit/>
          </a:bodyPr>
          <a:lstStyle>
            <a:lvl1pPr marL="0" indent="0" algn="l">
              <a:spcBef>
                <a:spcPts val="0"/>
              </a:spcBef>
              <a:spcAft>
                <a:spcPts val="0"/>
              </a:spcAft>
              <a:buFont typeface="Arial" panose="020B0604020202020204" pitchFamily="34" charset="0"/>
              <a:buChar char="​"/>
              <a:defRPr sz="2500" b="1">
                <a:solidFill>
                  <a:schemeClr val="bg1"/>
                </a:solidFill>
                <a:latin typeface="KBH" panose="00000500000000000000" pitchFamily="2" charset="0"/>
              </a:defRPr>
            </a:lvl1pPr>
            <a:lvl2pPr marL="0" indent="0" algn="l">
              <a:buFont typeface="Arial" panose="020B0604020202020204" pitchFamily="34" charset="0"/>
              <a:buChar char="​"/>
              <a:defRPr sz="2000" b="1">
                <a:latin typeface="KBH Tekst" panose="00000500000000000000" pitchFamily="2" charset="0"/>
              </a:defRPr>
            </a:lvl2pPr>
            <a:lvl3pPr marL="0" indent="0" algn="l">
              <a:buFont typeface="Arial" panose="020B0604020202020204" pitchFamily="34" charset="0"/>
              <a:buChar char="​"/>
              <a:defRPr sz="2000" b="1">
                <a:latin typeface="KBH Tekst" panose="00000500000000000000" pitchFamily="2" charset="0"/>
              </a:defRPr>
            </a:lvl3pPr>
            <a:lvl4pPr marL="0" indent="0" algn="l">
              <a:buFont typeface="Arial" panose="020B0604020202020204" pitchFamily="34" charset="0"/>
              <a:buChar char="​"/>
              <a:defRPr sz="2000" b="1">
                <a:latin typeface="KBH Tekst" panose="00000500000000000000" pitchFamily="2" charset="0"/>
              </a:defRPr>
            </a:lvl4pPr>
            <a:lvl5pPr marL="0" indent="0" algn="l">
              <a:buFont typeface="Arial" panose="020B0604020202020204" pitchFamily="34" charset="0"/>
              <a:buChar char="​"/>
              <a:defRPr sz="2000" b="1">
                <a:latin typeface="KBH Tekst" panose="00000500000000000000" pitchFamily="2" charset="0"/>
              </a:defRPr>
            </a:lvl5pPr>
            <a:lvl6pPr marL="0" indent="0" algn="l">
              <a:buFont typeface="Arial" panose="020B0604020202020204" pitchFamily="34" charset="0"/>
              <a:buChar char="​"/>
              <a:defRPr sz="2000" b="1">
                <a:latin typeface="KBH Tekst" panose="00000500000000000000" pitchFamily="2" charset="0"/>
              </a:defRPr>
            </a:lvl6pPr>
            <a:lvl7pPr marL="0" indent="0" algn="l">
              <a:buFont typeface="Arial" panose="020B0604020202020204" pitchFamily="34" charset="0"/>
              <a:buChar char="​"/>
              <a:defRPr sz="2000" b="1">
                <a:latin typeface="KBH Tekst" panose="00000500000000000000" pitchFamily="2" charset="0"/>
              </a:defRPr>
            </a:lvl7pPr>
            <a:lvl8pPr marL="0" indent="0" algn="l">
              <a:buFont typeface="Arial" panose="020B0604020202020204" pitchFamily="34" charset="0"/>
              <a:buChar char="​"/>
              <a:defRPr sz="2000" b="1">
                <a:latin typeface="KBH Tekst" panose="00000500000000000000" pitchFamily="2" charset="0"/>
              </a:defRPr>
            </a:lvl8pPr>
            <a:lvl9pPr marL="0" indent="0" algn="l">
              <a:buFont typeface="Arial" panose="020B0604020202020204" pitchFamily="34" charset="0"/>
              <a:buChar char="​"/>
              <a:defRPr sz="2000" b="1">
                <a:latin typeface="KBH Tekst" panose="00000500000000000000" pitchFamily="2" charset="0"/>
              </a:defRPr>
            </a:lvl9pPr>
          </a:lstStyle>
          <a:p>
            <a:r>
              <a:rPr lang="da-DK" dirty="0"/>
              <a:t>Undertitel eller oplægsholder (hvis ingen undertitel)</a:t>
            </a:r>
          </a:p>
        </p:txBody>
      </p:sp>
      <p:sp>
        <p:nvSpPr>
          <p:cNvPr id="15" name="Graphic 7">
            <a:extLst>
              <a:ext uri="{FF2B5EF4-FFF2-40B4-BE49-F238E27FC236}">
                <a16:creationId xmlns:a16="http://schemas.microsoft.com/office/drawing/2014/main" id="{A2506A83-7F56-4B42-B699-2119B672DFA1}"/>
              </a:ext>
            </a:extLst>
          </p:cNvPr>
          <p:cNvSpPr/>
          <p:nvPr userDrawn="1"/>
        </p:nvSpPr>
        <p:spPr>
          <a:xfrm>
            <a:off x="10442659" y="5068883"/>
            <a:ext cx="1026802" cy="1069115"/>
          </a:xfrm>
          <a:custGeom>
            <a:avLst/>
            <a:gdLst>
              <a:gd name="connsiteX0" fmla="*/ 1894258 w 2964740"/>
              <a:gd name="connsiteY0" fmla="*/ 2907646 h 3086914"/>
              <a:gd name="connsiteX1" fmla="*/ 1781451 w 2964740"/>
              <a:gd name="connsiteY1" fmla="*/ 2940795 h 3086914"/>
              <a:gd name="connsiteX2" fmla="*/ 1810447 w 2964740"/>
              <a:gd name="connsiteY2" fmla="*/ 3043421 h 3086914"/>
              <a:gd name="connsiteX3" fmla="*/ 1750745 w 2964740"/>
              <a:gd name="connsiteY3" fmla="*/ 3061014 h 3086914"/>
              <a:gd name="connsiteX4" fmla="*/ 1682328 w 2964740"/>
              <a:gd name="connsiteY4" fmla="*/ 2813898 h 3086914"/>
              <a:gd name="connsiteX5" fmla="*/ 1740727 w 2964740"/>
              <a:gd name="connsiteY5" fmla="*/ 2796712 h 3086914"/>
              <a:gd name="connsiteX6" fmla="*/ 1767767 w 2964740"/>
              <a:gd name="connsiteY6" fmla="*/ 2892170 h 3086914"/>
              <a:gd name="connsiteX7" fmla="*/ 1879515 w 2964740"/>
              <a:gd name="connsiteY7" fmla="*/ 2859347 h 3086914"/>
              <a:gd name="connsiteX8" fmla="*/ 1850357 w 2964740"/>
              <a:gd name="connsiteY8" fmla="*/ 2764458 h 3086914"/>
              <a:gd name="connsiteX9" fmla="*/ 1908430 w 2964740"/>
              <a:gd name="connsiteY9" fmla="*/ 2747354 h 3086914"/>
              <a:gd name="connsiteX10" fmla="*/ 1984992 w 2964740"/>
              <a:gd name="connsiteY10" fmla="*/ 2992108 h 3086914"/>
              <a:gd name="connsiteX11" fmla="*/ 1925616 w 2964740"/>
              <a:gd name="connsiteY11" fmla="*/ 3009619 h 3086914"/>
              <a:gd name="connsiteX12" fmla="*/ 1894258 w 2964740"/>
              <a:gd name="connsiteY12" fmla="*/ 2907646 h 3086914"/>
              <a:gd name="connsiteX13" fmla="*/ 2725688 w 2964740"/>
              <a:gd name="connsiteY13" fmla="*/ 960446 h 3086914"/>
              <a:gd name="connsiteX14" fmla="*/ 2614266 w 2964740"/>
              <a:gd name="connsiteY14" fmla="*/ 926237 h 3086914"/>
              <a:gd name="connsiteX15" fmla="*/ 2649452 w 2964740"/>
              <a:gd name="connsiteY15" fmla="*/ 814815 h 3086914"/>
              <a:gd name="connsiteX16" fmla="*/ 2761037 w 2964740"/>
              <a:gd name="connsiteY16" fmla="*/ 849431 h 3086914"/>
              <a:gd name="connsiteX17" fmla="*/ 2725688 w 2964740"/>
              <a:gd name="connsiteY17" fmla="*/ 960446 h 3086914"/>
              <a:gd name="connsiteX18" fmla="*/ 2810558 w 2964740"/>
              <a:gd name="connsiteY18" fmla="*/ 823449 h 3086914"/>
              <a:gd name="connsiteX19" fmla="*/ 2621678 w 2964740"/>
              <a:gd name="connsiteY19" fmla="*/ 761873 h 3086914"/>
              <a:gd name="connsiteX20" fmla="*/ 2564664 w 2964740"/>
              <a:gd name="connsiteY20" fmla="*/ 952220 h 3086914"/>
              <a:gd name="connsiteX21" fmla="*/ 2753544 w 2964740"/>
              <a:gd name="connsiteY21" fmla="*/ 1013795 h 3086914"/>
              <a:gd name="connsiteX22" fmla="*/ 2810558 w 2964740"/>
              <a:gd name="connsiteY22" fmla="*/ 823449 h 3086914"/>
              <a:gd name="connsiteX23" fmla="*/ 1727043 w 2964740"/>
              <a:gd name="connsiteY23" fmla="*/ 133332 h 3086914"/>
              <a:gd name="connsiteX24" fmla="*/ 1707169 w 2964740"/>
              <a:gd name="connsiteY24" fmla="*/ 280592 h 3086914"/>
              <a:gd name="connsiteX25" fmla="*/ 1646816 w 2964740"/>
              <a:gd name="connsiteY25" fmla="*/ 272365 h 3086914"/>
              <a:gd name="connsiteX26" fmla="*/ 1663594 w 2964740"/>
              <a:gd name="connsiteY26" fmla="*/ 138300 h 3086914"/>
              <a:gd name="connsiteX27" fmla="*/ 1617006 w 2964740"/>
              <a:gd name="connsiteY27" fmla="*/ 58969 h 3086914"/>
              <a:gd name="connsiteX28" fmla="*/ 1551602 w 2964740"/>
              <a:gd name="connsiteY28" fmla="*/ 124210 h 3086914"/>
              <a:gd name="connsiteX29" fmla="*/ 1534824 w 2964740"/>
              <a:gd name="connsiteY29" fmla="*/ 258274 h 3086914"/>
              <a:gd name="connsiteX30" fmla="*/ 1474389 w 2964740"/>
              <a:gd name="connsiteY30" fmla="*/ 251433 h 3086914"/>
              <a:gd name="connsiteX31" fmla="*/ 1491249 w 2964740"/>
              <a:gd name="connsiteY31" fmla="*/ 104906 h 3086914"/>
              <a:gd name="connsiteX32" fmla="*/ 1623929 w 2964740"/>
              <a:gd name="connsiteY32" fmla="*/ 3014 h 3086914"/>
              <a:gd name="connsiteX33" fmla="*/ 1727043 w 2964740"/>
              <a:gd name="connsiteY33" fmla="*/ 133332 h 3086914"/>
              <a:gd name="connsiteX34" fmla="*/ 1289662 w 2964740"/>
              <a:gd name="connsiteY34" fmla="*/ 2830106 h 3086914"/>
              <a:gd name="connsiteX35" fmla="*/ 1344477 w 2964740"/>
              <a:gd name="connsiteY35" fmla="*/ 2831165 h 3086914"/>
              <a:gd name="connsiteX36" fmla="*/ 1474226 w 2964740"/>
              <a:gd name="connsiteY36" fmla="*/ 2988687 h 3086914"/>
              <a:gd name="connsiteX37" fmla="*/ 1473574 w 2964740"/>
              <a:gd name="connsiteY37" fmla="*/ 2833038 h 3086914"/>
              <a:gd name="connsiteX38" fmla="*/ 1533357 w 2964740"/>
              <a:gd name="connsiteY38" fmla="*/ 2834016 h 3086914"/>
              <a:gd name="connsiteX39" fmla="*/ 1533439 w 2964740"/>
              <a:gd name="connsiteY39" fmla="*/ 3090336 h 3086914"/>
              <a:gd name="connsiteX40" fmla="*/ 1473981 w 2964740"/>
              <a:gd name="connsiteY40" fmla="*/ 3089440 h 3086914"/>
              <a:gd name="connsiteX41" fmla="*/ 1473900 w 2964740"/>
              <a:gd name="connsiteY41" fmla="*/ 3083250 h 3086914"/>
              <a:gd name="connsiteX42" fmla="*/ 1459239 w 2964740"/>
              <a:gd name="connsiteY42" fmla="*/ 3051647 h 3086914"/>
              <a:gd name="connsiteX43" fmla="*/ 1345699 w 2964740"/>
              <a:gd name="connsiteY43" fmla="*/ 2912858 h 3086914"/>
              <a:gd name="connsiteX44" fmla="*/ 1341708 w 2964740"/>
              <a:gd name="connsiteY44" fmla="*/ 3087485 h 3086914"/>
              <a:gd name="connsiteX45" fmla="*/ 1281273 w 2964740"/>
              <a:gd name="connsiteY45" fmla="*/ 3086507 h 3086914"/>
              <a:gd name="connsiteX46" fmla="*/ 1289662 w 2964740"/>
              <a:gd name="connsiteY46" fmla="*/ 2830106 h 3086914"/>
              <a:gd name="connsiteX47" fmla="*/ 1926593 w 2964740"/>
              <a:gd name="connsiteY47" fmla="*/ 75177 h 3086914"/>
              <a:gd name="connsiteX48" fmla="*/ 1983281 w 2964740"/>
              <a:gd name="connsiteY48" fmla="*/ 95458 h 3086914"/>
              <a:gd name="connsiteX49" fmla="*/ 1936693 w 2964740"/>
              <a:gd name="connsiteY49" fmla="*/ 258274 h 3086914"/>
              <a:gd name="connsiteX50" fmla="*/ 2065626 w 2964740"/>
              <a:gd name="connsiteY50" fmla="*/ 137975 h 3086914"/>
              <a:gd name="connsiteX51" fmla="*/ 2099916 w 2964740"/>
              <a:gd name="connsiteY51" fmla="*/ 153857 h 3086914"/>
              <a:gd name="connsiteX52" fmla="*/ 2091690 w 2964740"/>
              <a:gd name="connsiteY52" fmla="*/ 329950 h 3086914"/>
              <a:gd name="connsiteX53" fmla="*/ 2184949 w 2964740"/>
              <a:gd name="connsiteY53" fmla="*/ 189369 h 3086914"/>
              <a:gd name="connsiteX54" fmla="*/ 2237565 w 2964740"/>
              <a:gd name="connsiteY54" fmla="*/ 219994 h 3086914"/>
              <a:gd name="connsiteX55" fmla="*/ 2089979 w 2964740"/>
              <a:gd name="connsiteY55" fmla="*/ 428829 h 3086914"/>
              <a:gd name="connsiteX56" fmla="*/ 2035816 w 2964740"/>
              <a:gd name="connsiteY56" fmla="*/ 403742 h 3086914"/>
              <a:gd name="connsiteX57" fmla="*/ 2043065 w 2964740"/>
              <a:gd name="connsiteY57" fmla="*/ 232700 h 3086914"/>
              <a:gd name="connsiteX58" fmla="*/ 1915760 w 2964740"/>
              <a:gd name="connsiteY58" fmla="*/ 348194 h 3086914"/>
              <a:gd name="connsiteX59" fmla="*/ 1860538 w 2964740"/>
              <a:gd name="connsiteY59" fmla="*/ 322701 h 3086914"/>
              <a:gd name="connsiteX60" fmla="*/ 1926593 w 2964740"/>
              <a:gd name="connsiteY60" fmla="*/ 75177 h 3086914"/>
              <a:gd name="connsiteX61" fmla="*/ 2387594 w 2964740"/>
              <a:gd name="connsiteY61" fmla="*/ 324085 h 3086914"/>
              <a:gd name="connsiteX62" fmla="*/ 2434183 w 2964740"/>
              <a:gd name="connsiteY62" fmla="*/ 362122 h 3086914"/>
              <a:gd name="connsiteX63" fmla="*/ 2336281 w 2964740"/>
              <a:gd name="connsiteY63" fmla="*/ 498875 h 3086914"/>
              <a:gd name="connsiteX64" fmla="*/ 2498120 w 2964740"/>
              <a:gd name="connsiteY64" fmla="*/ 428910 h 3086914"/>
              <a:gd name="connsiteX65" fmla="*/ 2525080 w 2964740"/>
              <a:gd name="connsiteY65" fmla="*/ 455299 h 3086914"/>
              <a:gd name="connsiteX66" fmla="*/ 2458210 w 2964740"/>
              <a:gd name="connsiteY66" fmla="*/ 618360 h 3086914"/>
              <a:gd name="connsiteX67" fmla="*/ 2592927 w 2964740"/>
              <a:gd name="connsiteY67" fmla="*/ 517527 h 3086914"/>
              <a:gd name="connsiteX68" fmla="*/ 2632348 w 2964740"/>
              <a:gd name="connsiteY68" fmla="*/ 563871 h 3086914"/>
              <a:gd name="connsiteX69" fmla="*/ 2423269 w 2964740"/>
              <a:gd name="connsiteY69" fmla="*/ 710886 h 3086914"/>
              <a:gd name="connsiteX70" fmla="*/ 2380671 w 2964740"/>
              <a:gd name="connsiteY70" fmla="*/ 669021 h 3086914"/>
              <a:gd name="connsiteX71" fmla="*/ 2444934 w 2964740"/>
              <a:gd name="connsiteY71" fmla="*/ 510359 h 3086914"/>
              <a:gd name="connsiteX72" fmla="*/ 2286271 w 2964740"/>
              <a:gd name="connsiteY72" fmla="*/ 576414 h 3086914"/>
              <a:gd name="connsiteX73" fmla="*/ 2242859 w 2964740"/>
              <a:gd name="connsiteY73" fmla="*/ 533816 h 3086914"/>
              <a:gd name="connsiteX74" fmla="*/ 2387594 w 2964740"/>
              <a:gd name="connsiteY74" fmla="*/ 324085 h 3086914"/>
              <a:gd name="connsiteX75" fmla="*/ 405208 w 2964740"/>
              <a:gd name="connsiteY75" fmla="*/ 2548456 h 3086914"/>
              <a:gd name="connsiteX76" fmla="*/ 293298 w 2964740"/>
              <a:gd name="connsiteY76" fmla="*/ 2515876 h 3086914"/>
              <a:gd name="connsiteX77" fmla="*/ 287026 w 2964740"/>
              <a:gd name="connsiteY77" fmla="*/ 2500971 h 3086914"/>
              <a:gd name="connsiteX78" fmla="*/ 448458 w 2964740"/>
              <a:gd name="connsiteY78" fmla="*/ 2484355 h 3086914"/>
              <a:gd name="connsiteX79" fmla="*/ 405208 w 2964740"/>
              <a:gd name="connsiteY79" fmla="*/ 2548456 h 3086914"/>
              <a:gd name="connsiteX80" fmla="*/ 326773 w 2964740"/>
              <a:gd name="connsiteY80" fmla="*/ 2403884 h 3086914"/>
              <a:gd name="connsiteX81" fmla="*/ 438847 w 2964740"/>
              <a:gd name="connsiteY81" fmla="*/ 2436870 h 3086914"/>
              <a:gd name="connsiteX82" fmla="*/ 444548 w 2964740"/>
              <a:gd name="connsiteY82" fmla="*/ 2450228 h 3086914"/>
              <a:gd name="connsiteX83" fmla="*/ 283687 w 2964740"/>
              <a:gd name="connsiteY83" fmla="*/ 2466925 h 3086914"/>
              <a:gd name="connsiteX84" fmla="*/ 326773 w 2964740"/>
              <a:gd name="connsiteY84" fmla="*/ 2403884 h 3086914"/>
              <a:gd name="connsiteX85" fmla="*/ 541147 w 2964740"/>
              <a:gd name="connsiteY85" fmla="*/ 2474826 h 3086914"/>
              <a:gd name="connsiteX86" fmla="*/ 537482 w 2964740"/>
              <a:gd name="connsiteY86" fmla="*/ 2440617 h 3086914"/>
              <a:gd name="connsiteX87" fmla="*/ 501563 w 2964740"/>
              <a:gd name="connsiteY87" fmla="*/ 2444364 h 3086914"/>
              <a:gd name="connsiteX88" fmla="*/ 488042 w 2964740"/>
              <a:gd name="connsiteY88" fmla="*/ 2410237 h 3086914"/>
              <a:gd name="connsiteX89" fmla="*/ 298266 w 2964740"/>
              <a:gd name="connsiteY89" fmla="*/ 2351512 h 3086914"/>
              <a:gd name="connsiteX90" fmla="*/ 225858 w 2964740"/>
              <a:gd name="connsiteY90" fmla="*/ 2473034 h 3086914"/>
              <a:gd name="connsiteX91" fmla="*/ 189043 w 2964740"/>
              <a:gd name="connsiteY91" fmla="*/ 2476862 h 3086914"/>
              <a:gd name="connsiteX92" fmla="*/ 193767 w 2964740"/>
              <a:gd name="connsiteY92" fmla="*/ 2510663 h 3086914"/>
              <a:gd name="connsiteX93" fmla="*/ 230175 w 2964740"/>
              <a:gd name="connsiteY93" fmla="*/ 2506917 h 3086914"/>
              <a:gd name="connsiteX94" fmla="*/ 244021 w 2964740"/>
              <a:gd name="connsiteY94" fmla="*/ 2542592 h 3086914"/>
              <a:gd name="connsiteX95" fmla="*/ 433797 w 2964740"/>
              <a:gd name="connsiteY95" fmla="*/ 2601397 h 3086914"/>
              <a:gd name="connsiteX96" fmla="*/ 506205 w 2964740"/>
              <a:gd name="connsiteY96" fmla="*/ 2478491 h 3086914"/>
              <a:gd name="connsiteX97" fmla="*/ 541147 w 2964740"/>
              <a:gd name="connsiteY97" fmla="*/ 2474826 h 3086914"/>
              <a:gd name="connsiteX98" fmla="*/ 2267620 w 2964740"/>
              <a:gd name="connsiteY98" fmla="*/ 2527605 h 3086914"/>
              <a:gd name="connsiteX99" fmla="*/ 2316896 w 2964740"/>
              <a:gd name="connsiteY99" fmla="*/ 2483460 h 3086914"/>
              <a:gd name="connsiteX100" fmla="*/ 2507324 w 2964740"/>
              <a:gd name="connsiteY100" fmla="*/ 2557334 h 3086914"/>
              <a:gd name="connsiteX101" fmla="*/ 2423187 w 2964740"/>
              <a:gd name="connsiteY101" fmla="*/ 2370734 h 3086914"/>
              <a:gd name="connsiteX102" fmla="*/ 2463667 w 2964740"/>
              <a:gd name="connsiteY102" fmla="*/ 2319584 h 3086914"/>
              <a:gd name="connsiteX103" fmla="*/ 2581605 w 2964740"/>
              <a:gd name="connsiteY103" fmla="*/ 2583071 h 3086914"/>
              <a:gd name="connsiteX104" fmla="*/ 2537379 w 2964740"/>
              <a:gd name="connsiteY104" fmla="*/ 2629986 h 3086914"/>
              <a:gd name="connsiteX105" fmla="*/ 2267620 w 2964740"/>
              <a:gd name="connsiteY105" fmla="*/ 2527605 h 3086914"/>
              <a:gd name="connsiteX106" fmla="*/ 1337229 w 2964740"/>
              <a:gd name="connsiteY106" fmla="*/ 253632 h 3086914"/>
              <a:gd name="connsiteX107" fmla="*/ 1283065 w 2964740"/>
              <a:gd name="connsiteY107" fmla="*/ 262591 h 3086914"/>
              <a:gd name="connsiteX108" fmla="*/ 1126764 w 2964740"/>
              <a:gd name="connsiteY108" fmla="*/ 131377 h 3086914"/>
              <a:gd name="connsiteX109" fmla="*/ 1155842 w 2964740"/>
              <a:gd name="connsiteY109" fmla="*/ 284257 h 3086914"/>
              <a:gd name="connsiteX110" fmla="*/ 1096873 w 2964740"/>
              <a:gd name="connsiteY110" fmla="*/ 294194 h 3086914"/>
              <a:gd name="connsiteX111" fmla="*/ 1049877 w 2964740"/>
              <a:gd name="connsiteY111" fmla="*/ 42190 h 3086914"/>
              <a:gd name="connsiteX112" fmla="*/ 1108520 w 2964740"/>
              <a:gd name="connsiteY112" fmla="*/ 32254 h 3086914"/>
              <a:gd name="connsiteX113" fmla="*/ 1109742 w 2964740"/>
              <a:gd name="connsiteY113" fmla="*/ 38362 h 3086914"/>
              <a:gd name="connsiteX114" fmla="*/ 1129941 w 2964740"/>
              <a:gd name="connsiteY114" fmla="*/ 66788 h 3086914"/>
              <a:gd name="connsiteX115" fmla="*/ 1266938 w 2964740"/>
              <a:gd name="connsiteY115" fmla="*/ 182527 h 3086914"/>
              <a:gd name="connsiteX116" fmla="*/ 1238920 w 2964740"/>
              <a:gd name="connsiteY116" fmla="*/ 10100 h 3086914"/>
              <a:gd name="connsiteX117" fmla="*/ 1298540 w 2964740"/>
              <a:gd name="connsiteY117" fmla="*/ 0 h 3086914"/>
              <a:gd name="connsiteX118" fmla="*/ 1337229 w 2964740"/>
              <a:gd name="connsiteY118" fmla="*/ 253632 h 3086914"/>
              <a:gd name="connsiteX119" fmla="*/ 2523858 w 2964740"/>
              <a:gd name="connsiteY119" fmla="*/ 2233086 h 3086914"/>
              <a:gd name="connsiteX120" fmla="*/ 2548700 w 2964740"/>
              <a:gd name="connsiteY120" fmla="*/ 2184135 h 3086914"/>
              <a:gd name="connsiteX121" fmla="*/ 2747028 w 2964740"/>
              <a:gd name="connsiteY121" fmla="*/ 2135998 h 3086914"/>
              <a:gd name="connsiteX122" fmla="*/ 2606691 w 2964740"/>
              <a:gd name="connsiteY122" fmla="*/ 2068803 h 3086914"/>
              <a:gd name="connsiteX123" fmla="*/ 2633651 w 2964740"/>
              <a:gd name="connsiteY123" fmla="*/ 2015454 h 3086914"/>
              <a:gd name="connsiteX124" fmla="*/ 2864477 w 2964740"/>
              <a:gd name="connsiteY124" fmla="*/ 2127039 h 3086914"/>
              <a:gd name="connsiteX125" fmla="*/ 2837762 w 2964740"/>
              <a:gd name="connsiteY125" fmla="*/ 2180144 h 3086914"/>
              <a:gd name="connsiteX126" fmla="*/ 2832142 w 2964740"/>
              <a:gd name="connsiteY126" fmla="*/ 2177456 h 3086914"/>
              <a:gd name="connsiteX127" fmla="*/ 2797363 w 2964740"/>
              <a:gd name="connsiteY127" fmla="*/ 2176886 h 3086914"/>
              <a:gd name="connsiteX128" fmla="*/ 2622981 w 2964740"/>
              <a:gd name="connsiteY128" fmla="*/ 2218587 h 3086914"/>
              <a:gd name="connsiteX129" fmla="*/ 2778467 w 2964740"/>
              <a:gd name="connsiteY129" fmla="*/ 2298245 h 3086914"/>
              <a:gd name="connsiteX130" fmla="*/ 2751263 w 2964740"/>
              <a:gd name="connsiteY130" fmla="*/ 2352245 h 3086914"/>
              <a:gd name="connsiteX131" fmla="*/ 2523858 w 2964740"/>
              <a:gd name="connsiteY131" fmla="*/ 2233086 h 3086914"/>
              <a:gd name="connsiteX132" fmla="*/ 230989 w 2964740"/>
              <a:gd name="connsiteY132" fmla="*/ 2015454 h 3086914"/>
              <a:gd name="connsiteX133" fmla="*/ 257542 w 2964740"/>
              <a:gd name="connsiteY133" fmla="*/ 2070513 h 3086914"/>
              <a:gd name="connsiteX134" fmla="*/ 168436 w 2964740"/>
              <a:gd name="connsiteY134" fmla="*/ 2113437 h 3086914"/>
              <a:gd name="connsiteX135" fmla="*/ 298755 w 2964740"/>
              <a:gd name="connsiteY135" fmla="*/ 2155953 h 3086914"/>
              <a:gd name="connsiteX136" fmla="*/ 326936 w 2964740"/>
              <a:gd name="connsiteY136" fmla="*/ 2214352 h 3086914"/>
              <a:gd name="connsiteX137" fmla="*/ 173894 w 2964740"/>
              <a:gd name="connsiteY137" fmla="*/ 2171021 h 3086914"/>
              <a:gd name="connsiteX138" fmla="*/ 101404 w 2964740"/>
              <a:gd name="connsiteY138" fmla="*/ 2336933 h 3086914"/>
              <a:gd name="connsiteX139" fmla="*/ 68336 w 2964740"/>
              <a:gd name="connsiteY139" fmla="*/ 2268353 h 3086914"/>
              <a:gd name="connsiteX140" fmla="*/ 128608 w 2964740"/>
              <a:gd name="connsiteY140" fmla="*/ 2132740 h 3086914"/>
              <a:gd name="connsiteX141" fmla="*/ 26634 w 2964740"/>
              <a:gd name="connsiteY141" fmla="*/ 2181935 h 3086914"/>
              <a:gd name="connsiteX142" fmla="*/ 0 w 2964740"/>
              <a:gd name="connsiteY142" fmla="*/ 2126876 h 3086914"/>
              <a:gd name="connsiteX143" fmla="*/ 230989 w 2964740"/>
              <a:gd name="connsiteY143" fmla="*/ 2015454 h 3086914"/>
              <a:gd name="connsiteX144" fmla="*/ 682542 w 2964740"/>
              <a:gd name="connsiteY144" fmla="*/ 2722349 h 3086914"/>
              <a:gd name="connsiteX145" fmla="*/ 731248 w 2964740"/>
              <a:gd name="connsiteY145" fmla="*/ 2719173 h 3086914"/>
              <a:gd name="connsiteX146" fmla="*/ 714959 w 2964740"/>
              <a:gd name="connsiteY146" fmla="*/ 2674783 h 3086914"/>
              <a:gd name="connsiteX147" fmla="*/ 681972 w 2964740"/>
              <a:gd name="connsiteY147" fmla="*/ 2652303 h 3086914"/>
              <a:gd name="connsiteX148" fmla="*/ 649555 w 2964740"/>
              <a:gd name="connsiteY148" fmla="*/ 2699869 h 3086914"/>
              <a:gd name="connsiteX149" fmla="*/ 682542 w 2964740"/>
              <a:gd name="connsiteY149" fmla="*/ 2722349 h 3086914"/>
              <a:gd name="connsiteX150" fmla="*/ 635465 w 2964740"/>
              <a:gd name="connsiteY150" fmla="*/ 2819273 h 3086914"/>
              <a:gd name="connsiteX151" fmla="*/ 686207 w 2964740"/>
              <a:gd name="connsiteY151" fmla="*/ 2815771 h 3086914"/>
              <a:gd name="connsiteX152" fmla="*/ 670162 w 2964740"/>
              <a:gd name="connsiteY152" fmla="*/ 2768449 h 3086914"/>
              <a:gd name="connsiteX153" fmla="*/ 624225 w 2964740"/>
              <a:gd name="connsiteY153" fmla="*/ 2737092 h 3086914"/>
              <a:gd name="connsiteX154" fmla="*/ 589527 w 2964740"/>
              <a:gd name="connsiteY154" fmla="*/ 2787916 h 3086914"/>
              <a:gd name="connsiteX155" fmla="*/ 635465 w 2964740"/>
              <a:gd name="connsiteY155" fmla="*/ 2819273 h 3086914"/>
              <a:gd name="connsiteX156" fmla="*/ 657456 w 2964740"/>
              <a:gd name="connsiteY156" fmla="*/ 2579732 h 3086914"/>
              <a:gd name="connsiteX157" fmla="*/ 741267 w 2964740"/>
              <a:gd name="connsiteY157" fmla="*/ 2636909 h 3086914"/>
              <a:gd name="connsiteX158" fmla="*/ 786226 w 2964740"/>
              <a:gd name="connsiteY158" fmla="*/ 2746458 h 3086914"/>
              <a:gd name="connsiteX159" fmla="*/ 727420 w 2964740"/>
              <a:gd name="connsiteY159" fmla="*/ 2771544 h 3086914"/>
              <a:gd name="connsiteX160" fmla="*/ 735158 w 2964740"/>
              <a:gd name="connsiteY160" fmla="*/ 2851771 h 3086914"/>
              <a:gd name="connsiteX161" fmla="*/ 609727 w 2964740"/>
              <a:gd name="connsiteY161" fmla="*/ 2857554 h 3086914"/>
              <a:gd name="connsiteX162" fmla="*/ 512884 w 2964740"/>
              <a:gd name="connsiteY162" fmla="*/ 2791499 h 3086914"/>
              <a:gd name="connsiteX163" fmla="*/ 657456 w 2964740"/>
              <a:gd name="connsiteY163" fmla="*/ 2579732 h 3086914"/>
              <a:gd name="connsiteX164" fmla="*/ 2886469 w 2964740"/>
              <a:gd name="connsiteY164" fmla="*/ 1944105 h 3086914"/>
              <a:gd name="connsiteX165" fmla="*/ 2857961 w 2964740"/>
              <a:gd name="connsiteY165" fmla="*/ 1893688 h 3086914"/>
              <a:gd name="connsiteX166" fmla="*/ 2907564 w 2964740"/>
              <a:gd name="connsiteY166" fmla="*/ 1831786 h 3086914"/>
              <a:gd name="connsiteX167" fmla="*/ 2887446 w 2964740"/>
              <a:gd name="connsiteY167" fmla="*/ 1784465 h 3086914"/>
              <a:gd name="connsiteX168" fmla="*/ 2842568 w 2964740"/>
              <a:gd name="connsiteY168" fmla="*/ 1829262 h 3086914"/>
              <a:gd name="connsiteX169" fmla="*/ 2743933 w 2964740"/>
              <a:gd name="connsiteY169" fmla="*/ 1905091 h 3086914"/>
              <a:gd name="connsiteX170" fmla="*/ 2685941 w 2964740"/>
              <a:gd name="connsiteY170" fmla="*/ 1792039 h 3086914"/>
              <a:gd name="connsiteX171" fmla="*/ 2745318 w 2964740"/>
              <a:gd name="connsiteY171" fmla="*/ 1701468 h 3086914"/>
              <a:gd name="connsiteX172" fmla="*/ 2772603 w 2964740"/>
              <a:gd name="connsiteY172" fmla="*/ 1750501 h 3086914"/>
              <a:gd name="connsiteX173" fmla="*/ 2735544 w 2964740"/>
              <a:gd name="connsiteY173" fmla="*/ 1803687 h 3086914"/>
              <a:gd name="connsiteX174" fmla="*/ 2751019 w 2964740"/>
              <a:gd name="connsiteY174" fmla="*/ 1846366 h 3086914"/>
              <a:gd name="connsiteX175" fmla="*/ 2792558 w 2964740"/>
              <a:gd name="connsiteY175" fmla="*/ 1804094 h 3086914"/>
              <a:gd name="connsiteX176" fmla="*/ 2894125 w 2964740"/>
              <a:gd name="connsiteY176" fmla="*/ 1725333 h 3086914"/>
              <a:gd name="connsiteX177" fmla="*/ 2957736 w 2964740"/>
              <a:gd name="connsiteY177" fmla="*/ 1843597 h 3086914"/>
              <a:gd name="connsiteX178" fmla="*/ 2886469 w 2964740"/>
              <a:gd name="connsiteY178" fmla="*/ 1944105 h 3086914"/>
              <a:gd name="connsiteX179" fmla="*/ 2714367 w 2964740"/>
              <a:gd name="connsiteY179" fmla="*/ 1367120 h 3086914"/>
              <a:gd name="connsiteX180" fmla="*/ 2701417 w 2964740"/>
              <a:gd name="connsiteY180" fmla="*/ 1307337 h 3086914"/>
              <a:gd name="connsiteX181" fmla="*/ 2798096 w 2964740"/>
              <a:gd name="connsiteY181" fmla="*/ 1286323 h 3086914"/>
              <a:gd name="connsiteX182" fmla="*/ 2681299 w 2964740"/>
              <a:gd name="connsiteY182" fmla="*/ 1214648 h 3086914"/>
              <a:gd name="connsiteX183" fmla="*/ 2667534 w 2964740"/>
              <a:gd name="connsiteY183" fmla="*/ 1151281 h 3086914"/>
              <a:gd name="connsiteX184" fmla="*/ 2806241 w 2964740"/>
              <a:gd name="connsiteY184" fmla="*/ 1229146 h 3086914"/>
              <a:gd name="connsiteX185" fmla="*/ 2915464 w 2964740"/>
              <a:gd name="connsiteY185" fmla="*/ 1084737 h 3086914"/>
              <a:gd name="connsiteX186" fmla="*/ 2931591 w 2964740"/>
              <a:gd name="connsiteY186" fmla="*/ 1159181 h 3086914"/>
              <a:gd name="connsiteX187" fmla="*/ 2841346 w 2964740"/>
              <a:gd name="connsiteY187" fmla="*/ 1276956 h 3086914"/>
              <a:gd name="connsiteX188" fmla="*/ 2951954 w 2964740"/>
              <a:gd name="connsiteY188" fmla="*/ 1252929 h 3086914"/>
              <a:gd name="connsiteX189" fmla="*/ 2964904 w 2964740"/>
              <a:gd name="connsiteY189" fmla="*/ 1312713 h 3086914"/>
              <a:gd name="connsiteX190" fmla="*/ 2714367 w 2964740"/>
              <a:gd name="connsiteY190" fmla="*/ 1367120 h 3086914"/>
              <a:gd name="connsiteX191" fmla="*/ 966717 w 2964740"/>
              <a:gd name="connsiteY191" fmla="*/ 338990 h 3086914"/>
              <a:gd name="connsiteX192" fmla="*/ 791521 w 2964740"/>
              <a:gd name="connsiteY192" fmla="*/ 421661 h 3086914"/>
              <a:gd name="connsiteX193" fmla="*/ 769774 w 2964740"/>
              <a:gd name="connsiteY193" fmla="*/ 375642 h 3086914"/>
              <a:gd name="connsiteX194" fmla="*/ 889667 w 2964740"/>
              <a:gd name="connsiteY194" fmla="*/ 319036 h 3086914"/>
              <a:gd name="connsiteX195" fmla="*/ 868409 w 2964740"/>
              <a:gd name="connsiteY195" fmla="*/ 273994 h 3086914"/>
              <a:gd name="connsiteX196" fmla="*/ 768308 w 2964740"/>
              <a:gd name="connsiteY196" fmla="*/ 321235 h 3086914"/>
              <a:gd name="connsiteX197" fmla="*/ 746642 w 2964740"/>
              <a:gd name="connsiteY197" fmla="*/ 275216 h 3086914"/>
              <a:gd name="connsiteX198" fmla="*/ 846662 w 2964740"/>
              <a:gd name="connsiteY198" fmla="*/ 227976 h 3086914"/>
              <a:gd name="connsiteX199" fmla="*/ 823693 w 2964740"/>
              <a:gd name="connsiteY199" fmla="*/ 179269 h 3086914"/>
              <a:gd name="connsiteX200" fmla="*/ 703800 w 2964740"/>
              <a:gd name="connsiteY200" fmla="*/ 235876 h 3086914"/>
              <a:gd name="connsiteX201" fmla="*/ 682053 w 2964740"/>
              <a:gd name="connsiteY201" fmla="*/ 189776 h 3086914"/>
              <a:gd name="connsiteX202" fmla="*/ 857331 w 2964740"/>
              <a:gd name="connsiteY202" fmla="*/ 107105 h 3086914"/>
              <a:gd name="connsiteX203" fmla="*/ 966717 w 2964740"/>
              <a:gd name="connsiteY203" fmla="*/ 338990 h 3086914"/>
              <a:gd name="connsiteX204" fmla="*/ 958084 w 2964740"/>
              <a:gd name="connsiteY204" fmla="*/ 2745481 h 3086914"/>
              <a:gd name="connsiteX205" fmla="*/ 1142891 w 2964740"/>
              <a:gd name="connsiteY205" fmla="*/ 2803635 h 3086914"/>
              <a:gd name="connsiteX206" fmla="*/ 1127660 w 2964740"/>
              <a:gd name="connsiteY206" fmla="*/ 2852179 h 3086914"/>
              <a:gd name="connsiteX207" fmla="*/ 1001170 w 2964740"/>
              <a:gd name="connsiteY207" fmla="*/ 2812350 h 3086914"/>
              <a:gd name="connsiteX208" fmla="*/ 986265 w 2964740"/>
              <a:gd name="connsiteY208" fmla="*/ 2859835 h 3086914"/>
              <a:gd name="connsiteX209" fmla="*/ 1091742 w 2964740"/>
              <a:gd name="connsiteY209" fmla="*/ 2893066 h 3086914"/>
              <a:gd name="connsiteX210" fmla="*/ 1076510 w 2964740"/>
              <a:gd name="connsiteY210" fmla="*/ 2941610 h 3086914"/>
              <a:gd name="connsiteX211" fmla="*/ 970953 w 2964740"/>
              <a:gd name="connsiteY211" fmla="*/ 2908460 h 3086914"/>
              <a:gd name="connsiteX212" fmla="*/ 954826 w 2964740"/>
              <a:gd name="connsiteY212" fmla="*/ 2959773 h 3086914"/>
              <a:gd name="connsiteX213" fmla="*/ 1081316 w 2964740"/>
              <a:gd name="connsiteY213" fmla="*/ 2999601 h 3086914"/>
              <a:gd name="connsiteX214" fmla="*/ 1066004 w 2964740"/>
              <a:gd name="connsiteY214" fmla="*/ 3048226 h 3086914"/>
              <a:gd name="connsiteX215" fmla="*/ 881196 w 2964740"/>
              <a:gd name="connsiteY215" fmla="*/ 2990072 h 3086914"/>
              <a:gd name="connsiteX216" fmla="*/ 958084 w 2964740"/>
              <a:gd name="connsiteY216" fmla="*/ 2745481 h 3086914"/>
              <a:gd name="connsiteX217" fmla="*/ 2163772 w 2964740"/>
              <a:gd name="connsiteY217" fmla="*/ 2789545 h 3086914"/>
              <a:gd name="connsiteX218" fmla="*/ 2148541 w 2964740"/>
              <a:gd name="connsiteY218" fmla="*/ 2687489 h 3086914"/>
              <a:gd name="connsiteX219" fmla="*/ 2234307 w 2964740"/>
              <a:gd name="connsiteY219" fmla="*/ 2745562 h 3086914"/>
              <a:gd name="connsiteX220" fmla="*/ 2163772 w 2964740"/>
              <a:gd name="connsiteY220" fmla="*/ 2789545 h 3086914"/>
              <a:gd name="connsiteX221" fmla="*/ 2327729 w 2964740"/>
              <a:gd name="connsiteY221" fmla="*/ 2808767 h 3086914"/>
              <a:gd name="connsiteX222" fmla="*/ 2379531 w 2964740"/>
              <a:gd name="connsiteY222" fmla="*/ 2770322 h 3086914"/>
              <a:gd name="connsiteX223" fmla="*/ 2144876 w 2964740"/>
              <a:gd name="connsiteY223" fmla="*/ 2619479 h 3086914"/>
              <a:gd name="connsiteX224" fmla="*/ 2090305 w 2964740"/>
              <a:gd name="connsiteY224" fmla="*/ 2653851 h 3086914"/>
              <a:gd name="connsiteX225" fmla="*/ 2125247 w 2964740"/>
              <a:gd name="connsiteY225" fmla="*/ 2930370 h 3086914"/>
              <a:gd name="connsiteX226" fmla="*/ 2180469 w 2964740"/>
              <a:gd name="connsiteY226" fmla="*/ 2901455 h 3086914"/>
              <a:gd name="connsiteX227" fmla="*/ 2171999 w 2964740"/>
              <a:gd name="connsiteY227" fmla="*/ 2844523 h 3086914"/>
              <a:gd name="connsiteX228" fmla="*/ 2280570 w 2964740"/>
              <a:gd name="connsiteY228" fmla="*/ 2776839 h 3086914"/>
              <a:gd name="connsiteX229" fmla="*/ 2327729 w 2964740"/>
              <a:gd name="connsiteY229" fmla="*/ 2808767 h 3086914"/>
              <a:gd name="connsiteX230" fmla="*/ 1432198 w 2964740"/>
              <a:gd name="connsiteY230" fmla="*/ 2344752 h 3086914"/>
              <a:gd name="connsiteX231" fmla="*/ 1173028 w 2964740"/>
              <a:gd name="connsiteY231" fmla="*/ 2415450 h 3086914"/>
              <a:gd name="connsiteX232" fmla="*/ 1432198 w 2964740"/>
              <a:gd name="connsiteY232" fmla="*/ 2452591 h 3086914"/>
              <a:gd name="connsiteX233" fmla="*/ 1691368 w 2964740"/>
              <a:gd name="connsiteY233" fmla="*/ 2415450 h 3086914"/>
              <a:gd name="connsiteX234" fmla="*/ 1432198 w 2964740"/>
              <a:gd name="connsiteY234" fmla="*/ 2344752 h 3086914"/>
              <a:gd name="connsiteX235" fmla="*/ 1917878 w 2964740"/>
              <a:gd name="connsiteY235" fmla="*/ 2191872 h 3086914"/>
              <a:gd name="connsiteX236" fmla="*/ 1768338 w 2964740"/>
              <a:gd name="connsiteY236" fmla="*/ 2227873 h 3086914"/>
              <a:gd name="connsiteX237" fmla="*/ 1619205 w 2964740"/>
              <a:gd name="connsiteY237" fmla="*/ 2189755 h 3086914"/>
              <a:gd name="connsiteX238" fmla="*/ 1432117 w 2964740"/>
              <a:gd name="connsiteY238" fmla="*/ 2134288 h 3086914"/>
              <a:gd name="connsiteX239" fmla="*/ 1245028 w 2964740"/>
              <a:gd name="connsiteY239" fmla="*/ 2189755 h 3086914"/>
              <a:gd name="connsiteX240" fmla="*/ 1095895 w 2964740"/>
              <a:gd name="connsiteY240" fmla="*/ 2227873 h 3086914"/>
              <a:gd name="connsiteX241" fmla="*/ 946355 w 2964740"/>
              <a:gd name="connsiteY241" fmla="*/ 2191872 h 3086914"/>
              <a:gd name="connsiteX242" fmla="*/ 745013 w 2964740"/>
              <a:gd name="connsiteY242" fmla="*/ 2138442 h 3086914"/>
              <a:gd name="connsiteX243" fmla="*/ 1098502 w 2964740"/>
              <a:gd name="connsiteY243" fmla="*/ 2327077 h 3086914"/>
              <a:gd name="connsiteX244" fmla="*/ 1283961 w 2964740"/>
              <a:gd name="connsiteY244" fmla="*/ 2284235 h 3086914"/>
              <a:gd name="connsiteX245" fmla="*/ 1432117 w 2964740"/>
              <a:gd name="connsiteY245" fmla="*/ 2236343 h 3086914"/>
              <a:gd name="connsiteX246" fmla="*/ 1580272 w 2964740"/>
              <a:gd name="connsiteY246" fmla="*/ 2284235 h 3086914"/>
              <a:gd name="connsiteX247" fmla="*/ 1765731 w 2964740"/>
              <a:gd name="connsiteY247" fmla="*/ 2327077 h 3086914"/>
              <a:gd name="connsiteX248" fmla="*/ 2119220 w 2964740"/>
              <a:gd name="connsiteY248" fmla="*/ 2138442 h 3086914"/>
              <a:gd name="connsiteX249" fmla="*/ 1917878 w 2964740"/>
              <a:gd name="connsiteY249" fmla="*/ 2191872 h 3086914"/>
              <a:gd name="connsiteX250" fmla="*/ 2114577 w 2964740"/>
              <a:gd name="connsiteY250" fmla="*/ 1920077 h 3086914"/>
              <a:gd name="connsiteX251" fmla="*/ 1920403 w 2964740"/>
              <a:gd name="connsiteY251" fmla="*/ 1983037 h 3086914"/>
              <a:gd name="connsiteX252" fmla="*/ 1772736 w 2964740"/>
              <a:gd name="connsiteY252" fmla="*/ 2026857 h 3086914"/>
              <a:gd name="connsiteX253" fmla="*/ 1624988 w 2964740"/>
              <a:gd name="connsiteY253" fmla="*/ 1983037 h 3086914"/>
              <a:gd name="connsiteX254" fmla="*/ 1432198 w 2964740"/>
              <a:gd name="connsiteY254" fmla="*/ 1929525 h 3086914"/>
              <a:gd name="connsiteX255" fmla="*/ 1239408 w 2964740"/>
              <a:gd name="connsiteY255" fmla="*/ 1983037 h 3086914"/>
              <a:gd name="connsiteX256" fmla="*/ 1091660 w 2964740"/>
              <a:gd name="connsiteY256" fmla="*/ 2026857 h 3086914"/>
              <a:gd name="connsiteX257" fmla="*/ 943993 w 2964740"/>
              <a:gd name="connsiteY257" fmla="*/ 1983037 h 3086914"/>
              <a:gd name="connsiteX258" fmla="*/ 749819 w 2964740"/>
              <a:gd name="connsiteY258" fmla="*/ 1920077 h 3086914"/>
              <a:gd name="connsiteX259" fmla="*/ 614125 w 2964740"/>
              <a:gd name="connsiteY259" fmla="*/ 1939543 h 3086914"/>
              <a:gd name="connsiteX260" fmla="*/ 667148 w 2964740"/>
              <a:gd name="connsiteY260" fmla="*/ 2031825 h 3086914"/>
              <a:gd name="connsiteX261" fmla="*/ 749737 w 2964740"/>
              <a:gd name="connsiteY261" fmla="*/ 2023843 h 3086914"/>
              <a:gd name="connsiteX262" fmla="*/ 902291 w 2964740"/>
              <a:gd name="connsiteY262" fmla="*/ 2067581 h 3086914"/>
              <a:gd name="connsiteX263" fmla="*/ 1082945 w 2964740"/>
              <a:gd name="connsiteY263" fmla="*/ 2127283 h 3086914"/>
              <a:gd name="connsiteX264" fmla="*/ 1279237 w 2964740"/>
              <a:gd name="connsiteY264" fmla="*/ 2070513 h 3086914"/>
              <a:gd name="connsiteX265" fmla="*/ 1432198 w 2964740"/>
              <a:gd name="connsiteY265" fmla="*/ 2029056 h 3086914"/>
              <a:gd name="connsiteX266" fmla="*/ 1585159 w 2964740"/>
              <a:gd name="connsiteY266" fmla="*/ 2070513 h 3086914"/>
              <a:gd name="connsiteX267" fmla="*/ 1781451 w 2964740"/>
              <a:gd name="connsiteY267" fmla="*/ 2127283 h 3086914"/>
              <a:gd name="connsiteX268" fmla="*/ 1962105 w 2964740"/>
              <a:gd name="connsiteY268" fmla="*/ 2067581 h 3086914"/>
              <a:gd name="connsiteX269" fmla="*/ 2114658 w 2964740"/>
              <a:gd name="connsiteY269" fmla="*/ 2023843 h 3086914"/>
              <a:gd name="connsiteX270" fmla="*/ 2197248 w 2964740"/>
              <a:gd name="connsiteY270" fmla="*/ 2031825 h 3086914"/>
              <a:gd name="connsiteX271" fmla="*/ 2250271 w 2964740"/>
              <a:gd name="connsiteY271" fmla="*/ 1939543 h 3086914"/>
              <a:gd name="connsiteX272" fmla="*/ 2114577 w 2964740"/>
              <a:gd name="connsiteY272" fmla="*/ 1920077 h 3086914"/>
              <a:gd name="connsiteX273" fmla="*/ 1038800 w 2964740"/>
              <a:gd name="connsiteY273" fmla="*/ 776941 h 3086914"/>
              <a:gd name="connsiteX274" fmla="*/ 961016 w 2964740"/>
              <a:gd name="connsiteY274" fmla="*/ 759349 h 3086914"/>
              <a:gd name="connsiteX275" fmla="*/ 1015179 w 2964740"/>
              <a:gd name="connsiteY275" fmla="*/ 817910 h 3086914"/>
              <a:gd name="connsiteX276" fmla="*/ 961016 w 2964740"/>
              <a:gd name="connsiteY276" fmla="*/ 876472 h 3086914"/>
              <a:gd name="connsiteX277" fmla="*/ 1038800 w 2964740"/>
              <a:gd name="connsiteY277" fmla="*/ 858879 h 3086914"/>
              <a:gd name="connsiteX278" fmla="*/ 1062420 w 2964740"/>
              <a:gd name="connsiteY278" fmla="*/ 935034 h 3086914"/>
              <a:gd name="connsiteX279" fmla="*/ 1086040 w 2964740"/>
              <a:gd name="connsiteY279" fmla="*/ 858879 h 3086914"/>
              <a:gd name="connsiteX280" fmla="*/ 1163824 w 2964740"/>
              <a:gd name="connsiteY280" fmla="*/ 876472 h 3086914"/>
              <a:gd name="connsiteX281" fmla="*/ 1109660 w 2964740"/>
              <a:gd name="connsiteY281" fmla="*/ 817910 h 3086914"/>
              <a:gd name="connsiteX282" fmla="*/ 1163824 w 2964740"/>
              <a:gd name="connsiteY282" fmla="*/ 759349 h 3086914"/>
              <a:gd name="connsiteX283" fmla="*/ 1086040 w 2964740"/>
              <a:gd name="connsiteY283" fmla="*/ 776941 h 3086914"/>
              <a:gd name="connsiteX284" fmla="*/ 1062420 w 2964740"/>
              <a:gd name="connsiteY284" fmla="*/ 700787 h 3086914"/>
              <a:gd name="connsiteX285" fmla="*/ 1038800 w 2964740"/>
              <a:gd name="connsiteY285" fmla="*/ 776941 h 3086914"/>
              <a:gd name="connsiteX286" fmla="*/ 2027427 w 2964740"/>
              <a:gd name="connsiteY286" fmla="*/ 1425438 h 3086914"/>
              <a:gd name="connsiteX287" fmla="*/ 2052106 w 2964740"/>
              <a:gd name="connsiteY287" fmla="*/ 1425438 h 3086914"/>
              <a:gd name="connsiteX288" fmla="*/ 2052106 w 2964740"/>
              <a:gd name="connsiteY288" fmla="*/ 1389030 h 3086914"/>
              <a:gd name="connsiteX289" fmla="*/ 2020422 w 2964740"/>
              <a:gd name="connsiteY289" fmla="*/ 1349446 h 3086914"/>
              <a:gd name="connsiteX290" fmla="*/ 2020178 w 2964740"/>
              <a:gd name="connsiteY290" fmla="*/ 1349446 h 3086914"/>
              <a:gd name="connsiteX291" fmla="*/ 2018467 w 2964740"/>
              <a:gd name="connsiteY291" fmla="*/ 1317681 h 3086914"/>
              <a:gd name="connsiteX292" fmla="*/ 2049011 w 2964740"/>
              <a:gd name="connsiteY292" fmla="*/ 1292920 h 3086914"/>
              <a:gd name="connsiteX293" fmla="*/ 2055119 w 2964740"/>
              <a:gd name="connsiteY293" fmla="*/ 1227517 h 3086914"/>
              <a:gd name="connsiteX294" fmla="*/ 2010485 w 2964740"/>
              <a:gd name="connsiteY294" fmla="*/ 1227517 h 3086914"/>
              <a:gd name="connsiteX295" fmla="*/ 2004702 w 2964740"/>
              <a:gd name="connsiteY295" fmla="*/ 1273861 h 3086914"/>
              <a:gd name="connsiteX296" fmla="*/ 1961535 w 2964740"/>
              <a:gd name="connsiteY296" fmla="*/ 1273861 h 3086914"/>
              <a:gd name="connsiteX297" fmla="*/ 1955182 w 2964740"/>
              <a:gd name="connsiteY297" fmla="*/ 1227517 h 3086914"/>
              <a:gd name="connsiteX298" fmla="*/ 1930584 w 2964740"/>
              <a:gd name="connsiteY298" fmla="*/ 1227517 h 3086914"/>
              <a:gd name="connsiteX299" fmla="*/ 1905905 w 2964740"/>
              <a:gd name="connsiteY299" fmla="*/ 1227517 h 3086914"/>
              <a:gd name="connsiteX300" fmla="*/ 1899552 w 2964740"/>
              <a:gd name="connsiteY300" fmla="*/ 1273861 h 3086914"/>
              <a:gd name="connsiteX301" fmla="*/ 1856384 w 2964740"/>
              <a:gd name="connsiteY301" fmla="*/ 1273861 h 3086914"/>
              <a:gd name="connsiteX302" fmla="*/ 1850601 w 2964740"/>
              <a:gd name="connsiteY302" fmla="*/ 1227517 h 3086914"/>
              <a:gd name="connsiteX303" fmla="*/ 1805967 w 2964740"/>
              <a:gd name="connsiteY303" fmla="*/ 1227517 h 3086914"/>
              <a:gd name="connsiteX304" fmla="*/ 1812076 w 2964740"/>
              <a:gd name="connsiteY304" fmla="*/ 1292920 h 3086914"/>
              <a:gd name="connsiteX305" fmla="*/ 1842619 w 2964740"/>
              <a:gd name="connsiteY305" fmla="*/ 1317681 h 3086914"/>
              <a:gd name="connsiteX306" fmla="*/ 1840827 w 2964740"/>
              <a:gd name="connsiteY306" fmla="*/ 1349446 h 3086914"/>
              <a:gd name="connsiteX307" fmla="*/ 1840664 w 2964740"/>
              <a:gd name="connsiteY307" fmla="*/ 1349446 h 3086914"/>
              <a:gd name="connsiteX308" fmla="*/ 1808899 w 2964740"/>
              <a:gd name="connsiteY308" fmla="*/ 1389030 h 3086914"/>
              <a:gd name="connsiteX309" fmla="*/ 1808899 w 2964740"/>
              <a:gd name="connsiteY309" fmla="*/ 1425438 h 3086914"/>
              <a:gd name="connsiteX310" fmla="*/ 1833578 w 2964740"/>
              <a:gd name="connsiteY310" fmla="*/ 1425438 h 3086914"/>
              <a:gd name="connsiteX311" fmla="*/ 1771514 w 2964740"/>
              <a:gd name="connsiteY311" fmla="*/ 1859153 h 3086914"/>
              <a:gd name="connsiteX312" fmla="*/ 1930584 w 2964740"/>
              <a:gd name="connsiteY312" fmla="*/ 1859153 h 3086914"/>
              <a:gd name="connsiteX313" fmla="*/ 2089654 w 2964740"/>
              <a:gd name="connsiteY313" fmla="*/ 1859153 h 3086914"/>
              <a:gd name="connsiteX314" fmla="*/ 2027427 w 2964740"/>
              <a:gd name="connsiteY314" fmla="*/ 1425438 h 3086914"/>
              <a:gd name="connsiteX315" fmla="*/ 2029626 w 2964740"/>
              <a:gd name="connsiteY315" fmla="*/ 1184838 h 3086914"/>
              <a:gd name="connsiteX316" fmla="*/ 2029626 w 2964740"/>
              <a:gd name="connsiteY316" fmla="*/ 1163498 h 3086914"/>
              <a:gd name="connsiteX317" fmla="*/ 1930421 w 2964740"/>
              <a:gd name="connsiteY317" fmla="*/ 1063967 h 3086914"/>
              <a:gd name="connsiteX318" fmla="*/ 1831216 w 2964740"/>
              <a:gd name="connsiteY318" fmla="*/ 1163498 h 3086914"/>
              <a:gd name="connsiteX319" fmla="*/ 1831216 w 2964740"/>
              <a:gd name="connsiteY319" fmla="*/ 1184838 h 3086914"/>
              <a:gd name="connsiteX320" fmla="*/ 2029626 w 2964740"/>
              <a:gd name="connsiteY320" fmla="*/ 1184838 h 3086914"/>
              <a:gd name="connsiteX321" fmla="*/ 1030899 w 2964740"/>
              <a:gd name="connsiteY321" fmla="*/ 1425438 h 3086914"/>
              <a:gd name="connsiteX322" fmla="*/ 1055578 w 2964740"/>
              <a:gd name="connsiteY322" fmla="*/ 1425438 h 3086914"/>
              <a:gd name="connsiteX323" fmla="*/ 1055578 w 2964740"/>
              <a:gd name="connsiteY323" fmla="*/ 1389030 h 3086914"/>
              <a:gd name="connsiteX324" fmla="*/ 1023813 w 2964740"/>
              <a:gd name="connsiteY324" fmla="*/ 1349446 h 3086914"/>
              <a:gd name="connsiteX325" fmla="*/ 1023650 w 2964740"/>
              <a:gd name="connsiteY325" fmla="*/ 1349446 h 3086914"/>
              <a:gd name="connsiteX326" fmla="*/ 1021858 w 2964740"/>
              <a:gd name="connsiteY326" fmla="*/ 1317681 h 3086914"/>
              <a:gd name="connsiteX327" fmla="*/ 1052402 w 2964740"/>
              <a:gd name="connsiteY327" fmla="*/ 1292920 h 3086914"/>
              <a:gd name="connsiteX328" fmla="*/ 1058510 w 2964740"/>
              <a:gd name="connsiteY328" fmla="*/ 1227517 h 3086914"/>
              <a:gd name="connsiteX329" fmla="*/ 1013876 w 2964740"/>
              <a:gd name="connsiteY329" fmla="*/ 1227517 h 3086914"/>
              <a:gd name="connsiteX330" fmla="*/ 1008093 w 2964740"/>
              <a:gd name="connsiteY330" fmla="*/ 1273861 h 3086914"/>
              <a:gd name="connsiteX331" fmla="*/ 964925 w 2964740"/>
              <a:gd name="connsiteY331" fmla="*/ 1273861 h 3086914"/>
              <a:gd name="connsiteX332" fmla="*/ 958572 w 2964740"/>
              <a:gd name="connsiteY332" fmla="*/ 1227517 h 3086914"/>
              <a:gd name="connsiteX333" fmla="*/ 933893 w 2964740"/>
              <a:gd name="connsiteY333" fmla="*/ 1227517 h 3086914"/>
              <a:gd name="connsiteX334" fmla="*/ 909296 w 2964740"/>
              <a:gd name="connsiteY334" fmla="*/ 1227517 h 3086914"/>
              <a:gd name="connsiteX335" fmla="*/ 902943 w 2964740"/>
              <a:gd name="connsiteY335" fmla="*/ 1273861 h 3086914"/>
              <a:gd name="connsiteX336" fmla="*/ 859775 w 2964740"/>
              <a:gd name="connsiteY336" fmla="*/ 1273861 h 3086914"/>
              <a:gd name="connsiteX337" fmla="*/ 853992 w 2964740"/>
              <a:gd name="connsiteY337" fmla="*/ 1227517 h 3086914"/>
              <a:gd name="connsiteX338" fmla="*/ 809358 w 2964740"/>
              <a:gd name="connsiteY338" fmla="*/ 1227517 h 3086914"/>
              <a:gd name="connsiteX339" fmla="*/ 815385 w 2964740"/>
              <a:gd name="connsiteY339" fmla="*/ 1292920 h 3086914"/>
              <a:gd name="connsiteX340" fmla="*/ 845929 w 2964740"/>
              <a:gd name="connsiteY340" fmla="*/ 1317681 h 3086914"/>
              <a:gd name="connsiteX341" fmla="*/ 844137 w 2964740"/>
              <a:gd name="connsiteY341" fmla="*/ 1349446 h 3086914"/>
              <a:gd name="connsiteX342" fmla="*/ 843974 w 2964740"/>
              <a:gd name="connsiteY342" fmla="*/ 1349446 h 3086914"/>
              <a:gd name="connsiteX343" fmla="*/ 812209 w 2964740"/>
              <a:gd name="connsiteY343" fmla="*/ 1389030 h 3086914"/>
              <a:gd name="connsiteX344" fmla="*/ 812209 w 2964740"/>
              <a:gd name="connsiteY344" fmla="*/ 1425438 h 3086914"/>
              <a:gd name="connsiteX345" fmla="*/ 836888 w 2964740"/>
              <a:gd name="connsiteY345" fmla="*/ 1425438 h 3086914"/>
              <a:gd name="connsiteX346" fmla="*/ 774824 w 2964740"/>
              <a:gd name="connsiteY346" fmla="*/ 1859153 h 3086914"/>
              <a:gd name="connsiteX347" fmla="*/ 933812 w 2964740"/>
              <a:gd name="connsiteY347" fmla="*/ 1859153 h 3086914"/>
              <a:gd name="connsiteX348" fmla="*/ 1092882 w 2964740"/>
              <a:gd name="connsiteY348" fmla="*/ 1859153 h 3086914"/>
              <a:gd name="connsiteX349" fmla="*/ 1030899 w 2964740"/>
              <a:gd name="connsiteY349" fmla="*/ 1425438 h 3086914"/>
              <a:gd name="connsiteX350" fmla="*/ 1482289 w 2964740"/>
              <a:gd name="connsiteY350" fmla="*/ 622107 h 3086914"/>
              <a:gd name="connsiteX351" fmla="*/ 1432198 w 2964740"/>
              <a:gd name="connsiteY351" fmla="*/ 572016 h 3086914"/>
              <a:gd name="connsiteX352" fmla="*/ 1382107 w 2964740"/>
              <a:gd name="connsiteY352" fmla="*/ 622107 h 3086914"/>
              <a:gd name="connsiteX353" fmla="*/ 1432198 w 2964740"/>
              <a:gd name="connsiteY353" fmla="*/ 672198 h 3086914"/>
              <a:gd name="connsiteX354" fmla="*/ 1482289 w 2964740"/>
              <a:gd name="connsiteY354" fmla="*/ 622107 h 3086914"/>
              <a:gd name="connsiteX355" fmla="*/ 1636879 w 2964740"/>
              <a:gd name="connsiteY355" fmla="*/ 1314016 h 3086914"/>
              <a:gd name="connsiteX356" fmla="*/ 1227517 w 2964740"/>
              <a:gd name="connsiteY356" fmla="*/ 1314016 h 3086914"/>
              <a:gd name="connsiteX357" fmla="*/ 1227517 w 2964740"/>
              <a:gd name="connsiteY357" fmla="*/ 1375836 h 3086914"/>
              <a:gd name="connsiteX358" fmla="*/ 1253010 w 2964740"/>
              <a:gd name="connsiteY358" fmla="*/ 1415501 h 3086914"/>
              <a:gd name="connsiteX359" fmla="*/ 1217336 w 2964740"/>
              <a:gd name="connsiteY359" fmla="*/ 1859072 h 3086914"/>
              <a:gd name="connsiteX360" fmla="*/ 1359871 w 2964740"/>
              <a:gd name="connsiteY360" fmla="*/ 1859072 h 3086914"/>
              <a:gd name="connsiteX361" fmla="*/ 1370623 w 2964740"/>
              <a:gd name="connsiteY361" fmla="*/ 1705133 h 3086914"/>
              <a:gd name="connsiteX362" fmla="*/ 1432117 w 2964740"/>
              <a:gd name="connsiteY362" fmla="*/ 1643558 h 3086914"/>
              <a:gd name="connsiteX363" fmla="*/ 1493610 w 2964740"/>
              <a:gd name="connsiteY363" fmla="*/ 1705133 h 3086914"/>
              <a:gd name="connsiteX364" fmla="*/ 1504362 w 2964740"/>
              <a:gd name="connsiteY364" fmla="*/ 1859072 h 3086914"/>
              <a:gd name="connsiteX365" fmla="*/ 1646897 w 2964740"/>
              <a:gd name="connsiteY365" fmla="*/ 1859072 h 3086914"/>
              <a:gd name="connsiteX366" fmla="*/ 1611223 w 2964740"/>
              <a:gd name="connsiteY366" fmla="*/ 1415501 h 3086914"/>
              <a:gd name="connsiteX367" fmla="*/ 1636716 w 2964740"/>
              <a:gd name="connsiteY367" fmla="*/ 1375836 h 3086914"/>
              <a:gd name="connsiteX368" fmla="*/ 1636879 w 2964740"/>
              <a:gd name="connsiteY368" fmla="*/ 1314016 h 3086914"/>
              <a:gd name="connsiteX369" fmla="*/ 1033180 w 2964740"/>
              <a:gd name="connsiteY369" fmla="*/ 1184838 h 3086914"/>
              <a:gd name="connsiteX370" fmla="*/ 1033180 w 2964740"/>
              <a:gd name="connsiteY370" fmla="*/ 1163498 h 3086914"/>
              <a:gd name="connsiteX371" fmla="*/ 933975 w 2964740"/>
              <a:gd name="connsiteY371" fmla="*/ 1063967 h 3086914"/>
              <a:gd name="connsiteX372" fmla="*/ 834770 w 2964740"/>
              <a:gd name="connsiteY372" fmla="*/ 1163498 h 3086914"/>
              <a:gd name="connsiteX373" fmla="*/ 834770 w 2964740"/>
              <a:gd name="connsiteY373" fmla="*/ 1184838 h 3086914"/>
              <a:gd name="connsiteX374" fmla="*/ 1033180 w 2964740"/>
              <a:gd name="connsiteY374" fmla="*/ 1184838 h 3086914"/>
              <a:gd name="connsiteX375" fmla="*/ 1588254 w 2964740"/>
              <a:gd name="connsiteY375" fmla="*/ 1265146 h 3086914"/>
              <a:gd name="connsiteX376" fmla="*/ 1578236 w 2964740"/>
              <a:gd name="connsiteY376" fmla="*/ 1162846 h 3086914"/>
              <a:gd name="connsiteX377" fmla="*/ 1613585 w 2964740"/>
              <a:gd name="connsiteY377" fmla="*/ 1111860 h 3086914"/>
              <a:gd name="connsiteX378" fmla="*/ 1617983 w 2964740"/>
              <a:gd name="connsiteY378" fmla="*/ 1029840 h 3086914"/>
              <a:gd name="connsiteX379" fmla="*/ 1550950 w 2964740"/>
              <a:gd name="connsiteY379" fmla="*/ 1029840 h 3086914"/>
              <a:gd name="connsiteX380" fmla="*/ 1544027 w 2964740"/>
              <a:gd name="connsiteY380" fmla="*/ 1081316 h 3086914"/>
              <a:gd name="connsiteX381" fmla="*/ 1484814 w 2964740"/>
              <a:gd name="connsiteY381" fmla="*/ 1081316 h 3086914"/>
              <a:gd name="connsiteX382" fmla="*/ 1477972 w 2964740"/>
              <a:gd name="connsiteY382" fmla="*/ 1029840 h 3086914"/>
              <a:gd name="connsiteX383" fmla="*/ 1386505 w 2964740"/>
              <a:gd name="connsiteY383" fmla="*/ 1029840 h 3086914"/>
              <a:gd name="connsiteX384" fmla="*/ 1379663 w 2964740"/>
              <a:gd name="connsiteY384" fmla="*/ 1081316 h 3086914"/>
              <a:gd name="connsiteX385" fmla="*/ 1320450 w 2964740"/>
              <a:gd name="connsiteY385" fmla="*/ 1081316 h 3086914"/>
              <a:gd name="connsiteX386" fmla="*/ 1313608 w 2964740"/>
              <a:gd name="connsiteY386" fmla="*/ 1029840 h 3086914"/>
              <a:gd name="connsiteX387" fmla="*/ 1246494 w 2964740"/>
              <a:gd name="connsiteY387" fmla="*/ 1029840 h 3086914"/>
              <a:gd name="connsiteX388" fmla="*/ 1250893 w 2964740"/>
              <a:gd name="connsiteY388" fmla="*/ 1111860 h 3086914"/>
              <a:gd name="connsiteX389" fmla="*/ 1286241 w 2964740"/>
              <a:gd name="connsiteY389" fmla="*/ 1162846 h 3086914"/>
              <a:gd name="connsiteX390" fmla="*/ 1276223 w 2964740"/>
              <a:gd name="connsiteY390" fmla="*/ 1265146 h 3086914"/>
              <a:gd name="connsiteX391" fmla="*/ 1588254 w 2964740"/>
              <a:gd name="connsiteY391" fmla="*/ 1265146 h 3086914"/>
              <a:gd name="connsiteX392" fmla="*/ 1795705 w 2964740"/>
              <a:gd name="connsiteY392" fmla="*/ 720009 h 3086914"/>
              <a:gd name="connsiteX393" fmla="*/ 1724925 w 2964740"/>
              <a:gd name="connsiteY393" fmla="*/ 744688 h 3086914"/>
              <a:gd name="connsiteX394" fmla="*/ 1726473 w 2964740"/>
              <a:gd name="connsiteY394" fmla="*/ 747376 h 3086914"/>
              <a:gd name="connsiteX395" fmla="*/ 1764184 w 2964740"/>
              <a:gd name="connsiteY395" fmla="*/ 746642 h 3086914"/>
              <a:gd name="connsiteX396" fmla="*/ 1818917 w 2964740"/>
              <a:gd name="connsiteY396" fmla="*/ 805448 h 3086914"/>
              <a:gd name="connsiteX397" fmla="*/ 1746591 w 2964740"/>
              <a:gd name="connsiteY397" fmla="*/ 891133 h 3086914"/>
              <a:gd name="connsiteX398" fmla="*/ 1726392 w 2964740"/>
              <a:gd name="connsiteY398" fmla="*/ 888282 h 3086914"/>
              <a:gd name="connsiteX399" fmla="*/ 1724925 w 2964740"/>
              <a:gd name="connsiteY399" fmla="*/ 891051 h 3086914"/>
              <a:gd name="connsiteX400" fmla="*/ 1790085 w 2964740"/>
              <a:gd name="connsiteY400" fmla="*/ 915893 h 3086914"/>
              <a:gd name="connsiteX401" fmla="*/ 1887986 w 2964740"/>
              <a:gd name="connsiteY401" fmla="*/ 813186 h 3086914"/>
              <a:gd name="connsiteX402" fmla="*/ 1795705 w 2964740"/>
              <a:gd name="connsiteY402" fmla="*/ 720009 h 3086914"/>
              <a:gd name="connsiteX403" fmla="*/ 1583041 w 2964740"/>
              <a:gd name="connsiteY403" fmla="*/ 967450 h 3086914"/>
              <a:gd name="connsiteX404" fmla="*/ 1583041 w 2964740"/>
              <a:gd name="connsiteY404" fmla="*/ 981948 h 3086914"/>
              <a:gd name="connsiteX405" fmla="*/ 1281273 w 2964740"/>
              <a:gd name="connsiteY405" fmla="*/ 981948 h 3086914"/>
              <a:gd name="connsiteX406" fmla="*/ 1281273 w 2964740"/>
              <a:gd name="connsiteY406" fmla="*/ 967450 h 3086914"/>
              <a:gd name="connsiteX407" fmla="*/ 1432198 w 2964740"/>
              <a:gd name="connsiteY407" fmla="*/ 702416 h 3086914"/>
              <a:gd name="connsiteX408" fmla="*/ 1583041 w 2964740"/>
              <a:gd name="connsiteY408" fmla="*/ 967450 h 3086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Lst>
            <a:rect l="l" t="t" r="r" b="b"/>
            <a:pathLst>
              <a:path w="2964740" h="3086914">
                <a:moveTo>
                  <a:pt x="1894258" y="2907646"/>
                </a:moveTo>
                <a:lnTo>
                  <a:pt x="1781451" y="2940795"/>
                </a:lnTo>
                <a:lnTo>
                  <a:pt x="1810447" y="3043421"/>
                </a:lnTo>
                <a:lnTo>
                  <a:pt x="1750745" y="3061014"/>
                </a:lnTo>
                <a:lnTo>
                  <a:pt x="1682328" y="2813898"/>
                </a:lnTo>
                <a:lnTo>
                  <a:pt x="1740727" y="2796712"/>
                </a:lnTo>
                <a:lnTo>
                  <a:pt x="1767767" y="2892170"/>
                </a:lnTo>
                <a:lnTo>
                  <a:pt x="1879515" y="2859347"/>
                </a:lnTo>
                <a:lnTo>
                  <a:pt x="1850357" y="2764458"/>
                </a:lnTo>
                <a:lnTo>
                  <a:pt x="1908430" y="2747354"/>
                </a:lnTo>
                <a:lnTo>
                  <a:pt x="1984992" y="2992108"/>
                </a:lnTo>
                <a:lnTo>
                  <a:pt x="1925616" y="3009619"/>
                </a:lnTo>
                <a:lnTo>
                  <a:pt x="1894258" y="2907646"/>
                </a:lnTo>
                <a:close/>
                <a:moveTo>
                  <a:pt x="2725688" y="960446"/>
                </a:moveTo>
                <a:cubicBezTo>
                  <a:pt x="2684149" y="982193"/>
                  <a:pt x="2635036" y="965903"/>
                  <a:pt x="2614266" y="926237"/>
                </a:cubicBezTo>
                <a:cubicBezTo>
                  <a:pt x="2593252" y="886083"/>
                  <a:pt x="2607913" y="836481"/>
                  <a:pt x="2649452" y="814815"/>
                </a:cubicBezTo>
                <a:cubicBezTo>
                  <a:pt x="2690991" y="793068"/>
                  <a:pt x="2740105" y="809358"/>
                  <a:pt x="2761037" y="849431"/>
                </a:cubicBezTo>
                <a:cubicBezTo>
                  <a:pt x="2781888" y="889097"/>
                  <a:pt x="2767227" y="938699"/>
                  <a:pt x="2725688" y="960446"/>
                </a:cubicBezTo>
                <a:moveTo>
                  <a:pt x="2810558" y="823449"/>
                </a:moveTo>
                <a:cubicBezTo>
                  <a:pt x="2774476" y="754624"/>
                  <a:pt x="2693516" y="724244"/>
                  <a:pt x="2621678" y="761873"/>
                </a:cubicBezTo>
                <a:cubicBezTo>
                  <a:pt x="2549840" y="799421"/>
                  <a:pt x="2528663" y="883395"/>
                  <a:pt x="2564664" y="952220"/>
                </a:cubicBezTo>
                <a:cubicBezTo>
                  <a:pt x="2600746" y="1021044"/>
                  <a:pt x="2681706" y="1051424"/>
                  <a:pt x="2753544" y="1013795"/>
                </a:cubicBezTo>
                <a:cubicBezTo>
                  <a:pt x="2825382" y="976084"/>
                  <a:pt x="2846640" y="892273"/>
                  <a:pt x="2810558" y="823449"/>
                </a:cubicBezTo>
                <a:moveTo>
                  <a:pt x="1727043" y="133332"/>
                </a:moveTo>
                <a:lnTo>
                  <a:pt x="1707169" y="280592"/>
                </a:lnTo>
                <a:lnTo>
                  <a:pt x="1646816" y="272365"/>
                </a:lnTo>
                <a:lnTo>
                  <a:pt x="1663594" y="138300"/>
                </a:lnTo>
                <a:cubicBezTo>
                  <a:pt x="1669133" y="93992"/>
                  <a:pt x="1659522" y="64345"/>
                  <a:pt x="1617006" y="58969"/>
                </a:cubicBezTo>
                <a:cubicBezTo>
                  <a:pt x="1573756" y="53593"/>
                  <a:pt x="1557059" y="80634"/>
                  <a:pt x="1551602" y="124210"/>
                </a:cubicBezTo>
                <a:lnTo>
                  <a:pt x="1534824" y="258274"/>
                </a:lnTo>
                <a:lnTo>
                  <a:pt x="1474389" y="251433"/>
                </a:lnTo>
                <a:lnTo>
                  <a:pt x="1491249" y="104906"/>
                </a:lnTo>
                <a:cubicBezTo>
                  <a:pt x="1500045" y="34371"/>
                  <a:pt x="1547285" y="-6597"/>
                  <a:pt x="1623929" y="3014"/>
                </a:cubicBezTo>
                <a:cubicBezTo>
                  <a:pt x="1700409" y="12543"/>
                  <a:pt x="1735758" y="63449"/>
                  <a:pt x="1727043" y="133332"/>
                </a:cubicBezTo>
                <a:moveTo>
                  <a:pt x="1289662" y="2830106"/>
                </a:moveTo>
                <a:lnTo>
                  <a:pt x="1344477" y="2831165"/>
                </a:lnTo>
                <a:lnTo>
                  <a:pt x="1474226" y="2988687"/>
                </a:lnTo>
                <a:lnTo>
                  <a:pt x="1473574" y="2833038"/>
                </a:lnTo>
                <a:lnTo>
                  <a:pt x="1533357" y="2834016"/>
                </a:lnTo>
                <a:lnTo>
                  <a:pt x="1533439" y="3090336"/>
                </a:lnTo>
                <a:lnTo>
                  <a:pt x="1473981" y="3089440"/>
                </a:lnTo>
                <a:lnTo>
                  <a:pt x="1473900" y="3083250"/>
                </a:lnTo>
                <a:cubicBezTo>
                  <a:pt x="1473981" y="3074453"/>
                  <a:pt x="1468687" y="3062317"/>
                  <a:pt x="1459239" y="3051647"/>
                </a:cubicBezTo>
                <a:lnTo>
                  <a:pt x="1345699" y="2912858"/>
                </a:lnTo>
                <a:lnTo>
                  <a:pt x="1341708" y="3087485"/>
                </a:lnTo>
                <a:lnTo>
                  <a:pt x="1281273" y="3086507"/>
                </a:lnTo>
                <a:lnTo>
                  <a:pt x="1289662" y="2830106"/>
                </a:lnTo>
                <a:close/>
                <a:moveTo>
                  <a:pt x="1926593" y="75177"/>
                </a:moveTo>
                <a:lnTo>
                  <a:pt x="1983281" y="95458"/>
                </a:lnTo>
                <a:lnTo>
                  <a:pt x="1936693" y="258274"/>
                </a:lnTo>
                <a:lnTo>
                  <a:pt x="2065626" y="137975"/>
                </a:lnTo>
                <a:lnTo>
                  <a:pt x="2099916" y="153857"/>
                </a:lnTo>
                <a:lnTo>
                  <a:pt x="2091690" y="329950"/>
                </a:lnTo>
                <a:lnTo>
                  <a:pt x="2184949" y="189369"/>
                </a:lnTo>
                <a:lnTo>
                  <a:pt x="2237565" y="219994"/>
                </a:lnTo>
                <a:lnTo>
                  <a:pt x="2089979" y="428829"/>
                </a:lnTo>
                <a:lnTo>
                  <a:pt x="2035816" y="403742"/>
                </a:lnTo>
                <a:lnTo>
                  <a:pt x="2043065" y="232700"/>
                </a:lnTo>
                <a:lnTo>
                  <a:pt x="1915760" y="348194"/>
                </a:lnTo>
                <a:lnTo>
                  <a:pt x="1860538" y="322701"/>
                </a:lnTo>
                <a:lnTo>
                  <a:pt x="1926593" y="75177"/>
                </a:lnTo>
                <a:close/>
                <a:moveTo>
                  <a:pt x="2387594" y="324085"/>
                </a:moveTo>
                <a:lnTo>
                  <a:pt x="2434183" y="362122"/>
                </a:lnTo>
                <a:lnTo>
                  <a:pt x="2336281" y="498875"/>
                </a:lnTo>
                <a:lnTo>
                  <a:pt x="2498120" y="428910"/>
                </a:lnTo>
                <a:lnTo>
                  <a:pt x="2525080" y="455299"/>
                </a:lnTo>
                <a:lnTo>
                  <a:pt x="2458210" y="618360"/>
                </a:lnTo>
                <a:lnTo>
                  <a:pt x="2592927" y="517527"/>
                </a:lnTo>
                <a:lnTo>
                  <a:pt x="2632348" y="563871"/>
                </a:lnTo>
                <a:lnTo>
                  <a:pt x="2423269" y="710886"/>
                </a:lnTo>
                <a:lnTo>
                  <a:pt x="2380671" y="669021"/>
                </a:lnTo>
                <a:lnTo>
                  <a:pt x="2444934" y="510359"/>
                </a:lnTo>
                <a:lnTo>
                  <a:pt x="2286271" y="576414"/>
                </a:lnTo>
                <a:lnTo>
                  <a:pt x="2242859" y="533816"/>
                </a:lnTo>
                <a:lnTo>
                  <a:pt x="2387594" y="324085"/>
                </a:lnTo>
                <a:close/>
                <a:moveTo>
                  <a:pt x="405208" y="2548456"/>
                </a:moveTo>
                <a:cubicBezTo>
                  <a:pt x="363995" y="2570773"/>
                  <a:pt x="314637" y="2555298"/>
                  <a:pt x="293298" y="2515876"/>
                </a:cubicBezTo>
                <a:cubicBezTo>
                  <a:pt x="290691" y="2511071"/>
                  <a:pt x="288574" y="2506021"/>
                  <a:pt x="287026" y="2500971"/>
                </a:cubicBezTo>
                <a:lnTo>
                  <a:pt x="448458" y="2484355"/>
                </a:lnTo>
                <a:cubicBezTo>
                  <a:pt x="445770" y="2510256"/>
                  <a:pt x="430702" y="2534609"/>
                  <a:pt x="405208" y="2548456"/>
                </a:cubicBezTo>
                <a:moveTo>
                  <a:pt x="326773" y="2403884"/>
                </a:moveTo>
                <a:cubicBezTo>
                  <a:pt x="367986" y="2381567"/>
                  <a:pt x="417263" y="2397042"/>
                  <a:pt x="438847" y="2436870"/>
                </a:cubicBezTo>
                <a:cubicBezTo>
                  <a:pt x="441209" y="2441187"/>
                  <a:pt x="443082" y="2445667"/>
                  <a:pt x="444548" y="2450228"/>
                </a:cubicBezTo>
                <a:lnTo>
                  <a:pt x="283687" y="2466925"/>
                </a:lnTo>
                <a:cubicBezTo>
                  <a:pt x="286782" y="2441351"/>
                  <a:pt x="301687" y="2417486"/>
                  <a:pt x="326773" y="2403884"/>
                </a:cubicBezTo>
                <a:moveTo>
                  <a:pt x="541147" y="2474826"/>
                </a:moveTo>
                <a:lnTo>
                  <a:pt x="537482" y="2440617"/>
                </a:lnTo>
                <a:lnTo>
                  <a:pt x="501563" y="2444364"/>
                </a:lnTo>
                <a:cubicBezTo>
                  <a:pt x="498549" y="2432798"/>
                  <a:pt x="494069" y="2421314"/>
                  <a:pt x="488042" y="2410237"/>
                </a:cubicBezTo>
                <a:cubicBezTo>
                  <a:pt x="450983" y="2341983"/>
                  <a:pt x="369534" y="2312824"/>
                  <a:pt x="298266" y="2351512"/>
                </a:cubicBezTo>
                <a:cubicBezTo>
                  <a:pt x="250211" y="2377576"/>
                  <a:pt x="225451" y="2424409"/>
                  <a:pt x="225858" y="2473034"/>
                </a:cubicBezTo>
                <a:lnTo>
                  <a:pt x="189043" y="2476862"/>
                </a:lnTo>
                <a:lnTo>
                  <a:pt x="193767" y="2510663"/>
                </a:lnTo>
                <a:lnTo>
                  <a:pt x="230175" y="2506917"/>
                </a:lnTo>
                <a:cubicBezTo>
                  <a:pt x="233188" y="2519053"/>
                  <a:pt x="237831" y="2531107"/>
                  <a:pt x="244021" y="2542592"/>
                </a:cubicBezTo>
                <a:cubicBezTo>
                  <a:pt x="281080" y="2610846"/>
                  <a:pt x="362529" y="2640086"/>
                  <a:pt x="433797" y="2601397"/>
                </a:cubicBezTo>
                <a:cubicBezTo>
                  <a:pt x="482341" y="2575090"/>
                  <a:pt x="507020" y="2527605"/>
                  <a:pt x="506205" y="2478491"/>
                </a:cubicBezTo>
                <a:lnTo>
                  <a:pt x="541147" y="2474826"/>
                </a:lnTo>
                <a:close/>
                <a:moveTo>
                  <a:pt x="2267620" y="2527605"/>
                </a:moveTo>
                <a:lnTo>
                  <a:pt x="2316896" y="2483460"/>
                </a:lnTo>
                <a:lnTo>
                  <a:pt x="2507324" y="2557334"/>
                </a:lnTo>
                <a:lnTo>
                  <a:pt x="2423187" y="2370734"/>
                </a:lnTo>
                <a:lnTo>
                  <a:pt x="2463667" y="2319584"/>
                </a:lnTo>
                <a:lnTo>
                  <a:pt x="2581605" y="2583071"/>
                </a:lnTo>
                <a:lnTo>
                  <a:pt x="2537379" y="2629986"/>
                </a:lnTo>
                <a:lnTo>
                  <a:pt x="2267620" y="2527605"/>
                </a:lnTo>
                <a:close/>
                <a:moveTo>
                  <a:pt x="1337229" y="253632"/>
                </a:moveTo>
                <a:lnTo>
                  <a:pt x="1283065" y="262591"/>
                </a:lnTo>
                <a:lnTo>
                  <a:pt x="1126764" y="131377"/>
                </a:lnTo>
                <a:lnTo>
                  <a:pt x="1155842" y="284257"/>
                </a:lnTo>
                <a:lnTo>
                  <a:pt x="1096873" y="294194"/>
                </a:lnTo>
                <a:lnTo>
                  <a:pt x="1049877" y="42190"/>
                </a:lnTo>
                <a:lnTo>
                  <a:pt x="1108520" y="32254"/>
                </a:lnTo>
                <a:lnTo>
                  <a:pt x="1109742" y="38362"/>
                </a:lnTo>
                <a:cubicBezTo>
                  <a:pt x="1111208" y="47077"/>
                  <a:pt x="1118701" y="57992"/>
                  <a:pt x="1129941" y="66788"/>
                </a:cubicBezTo>
                <a:lnTo>
                  <a:pt x="1266938" y="182527"/>
                </a:lnTo>
                <a:lnTo>
                  <a:pt x="1238920" y="10100"/>
                </a:lnTo>
                <a:lnTo>
                  <a:pt x="1298540" y="0"/>
                </a:lnTo>
                <a:lnTo>
                  <a:pt x="1337229" y="253632"/>
                </a:lnTo>
                <a:close/>
                <a:moveTo>
                  <a:pt x="2523858" y="2233086"/>
                </a:moveTo>
                <a:lnTo>
                  <a:pt x="2548700" y="2184135"/>
                </a:lnTo>
                <a:lnTo>
                  <a:pt x="2747028" y="2135998"/>
                </a:lnTo>
                <a:lnTo>
                  <a:pt x="2606691" y="2068803"/>
                </a:lnTo>
                <a:lnTo>
                  <a:pt x="2633651" y="2015454"/>
                </a:lnTo>
                <a:lnTo>
                  <a:pt x="2864477" y="2127039"/>
                </a:lnTo>
                <a:lnTo>
                  <a:pt x="2837762" y="2180144"/>
                </a:lnTo>
                <a:lnTo>
                  <a:pt x="2832142" y="2177456"/>
                </a:lnTo>
                <a:cubicBezTo>
                  <a:pt x="2824323" y="2173546"/>
                  <a:pt x="2811047" y="2172976"/>
                  <a:pt x="2797363" y="2176886"/>
                </a:cubicBezTo>
                <a:lnTo>
                  <a:pt x="2622981" y="2218587"/>
                </a:lnTo>
                <a:lnTo>
                  <a:pt x="2778467" y="2298245"/>
                </a:lnTo>
                <a:lnTo>
                  <a:pt x="2751263" y="2352245"/>
                </a:lnTo>
                <a:lnTo>
                  <a:pt x="2523858" y="2233086"/>
                </a:lnTo>
                <a:close/>
                <a:moveTo>
                  <a:pt x="230989" y="2015454"/>
                </a:moveTo>
                <a:lnTo>
                  <a:pt x="257542" y="2070513"/>
                </a:lnTo>
                <a:lnTo>
                  <a:pt x="168436" y="2113437"/>
                </a:lnTo>
                <a:cubicBezTo>
                  <a:pt x="203297" y="2137709"/>
                  <a:pt x="257786" y="2157012"/>
                  <a:pt x="298755" y="2155953"/>
                </a:cubicBezTo>
                <a:lnTo>
                  <a:pt x="326936" y="2214352"/>
                </a:lnTo>
                <a:cubicBezTo>
                  <a:pt x="278067" y="2218425"/>
                  <a:pt x="213641" y="2195375"/>
                  <a:pt x="173894" y="2171021"/>
                </a:cubicBezTo>
                <a:lnTo>
                  <a:pt x="101404" y="2336933"/>
                </a:lnTo>
                <a:lnTo>
                  <a:pt x="68336" y="2268353"/>
                </a:lnTo>
                <a:lnTo>
                  <a:pt x="128608" y="2132740"/>
                </a:lnTo>
                <a:lnTo>
                  <a:pt x="26634" y="2181935"/>
                </a:lnTo>
                <a:lnTo>
                  <a:pt x="0" y="2126876"/>
                </a:lnTo>
                <a:lnTo>
                  <a:pt x="230989" y="2015454"/>
                </a:lnTo>
                <a:close/>
                <a:moveTo>
                  <a:pt x="682542" y="2722349"/>
                </a:moveTo>
                <a:cubicBezTo>
                  <a:pt x="701275" y="2735137"/>
                  <a:pt x="720090" y="2735544"/>
                  <a:pt x="731248" y="2719173"/>
                </a:cubicBezTo>
                <a:cubicBezTo>
                  <a:pt x="741185" y="2704675"/>
                  <a:pt x="737357" y="2690095"/>
                  <a:pt x="714959" y="2674783"/>
                </a:cubicBezTo>
                <a:lnTo>
                  <a:pt x="681972" y="2652303"/>
                </a:lnTo>
                <a:lnTo>
                  <a:pt x="649555" y="2699869"/>
                </a:lnTo>
                <a:lnTo>
                  <a:pt x="682542" y="2722349"/>
                </a:lnTo>
                <a:close/>
                <a:moveTo>
                  <a:pt x="635465" y="2819273"/>
                </a:moveTo>
                <a:cubicBezTo>
                  <a:pt x="657863" y="2834504"/>
                  <a:pt x="675293" y="2831735"/>
                  <a:pt x="686207" y="2815771"/>
                </a:cubicBezTo>
                <a:cubicBezTo>
                  <a:pt x="695900" y="2801599"/>
                  <a:pt x="693130" y="2784169"/>
                  <a:pt x="670162" y="2768449"/>
                </a:cubicBezTo>
                <a:lnTo>
                  <a:pt x="624225" y="2737092"/>
                </a:lnTo>
                <a:lnTo>
                  <a:pt x="589527" y="2787916"/>
                </a:lnTo>
                <a:lnTo>
                  <a:pt x="635465" y="2819273"/>
                </a:lnTo>
                <a:close/>
                <a:moveTo>
                  <a:pt x="657456" y="2579732"/>
                </a:moveTo>
                <a:lnTo>
                  <a:pt x="741267" y="2636909"/>
                </a:lnTo>
                <a:cubicBezTo>
                  <a:pt x="802109" y="2678367"/>
                  <a:pt x="808706" y="2713553"/>
                  <a:pt x="786226" y="2746458"/>
                </a:cubicBezTo>
                <a:cubicBezTo>
                  <a:pt x="773032" y="2765843"/>
                  <a:pt x="752425" y="2775291"/>
                  <a:pt x="727420" y="2771544"/>
                </a:cubicBezTo>
                <a:cubicBezTo>
                  <a:pt x="750389" y="2798260"/>
                  <a:pt x="752507" y="2826359"/>
                  <a:pt x="735158" y="2851771"/>
                </a:cubicBezTo>
                <a:cubicBezTo>
                  <a:pt x="711375" y="2886550"/>
                  <a:pt x="671139" y="2899419"/>
                  <a:pt x="609727" y="2857554"/>
                </a:cubicBezTo>
                <a:lnTo>
                  <a:pt x="512884" y="2791499"/>
                </a:lnTo>
                <a:lnTo>
                  <a:pt x="657456" y="2579732"/>
                </a:lnTo>
                <a:close/>
                <a:moveTo>
                  <a:pt x="2886469" y="1944105"/>
                </a:moveTo>
                <a:lnTo>
                  <a:pt x="2857961" y="1893688"/>
                </a:lnTo>
                <a:cubicBezTo>
                  <a:pt x="2886061" y="1877968"/>
                  <a:pt x="2902188" y="1859072"/>
                  <a:pt x="2907564" y="1831786"/>
                </a:cubicBezTo>
                <a:cubicBezTo>
                  <a:pt x="2912369" y="1807352"/>
                  <a:pt x="2905772" y="1788130"/>
                  <a:pt x="2887446" y="1784465"/>
                </a:cubicBezTo>
                <a:cubicBezTo>
                  <a:pt x="2866595" y="1780392"/>
                  <a:pt x="2852749" y="1804420"/>
                  <a:pt x="2842568" y="1829262"/>
                </a:cubicBezTo>
                <a:cubicBezTo>
                  <a:pt x="2825382" y="1874791"/>
                  <a:pt x="2797445" y="1915679"/>
                  <a:pt x="2743933" y="1905091"/>
                </a:cubicBezTo>
                <a:cubicBezTo>
                  <a:pt x="2696122" y="1895642"/>
                  <a:pt x="2674131" y="1852067"/>
                  <a:pt x="2685941" y="1792039"/>
                </a:cubicBezTo>
                <a:cubicBezTo>
                  <a:pt x="2694005" y="1751478"/>
                  <a:pt x="2710294" y="1723704"/>
                  <a:pt x="2745318" y="1701468"/>
                </a:cubicBezTo>
                <a:lnTo>
                  <a:pt x="2772603" y="1750501"/>
                </a:lnTo>
                <a:cubicBezTo>
                  <a:pt x="2752648" y="1762636"/>
                  <a:pt x="2740186" y="1780311"/>
                  <a:pt x="2735544" y="1803687"/>
                </a:cubicBezTo>
                <a:cubicBezTo>
                  <a:pt x="2730738" y="1828121"/>
                  <a:pt x="2736603" y="1843515"/>
                  <a:pt x="2751019" y="1846366"/>
                </a:cubicBezTo>
                <a:cubicBezTo>
                  <a:pt x="2768938" y="1849868"/>
                  <a:pt x="2782295" y="1831542"/>
                  <a:pt x="2792558" y="1804094"/>
                </a:cubicBezTo>
                <a:cubicBezTo>
                  <a:pt x="2811617" y="1754817"/>
                  <a:pt x="2837029" y="1714011"/>
                  <a:pt x="2894125" y="1725333"/>
                </a:cubicBezTo>
                <a:cubicBezTo>
                  <a:pt x="2951302" y="1736654"/>
                  <a:pt x="2968732" y="1788211"/>
                  <a:pt x="2957736" y="1843597"/>
                </a:cubicBezTo>
                <a:cubicBezTo>
                  <a:pt x="2948533" y="1891000"/>
                  <a:pt x="2924342" y="1922439"/>
                  <a:pt x="2886469" y="1944105"/>
                </a:cubicBezTo>
                <a:moveTo>
                  <a:pt x="2714367" y="1367120"/>
                </a:moveTo>
                <a:lnTo>
                  <a:pt x="2701417" y="1307337"/>
                </a:lnTo>
                <a:lnTo>
                  <a:pt x="2798096" y="1286323"/>
                </a:lnTo>
                <a:cubicBezTo>
                  <a:pt x="2769834" y="1254558"/>
                  <a:pt x="2721453" y="1223200"/>
                  <a:pt x="2681299" y="1214648"/>
                </a:cubicBezTo>
                <a:lnTo>
                  <a:pt x="2667534" y="1151281"/>
                </a:lnTo>
                <a:cubicBezTo>
                  <a:pt x="2715996" y="1158774"/>
                  <a:pt x="2773255" y="1196159"/>
                  <a:pt x="2806241" y="1229146"/>
                </a:cubicBezTo>
                <a:lnTo>
                  <a:pt x="2915464" y="1084737"/>
                </a:lnTo>
                <a:lnTo>
                  <a:pt x="2931591" y="1159181"/>
                </a:lnTo>
                <a:lnTo>
                  <a:pt x="2841346" y="1276956"/>
                </a:lnTo>
                <a:lnTo>
                  <a:pt x="2951954" y="1252929"/>
                </a:lnTo>
                <a:lnTo>
                  <a:pt x="2964904" y="1312713"/>
                </a:lnTo>
                <a:lnTo>
                  <a:pt x="2714367" y="1367120"/>
                </a:lnTo>
                <a:close/>
                <a:moveTo>
                  <a:pt x="966717" y="338990"/>
                </a:moveTo>
                <a:lnTo>
                  <a:pt x="791521" y="421661"/>
                </a:lnTo>
                <a:lnTo>
                  <a:pt x="769774" y="375642"/>
                </a:lnTo>
                <a:lnTo>
                  <a:pt x="889667" y="319036"/>
                </a:lnTo>
                <a:lnTo>
                  <a:pt x="868409" y="273994"/>
                </a:lnTo>
                <a:lnTo>
                  <a:pt x="768308" y="321235"/>
                </a:lnTo>
                <a:lnTo>
                  <a:pt x="746642" y="275216"/>
                </a:lnTo>
                <a:lnTo>
                  <a:pt x="846662" y="227976"/>
                </a:lnTo>
                <a:lnTo>
                  <a:pt x="823693" y="179269"/>
                </a:lnTo>
                <a:lnTo>
                  <a:pt x="703800" y="235876"/>
                </a:lnTo>
                <a:lnTo>
                  <a:pt x="682053" y="189776"/>
                </a:lnTo>
                <a:lnTo>
                  <a:pt x="857331" y="107105"/>
                </a:lnTo>
                <a:lnTo>
                  <a:pt x="966717" y="338990"/>
                </a:lnTo>
                <a:close/>
                <a:moveTo>
                  <a:pt x="958084" y="2745481"/>
                </a:moveTo>
                <a:lnTo>
                  <a:pt x="1142891" y="2803635"/>
                </a:lnTo>
                <a:lnTo>
                  <a:pt x="1127660" y="2852179"/>
                </a:lnTo>
                <a:lnTo>
                  <a:pt x="1001170" y="2812350"/>
                </a:lnTo>
                <a:lnTo>
                  <a:pt x="986265" y="2859835"/>
                </a:lnTo>
                <a:lnTo>
                  <a:pt x="1091742" y="2893066"/>
                </a:lnTo>
                <a:lnTo>
                  <a:pt x="1076510" y="2941610"/>
                </a:lnTo>
                <a:lnTo>
                  <a:pt x="970953" y="2908460"/>
                </a:lnTo>
                <a:lnTo>
                  <a:pt x="954826" y="2959773"/>
                </a:lnTo>
                <a:lnTo>
                  <a:pt x="1081316" y="2999601"/>
                </a:lnTo>
                <a:lnTo>
                  <a:pt x="1066004" y="3048226"/>
                </a:lnTo>
                <a:lnTo>
                  <a:pt x="881196" y="2990072"/>
                </a:lnTo>
                <a:lnTo>
                  <a:pt x="958084" y="2745481"/>
                </a:lnTo>
                <a:close/>
                <a:moveTo>
                  <a:pt x="2163772" y="2789545"/>
                </a:moveTo>
                <a:lnTo>
                  <a:pt x="2148541" y="2687489"/>
                </a:lnTo>
                <a:lnTo>
                  <a:pt x="2234307" y="2745562"/>
                </a:lnTo>
                <a:lnTo>
                  <a:pt x="2163772" y="2789545"/>
                </a:lnTo>
                <a:close/>
                <a:moveTo>
                  <a:pt x="2327729" y="2808767"/>
                </a:moveTo>
                <a:lnTo>
                  <a:pt x="2379531" y="2770322"/>
                </a:lnTo>
                <a:lnTo>
                  <a:pt x="2144876" y="2619479"/>
                </a:lnTo>
                <a:lnTo>
                  <a:pt x="2090305" y="2653851"/>
                </a:lnTo>
                <a:lnTo>
                  <a:pt x="2125247" y="2930370"/>
                </a:lnTo>
                <a:lnTo>
                  <a:pt x="2180469" y="2901455"/>
                </a:lnTo>
                <a:lnTo>
                  <a:pt x="2171999" y="2844523"/>
                </a:lnTo>
                <a:lnTo>
                  <a:pt x="2280570" y="2776839"/>
                </a:lnTo>
                <a:lnTo>
                  <a:pt x="2327729" y="2808767"/>
                </a:lnTo>
                <a:close/>
                <a:moveTo>
                  <a:pt x="1432198" y="2344752"/>
                </a:moveTo>
                <a:cubicBezTo>
                  <a:pt x="1337880" y="2344752"/>
                  <a:pt x="1297563" y="2415450"/>
                  <a:pt x="1173028" y="2415450"/>
                </a:cubicBezTo>
                <a:cubicBezTo>
                  <a:pt x="1221001" y="2429622"/>
                  <a:pt x="1324930" y="2452591"/>
                  <a:pt x="1432198" y="2452591"/>
                </a:cubicBezTo>
                <a:cubicBezTo>
                  <a:pt x="1539548" y="2452591"/>
                  <a:pt x="1643395" y="2429622"/>
                  <a:pt x="1691368" y="2415450"/>
                </a:cubicBezTo>
                <a:cubicBezTo>
                  <a:pt x="1566833" y="2415450"/>
                  <a:pt x="1526516" y="2344752"/>
                  <a:pt x="1432198" y="2344752"/>
                </a:cubicBezTo>
                <a:moveTo>
                  <a:pt x="1917878" y="2191872"/>
                </a:moveTo>
                <a:cubicBezTo>
                  <a:pt x="1878782" y="2213538"/>
                  <a:pt x="1839605" y="2227873"/>
                  <a:pt x="1768338" y="2227873"/>
                </a:cubicBezTo>
                <a:cubicBezTo>
                  <a:pt x="1697070" y="2227873"/>
                  <a:pt x="1658300" y="2211420"/>
                  <a:pt x="1619205" y="2189755"/>
                </a:cubicBezTo>
                <a:cubicBezTo>
                  <a:pt x="1575711" y="2165646"/>
                  <a:pt x="1525294" y="2135021"/>
                  <a:pt x="1432117" y="2134288"/>
                </a:cubicBezTo>
                <a:cubicBezTo>
                  <a:pt x="1338939" y="2135102"/>
                  <a:pt x="1288522" y="2165646"/>
                  <a:pt x="1245028" y="2189755"/>
                </a:cubicBezTo>
                <a:cubicBezTo>
                  <a:pt x="1205933" y="2211420"/>
                  <a:pt x="1167163" y="2227873"/>
                  <a:pt x="1095895" y="2227873"/>
                </a:cubicBezTo>
                <a:cubicBezTo>
                  <a:pt x="1024628" y="2227873"/>
                  <a:pt x="985451" y="2213538"/>
                  <a:pt x="946355" y="2191872"/>
                </a:cubicBezTo>
                <a:cubicBezTo>
                  <a:pt x="902373" y="2167438"/>
                  <a:pt x="843485" y="2127446"/>
                  <a:pt x="745013" y="2138442"/>
                </a:cubicBezTo>
                <a:cubicBezTo>
                  <a:pt x="893984" y="2330010"/>
                  <a:pt x="1098502" y="2327077"/>
                  <a:pt x="1098502" y="2327077"/>
                </a:cubicBezTo>
                <a:cubicBezTo>
                  <a:pt x="1188747" y="2327077"/>
                  <a:pt x="1239979" y="2308670"/>
                  <a:pt x="1283961" y="2284235"/>
                </a:cubicBezTo>
                <a:cubicBezTo>
                  <a:pt x="1322486" y="2262814"/>
                  <a:pt x="1362559" y="2236995"/>
                  <a:pt x="1432117" y="2236343"/>
                </a:cubicBezTo>
                <a:cubicBezTo>
                  <a:pt x="1501674" y="2236995"/>
                  <a:pt x="1541665" y="2262733"/>
                  <a:pt x="1580272" y="2284235"/>
                </a:cubicBezTo>
                <a:cubicBezTo>
                  <a:pt x="1624336" y="2308670"/>
                  <a:pt x="1675486" y="2327077"/>
                  <a:pt x="1765731" y="2327077"/>
                </a:cubicBezTo>
                <a:cubicBezTo>
                  <a:pt x="1765731" y="2327077"/>
                  <a:pt x="1970250" y="2330010"/>
                  <a:pt x="2119220" y="2138442"/>
                </a:cubicBezTo>
                <a:cubicBezTo>
                  <a:pt x="2020829" y="2127446"/>
                  <a:pt x="1961942" y="2167356"/>
                  <a:pt x="1917878" y="2191872"/>
                </a:cubicBezTo>
                <a:moveTo>
                  <a:pt x="2114577" y="1920077"/>
                </a:moveTo>
                <a:cubicBezTo>
                  <a:pt x="2016757" y="1920077"/>
                  <a:pt x="1965607" y="1957951"/>
                  <a:pt x="1920403" y="1983037"/>
                </a:cubicBezTo>
                <a:cubicBezTo>
                  <a:pt x="1880330" y="2005273"/>
                  <a:pt x="1845796" y="2026857"/>
                  <a:pt x="1772736" y="2026857"/>
                </a:cubicBezTo>
                <a:cubicBezTo>
                  <a:pt x="1699676" y="2026857"/>
                  <a:pt x="1665060" y="2005273"/>
                  <a:pt x="1624988" y="1983037"/>
                </a:cubicBezTo>
                <a:cubicBezTo>
                  <a:pt x="1580109" y="1958114"/>
                  <a:pt x="1528878" y="1929933"/>
                  <a:pt x="1432198" y="1929525"/>
                </a:cubicBezTo>
                <a:cubicBezTo>
                  <a:pt x="1335437" y="1929851"/>
                  <a:pt x="1284287" y="1958114"/>
                  <a:pt x="1239408" y="1983037"/>
                </a:cubicBezTo>
                <a:cubicBezTo>
                  <a:pt x="1199336" y="2005273"/>
                  <a:pt x="1164801" y="2026857"/>
                  <a:pt x="1091660" y="2026857"/>
                </a:cubicBezTo>
                <a:cubicBezTo>
                  <a:pt x="1018600" y="2026857"/>
                  <a:pt x="983984" y="2005273"/>
                  <a:pt x="943993" y="1983037"/>
                </a:cubicBezTo>
                <a:cubicBezTo>
                  <a:pt x="898870" y="1957951"/>
                  <a:pt x="847639" y="1920077"/>
                  <a:pt x="749819" y="1920077"/>
                </a:cubicBezTo>
                <a:cubicBezTo>
                  <a:pt x="687999" y="1920077"/>
                  <a:pt x="614125" y="1939543"/>
                  <a:pt x="614125" y="1939543"/>
                </a:cubicBezTo>
                <a:lnTo>
                  <a:pt x="667148" y="2031825"/>
                </a:lnTo>
                <a:cubicBezTo>
                  <a:pt x="667148" y="2031825"/>
                  <a:pt x="711538" y="2023843"/>
                  <a:pt x="749737" y="2023843"/>
                </a:cubicBezTo>
                <a:cubicBezTo>
                  <a:pt x="822797" y="2023843"/>
                  <a:pt x="862218" y="2045346"/>
                  <a:pt x="902291" y="2067581"/>
                </a:cubicBezTo>
                <a:cubicBezTo>
                  <a:pt x="947414" y="2092667"/>
                  <a:pt x="985043" y="2127283"/>
                  <a:pt x="1082945" y="2127283"/>
                </a:cubicBezTo>
                <a:cubicBezTo>
                  <a:pt x="1180847" y="2127283"/>
                  <a:pt x="1234196" y="2095600"/>
                  <a:pt x="1279237" y="2070513"/>
                </a:cubicBezTo>
                <a:cubicBezTo>
                  <a:pt x="1319065" y="2048441"/>
                  <a:pt x="1360034" y="2029300"/>
                  <a:pt x="1432198" y="2029056"/>
                </a:cubicBezTo>
                <a:cubicBezTo>
                  <a:pt x="1504280" y="2029300"/>
                  <a:pt x="1545330" y="2048359"/>
                  <a:pt x="1585159" y="2070513"/>
                </a:cubicBezTo>
                <a:cubicBezTo>
                  <a:pt x="1630282" y="2095600"/>
                  <a:pt x="1683631" y="2127283"/>
                  <a:pt x="1781451" y="2127283"/>
                </a:cubicBezTo>
                <a:cubicBezTo>
                  <a:pt x="1879353" y="2127283"/>
                  <a:pt x="1916982" y="2092749"/>
                  <a:pt x="1962105" y="2067581"/>
                </a:cubicBezTo>
                <a:cubicBezTo>
                  <a:pt x="2002177" y="2045346"/>
                  <a:pt x="2041517" y="2023843"/>
                  <a:pt x="2114658" y="2023843"/>
                </a:cubicBezTo>
                <a:cubicBezTo>
                  <a:pt x="2152858" y="2023843"/>
                  <a:pt x="2197248" y="2031825"/>
                  <a:pt x="2197248" y="2031825"/>
                </a:cubicBezTo>
                <a:lnTo>
                  <a:pt x="2250271" y="1939543"/>
                </a:lnTo>
                <a:cubicBezTo>
                  <a:pt x="2250271" y="1939625"/>
                  <a:pt x="2176397" y="1920077"/>
                  <a:pt x="2114577" y="1920077"/>
                </a:cubicBezTo>
                <a:moveTo>
                  <a:pt x="1038800" y="776941"/>
                </a:moveTo>
                <a:lnTo>
                  <a:pt x="961016" y="759349"/>
                </a:lnTo>
                <a:lnTo>
                  <a:pt x="1015179" y="817910"/>
                </a:lnTo>
                <a:lnTo>
                  <a:pt x="961016" y="876472"/>
                </a:lnTo>
                <a:lnTo>
                  <a:pt x="1038800" y="858879"/>
                </a:lnTo>
                <a:lnTo>
                  <a:pt x="1062420" y="935034"/>
                </a:lnTo>
                <a:lnTo>
                  <a:pt x="1086040" y="858879"/>
                </a:lnTo>
                <a:lnTo>
                  <a:pt x="1163824" y="876472"/>
                </a:lnTo>
                <a:lnTo>
                  <a:pt x="1109660" y="817910"/>
                </a:lnTo>
                <a:lnTo>
                  <a:pt x="1163824" y="759349"/>
                </a:lnTo>
                <a:lnTo>
                  <a:pt x="1086040" y="776941"/>
                </a:lnTo>
                <a:lnTo>
                  <a:pt x="1062420" y="700787"/>
                </a:lnTo>
                <a:lnTo>
                  <a:pt x="1038800" y="776941"/>
                </a:lnTo>
                <a:close/>
                <a:moveTo>
                  <a:pt x="2027427" y="1425438"/>
                </a:moveTo>
                <a:lnTo>
                  <a:pt x="2052106" y="1425438"/>
                </a:lnTo>
                <a:lnTo>
                  <a:pt x="2052106" y="1389030"/>
                </a:lnTo>
                <a:cubicBezTo>
                  <a:pt x="2052106" y="1389030"/>
                  <a:pt x="2020422" y="1382514"/>
                  <a:pt x="2020422" y="1349446"/>
                </a:cubicBezTo>
                <a:lnTo>
                  <a:pt x="2020178" y="1349446"/>
                </a:lnTo>
                <a:lnTo>
                  <a:pt x="2018467" y="1317681"/>
                </a:lnTo>
                <a:lnTo>
                  <a:pt x="2049011" y="1292920"/>
                </a:lnTo>
                <a:lnTo>
                  <a:pt x="2055119" y="1227517"/>
                </a:lnTo>
                <a:lnTo>
                  <a:pt x="2010485" y="1227517"/>
                </a:lnTo>
                <a:lnTo>
                  <a:pt x="2004702" y="1273861"/>
                </a:lnTo>
                <a:lnTo>
                  <a:pt x="1961535" y="1273861"/>
                </a:lnTo>
                <a:lnTo>
                  <a:pt x="1955182" y="1227517"/>
                </a:lnTo>
                <a:lnTo>
                  <a:pt x="1930584" y="1227517"/>
                </a:lnTo>
                <a:lnTo>
                  <a:pt x="1905905" y="1227517"/>
                </a:lnTo>
                <a:lnTo>
                  <a:pt x="1899552" y="1273861"/>
                </a:lnTo>
                <a:lnTo>
                  <a:pt x="1856384" y="1273861"/>
                </a:lnTo>
                <a:lnTo>
                  <a:pt x="1850601" y="1227517"/>
                </a:lnTo>
                <a:lnTo>
                  <a:pt x="1805967" y="1227517"/>
                </a:lnTo>
                <a:lnTo>
                  <a:pt x="1812076" y="1292920"/>
                </a:lnTo>
                <a:lnTo>
                  <a:pt x="1842619" y="1317681"/>
                </a:lnTo>
                <a:lnTo>
                  <a:pt x="1840827" y="1349446"/>
                </a:lnTo>
                <a:lnTo>
                  <a:pt x="1840664" y="1349446"/>
                </a:lnTo>
                <a:cubicBezTo>
                  <a:pt x="1840664" y="1382514"/>
                  <a:pt x="1808899" y="1389030"/>
                  <a:pt x="1808899" y="1389030"/>
                </a:cubicBezTo>
                <a:lnTo>
                  <a:pt x="1808899" y="1425438"/>
                </a:lnTo>
                <a:lnTo>
                  <a:pt x="1833578" y="1425438"/>
                </a:lnTo>
                <a:cubicBezTo>
                  <a:pt x="1832519" y="1548263"/>
                  <a:pt x="1771514" y="1725821"/>
                  <a:pt x="1771514" y="1859153"/>
                </a:cubicBezTo>
                <a:lnTo>
                  <a:pt x="1930584" y="1859153"/>
                </a:lnTo>
                <a:lnTo>
                  <a:pt x="2089654" y="1859153"/>
                </a:lnTo>
                <a:cubicBezTo>
                  <a:pt x="2089491" y="1725740"/>
                  <a:pt x="2028486" y="1548263"/>
                  <a:pt x="2027427" y="1425438"/>
                </a:cubicBezTo>
                <a:moveTo>
                  <a:pt x="2029626" y="1184838"/>
                </a:moveTo>
                <a:lnTo>
                  <a:pt x="2029626" y="1163498"/>
                </a:lnTo>
                <a:cubicBezTo>
                  <a:pt x="2029626" y="1102248"/>
                  <a:pt x="1984584" y="1063967"/>
                  <a:pt x="1930421" y="1063967"/>
                </a:cubicBezTo>
                <a:cubicBezTo>
                  <a:pt x="1876257" y="1063967"/>
                  <a:pt x="1831216" y="1102248"/>
                  <a:pt x="1831216" y="1163498"/>
                </a:cubicBezTo>
                <a:lnTo>
                  <a:pt x="1831216" y="1184838"/>
                </a:lnTo>
                <a:lnTo>
                  <a:pt x="2029626" y="1184838"/>
                </a:lnTo>
                <a:close/>
                <a:moveTo>
                  <a:pt x="1030899" y="1425438"/>
                </a:moveTo>
                <a:lnTo>
                  <a:pt x="1055578" y="1425438"/>
                </a:lnTo>
                <a:lnTo>
                  <a:pt x="1055578" y="1389030"/>
                </a:lnTo>
                <a:cubicBezTo>
                  <a:pt x="1055578" y="1389030"/>
                  <a:pt x="1023813" y="1382514"/>
                  <a:pt x="1023813" y="1349446"/>
                </a:cubicBezTo>
                <a:lnTo>
                  <a:pt x="1023650" y="1349446"/>
                </a:lnTo>
                <a:lnTo>
                  <a:pt x="1021858" y="1317681"/>
                </a:lnTo>
                <a:lnTo>
                  <a:pt x="1052402" y="1292920"/>
                </a:lnTo>
                <a:lnTo>
                  <a:pt x="1058510" y="1227517"/>
                </a:lnTo>
                <a:lnTo>
                  <a:pt x="1013876" y="1227517"/>
                </a:lnTo>
                <a:lnTo>
                  <a:pt x="1008093" y="1273861"/>
                </a:lnTo>
                <a:lnTo>
                  <a:pt x="964925" y="1273861"/>
                </a:lnTo>
                <a:lnTo>
                  <a:pt x="958572" y="1227517"/>
                </a:lnTo>
                <a:lnTo>
                  <a:pt x="933893" y="1227517"/>
                </a:lnTo>
                <a:lnTo>
                  <a:pt x="909296" y="1227517"/>
                </a:lnTo>
                <a:lnTo>
                  <a:pt x="902943" y="1273861"/>
                </a:lnTo>
                <a:lnTo>
                  <a:pt x="859775" y="1273861"/>
                </a:lnTo>
                <a:lnTo>
                  <a:pt x="853992" y="1227517"/>
                </a:lnTo>
                <a:lnTo>
                  <a:pt x="809358" y="1227517"/>
                </a:lnTo>
                <a:lnTo>
                  <a:pt x="815385" y="1292920"/>
                </a:lnTo>
                <a:lnTo>
                  <a:pt x="845929" y="1317681"/>
                </a:lnTo>
                <a:lnTo>
                  <a:pt x="844137" y="1349446"/>
                </a:lnTo>
                <a:lnTo>
                  <a:pt x="843974" y="1349446"/>
                </a:lnTo>
                <a:cubicBezTo>
                  <a:pt x="843974" y="1382514"/>
                  <a:pt x="812209" y="1389030"/>
                  <a:pt x="812209" y="1389030"/>
                </a:cubicBezTo>
                <a:lnTo>
                  <a:pt x="812209" y="1425438"/>
                </a:lnTo>
                <a:lnTo>
                  <a:pt x="836888" y="1425438"/>
                </a:lnTo>
                <a:cubicBezTo>
                  <a:pt x="835829" y="1548263"/>
                  <a:pt x="774824" y="1725821"/>
                  <a:pt x="774824" y="1859153"/>
                </a:cubicBezTo>
                <a:lnTo>
                  <a:pt x="933812" y="1859153"/>
                </a:lnTo>
                <a:lnTo>
                  <a:pt x="1092882" y="1859153"/>
                </a:lnTo>
                <a:cubicBezTo>
                  <a:pt x="1092963" y="1725740"/>
                  <a:pt x="1031958" y="1548263"/>
                  <a:pt x="1030899" y="1425438"/>
                </a:cubicBezTo>
                <a:moveTo>
                  <a:pt x="1482289" y="622107"/>
                </a:moveTo>
                <a:cubicBezTo>
                  <a:pt x="1482289" y="594414"/>
                  <a:pt x="1459891" y="572016"/>
                  <a:pt x="1432198" y="572016"/>
                </a:cubicBezTo>
                <a:cubicBezTo>
                  <a:pt x="1404505" y="572016"/>
                  <a:pt x="1382107" y="594414"/>
                  <a:pt x="1382107" y="622107"/>
                </a:cubicBezTo>
                <a:cubicBezTo>
                  <a:pt x="1382107" y="649800"/>
                  <a:pt x="1404505" y="672198"/>
                  <a:pt x="1432198" y="672198"/>
                </a:cubicBezTo>
                <a:cubicBezTo>
                  <a:pt x="1459809" y="672198"/>
                  <a:pt x="1482289" y="649718"/>
                  <a:pt x="1482289" y="622107"/>
                </a:cubicBezTo>
                <a:moveTo>
                  <a:pt x="1636879" y="1314016"/>
                </a:moveTo>
                <a:lnTo>
                  <a:pt x="1227517" y="1314016"/>
                </a:lnTo>
                <a:lnTo>
                  <a:pt x="1227517" y="1375836"/>
                </a:lnTo>
                <a:cubicBezTo>
                  <a:pt x="1227517" y="1375836"/>
                  <a:pt x="1253010" y="1387157"/>
                  <a:pt x="1253010" y="1415501"/>
                </a:cubicBezTo>
                <a:cubicBezTo>
                  <a:pt x="1253010" y="1472189"/>
                  <a:pt x="1208865" y="1696907"/>
                  <a:pt x="1217336" y="1859072"/>
                </a:cubicBezTo>
                <a:lnTo>
                  <a:pt x="1359871" y="1859072"/>
                </a:lnTo>
                <a:lnTo>
                  <a:pt x="1370623" y="1705133"/>
                </a:lnTo>
                <a:cubicBezTo>
                  <a:pt x="1375347" y="1666282"/>
                  <a:pt x="1400351" y="1643558"/>
                  <a:pt x="1432117" y="1643558"/>
                </a:cubicBezTo>
                <a:cubicBezTo>
                  <a:pt x="1463963" y="1643558"/>
                  <a:pt x="1488886" y="1666201"/>
                  <a:pt x="1493610" y="1705133"/>
                </a:cubicBezTo>
                <a:lnTo>
                  <a:pt x="1504362" y="1859072"/>
                </a:lnTo>
                <a:lnTo>
                  <a:pt x="1646897" y="1859072"/>
                </a:lnTo>
                <a:cubicBezTo>
                  <a:pt x="1655368" y="1696907"/>
                  <a:pt x="1611223" y="1472271"/>
                  <a:pt x="1611223" y="1415501"/>
                </a:cubicBezTo>
                <a:cubicBezTo>
                  <a:pt x="1611223" y="1387157"/>
                  <a:pt x="1636716" y="1375836"/>
                  <a:pt x="1636716" y="1375836"/>
                </a:cubicBezTo>
                <a:lnTo>
                  <a:pt x="1636879" y="1314016"/>
                </a:lnTo>
                <a:moveTo>
                  <a:pt x="1033180" y="1184838"/>
                </a:moveTo>
                <a:lnTo>
                  <a:pt x="1033180" y="1163498"/>
                </a:lnTo>
                <a:cubicBezTo>
                  <a:pt x="1033180" y="1102248"/>
                  <a:pt x="988138" y="1063967"/>
                  <a:pt x="933975" y="1063967"/>
                </a:cubicBezTo>
                <a:cubicBezTo>
                  <a:pt x="879811" y="1063967"/>
                  <a:pt x="834770" y="1102248"/>
                  <a:pt x="834770" y="1163498"/>
                </a:cubicBezTo>
                <a:lnTo>
                  <a:pt x="834770" y="1184838"/>
                </a:lnTo>
                <a:lnTo>
                  <a:pt x="1033180" y="1184838"/>
                </a:lnTo>
                <a:close/>
                <a:moveTo>
                  <a:pt x="1588254" y="1265146"/>
                </a:moveTo>
                <a:cubicBezTo>
                  <a:pt x="1588254" y="1265146"/>
                  <a:pt x="1578236" y="1188340"/>
                  <a:pt x="1578236" y="1162846"/>
                </a:cubicBezTo>
                <a:cubicBezTo>
                  <a:pt x="1578236" y="1126032"/>
                  <a:pt x="1613585" y="1111860"/>
                  <a:pt x="1613585" y="1111860"/>
                </a:cubicBezTo>
                <a:lnTo>
                  <a:pt x="1617983" y="1029840"/>
                </a:lnTo>
                <a:lnTo>
                  <a:pt x="1550950" y="1029840"/>
                </a:lnTo>
                <a:lnTo>
                  <a:pt x="1544027" y="1081316"/>
                </a:lnTo>
                <a:lnTo>
                  <a:pt x="1484814" y="1081316"/>
                </a:lnTo>
                <a:lnTo>
                  <a:pt x="1477972" y="1029840"/>
                </a:lnTo>
                <a:lnTo>
                  <a:pt x="1386505" y="1029840"/>
                </a:lnTo>
                <a:lnTo>
                  <a:pt x="1379663" y="1081316"/>
                </a:lnTo>
                <a:lnTo>
                  <a:pt x="1320450" y="1081316"/>
                </a:lnTo>
                <a:lnTo>
                  <a:pt x="1313608" y="1029840"/>
                </a:lnTo>
                <a:lnTo>
                  <a:pt x="1246494" y="1029840"/>
                </a:lnTo>
                <a:lnTo>
                  <a:pt x="1250893" y="1111860"/>
                </a:lnTo>
                <a:cubicBezTo>
                  <a:pt x="1250893" y="1111860"/>
                  <a:pt x="1286241" y="1126032"/>
                  <a:pt x="1286241" y="1162846"/>
                </a:cubicBezTo>
                <a:cubicBezTo>
                  <a:pt x="1286241" y="1188340"/>
                  <a:pt x="1276223" y="1265146"/>
                  <a:pt x="1276223" y="1265146"/>
                </a:cubicBezTo>
                <a:lnTo>
                  <a:pt x="1588254" y="1265146"/>
                </a:lnTo>
                <a:close/>
                <a:moveTo>
                  <a:pt x="1795705" y="720009"/>
                </a:moveTo>
                <a:cubicBezTo>
                  <a:pt x="1768500" y="718543"/>
                  <a:pt x="1743577" y="728153"/>
                  <a:pt x="1724925" y="744688"/>
                </a:cubicBezTo>
                <a:cubicBezTo>
                  <a:pt x="1723622" y="745828"/>
                  <a:pt x="1724762" y="747945"/>
                  <a:pt x="1726473" y="747376"/>
                </a:cubicBezTo>
                <a:cubicBezTo>
                  <a:pt x="1738120" y="744036"/>
                  <a:pt x="1750908" y="743466"/>
                  <a:pt x="1764184" y="746642"/>
                </a:cubicBezTo>
                <a:cubicBezTo>
                  <a:pt x="1792284" y="753403"/>
                  <a:pt x="1814275" y="776941"/>
                  <a:pt x="1818917" y="805448"/>
                </a:cubicBezTo>
                <a:cubicBezTo>
                  <a:pt x="1826411" y="851386"/>
                  <a:pt x="1791143" y="891133"/>
                  <a:pt x="1746591" y="891133"/>
                </a:cubicBezTo>
                <a:cubicBezTo>
                  <a:pt x="1739586" y="891133"/>
                  <a:pt x="1732826" y="890155"/>
                  <a:pt x="1726392" y="888282"/>
                </a:cubicBezTo>
                <a:cubicBezTo>
                  <a:pt x="1724762" y="887793"/>
                  <a:pt x="1723704" y="889911"/>
                  <a:pt x="1724925" y="891051"/>
                </a:cubicBezTo>
                <a:cubicBezTo>
                  <a:pt x="1742274" y="906527"/>
                  <a:pt x="1765080" y="915893"/>
                  <a:pt x="1790085" y="915893"/>
                </a:cubicBezTo>
                <a:cubicBezTo>
                  <a:pt x="1845796" y="915893"/>
                  <a:pt x="1890593" y="869467"/>
                  <a:pt x="1887986" y="813186"/>
                </a:cubicBezTo>
                <a:cubicBezTo>
                  <a:pt x="1885787" y="763665"/>
                  <a:pt x="1845225" y="722778"/>
                  <a:pt x="1795705" y="720009"/>
                </a:cubicBezTo>
                <a:moveTo>
                  <a:pt x="1583041" y="967450"/>
                </a:moveTo>
                <a:lnTo>
                  <a:pt x="1583041" y="981948"/>
                </a:lnTo>
                <a:lnTo>
                  <a:pt x="1281273" y="981948"/>
                </a:lnTo>
                <a:lnTo>
                  <a:pt x="1281273" y="967450"/>
                </a:lnTo>
                <a:cubicBezTo>
                  <a:pt x="1281273" y="932509"/>
                  <a:pt x="1432198" y="702416"/>
                  <a:pt x="1432198" y="702416"/>
                </a:cubicBezTo>
                <a:cubicBezTo>
                  <a:pt x="1432198" y="702416"/>
                  <a:pt x="1583041" y="932509"/>
                  <a:pt x="1583041" y="967450"/>
                </a:cubicBezTo>
                <a:close/>
              </a:path>
            </a:pathLst>
          </a:custGeom>
          <a:solidFill>
            <a:schemeClr val="bg1"/>
          </a:solidFill>
          <a:ln w="8132" cap="flat">
            <a:noFill/>
            <a:prstDash val="solid"/>
            <a:miter/>
          </a:ln>
        </p:spPr>
        <p:txBody>
          <a:bodyPr rtlCol="0" anchor="ctr"/>
          <a:lstStyle/>
          <a:p>
            <a:endParaRPr lang="da-DK" dirty="0"/>
          </a:p>
        </p:txBody>
      </p:sp>
      <p:sp>
        <p:nvSpPr>
          <p:cNvPr id="12" name="Date_GeneralDate">
            <a:extLst>
              <a:ext uri="{FF2B5EF4-FFF2-40B4-BE49-F238E27FC236}">
                <a16:creationId xmlns:a16="http://schemas.microsoft.com/office/drawing/2014/main" id="{B98C9C42-90FD-450B-BFF8-46B74DF1894A}"/>
              </a:ext>
            </a:extLst>
          </p:cNvPr>
          <p:cNvSpPr>
            <a:spLocks noGrp="1"/>
          </p:cNvSpPr>
          <p:nvPr>
            <p:ph type="dt" sz="half" idx="10"/>
          </p:nvPr>
        </p:nvSpPr>
        <p:spPr>
          <a:xfrm>
            <a:off x="0" y="6912000"/>
            <a:ext cx="0" cy="0"/>
          </a:xfrm>
        </p:spPr>
        <p:txBody>
          <a:bodyPr/>
          <a:lstStyle>
            <a:lvl1pPr>
              <a:defRPr>
                <a:noFill/>
              </a:defRPr>
            </a:lvl1pPr>
          </a:lstStyle>
          <a:p>
            <a:endParaRPr lang="da-DK" dirty="0"/>
          </a:p>
        </p:txBody>
      </p:sp>
      <p:sp>
        <p:nvSpPr>
          <p:cNvPr id="13" name="FLD_PresentationTitle">
            <a:extLst>
              <a:ext uri="{FF2B5EF4-FFF2-40B4-BE49-F238E27FC236}">
                <a16:creationId xmlns:a16="http://schemas.microsoft.com/office/drawing/2014/main" id="{96082EB3-5080-42D3-A152-5B8B1FC97786}"/>
              </a:ext>
            </a:extLst>
          </p:cNvPr>
          <p:cNvSpPr>
            <a:spLocks noGrp="1"/>
          </p:cNvSpPr>
          <p:nvPr>
            <p:ph type="ftr" sz="quarter" idx="11"/>
          </p:nvPr>
        </p:nvSpPr>
        <p:spPr>
          <a:xfrm>
            <a:off x="0" y="6912000"/>
            <a:ext cx="0" cy="0"/>
          </a:xfrm>
        </p:spPr>
        <p:txBody>
          <a:bodyPr/>
          <a:lstStyle>
            <a:lvl1pPr>
              <a:defRPr>
                <a:noFill/>
              </a:defRPr>
            </a:lvl1pPr>
          </a:lstStyle>
          <a:p>
            <a:r>
              <a:rPr lang="da-DK" dirty="0"/>
              <a:t>Sidehoved</a:t>
            </a:r>
          </a:p>
        </p:txBody>
      </p:sp>
      <p:sp>
        <p:nvSpPr>
          <p:cNvPr id="14" name="Slide Number Placeholder 5">
            <a:extLst>
              <a:ext uri="{FF2B5EF4-FFF2-40B4-BE49-F238E27FC236}">
                <a16:creationId xmlns:a16="http://schemas.microsoft.com/office/drawing/2014/main" id="{FD5A722A-DCEE-49E6-BB44-6F3079BE66FB}"/>
              </a:ext>
            </a:extLst>
          </p:cNvPr>
          <p:cNvSpPr>
            <a:spLocks noGrp="1"/>
          </p:cNvSpPr>
          <p:nvPr>
            <p:ph type="sldNum" sz="quarter" idx="12"/>
          </p:nvPr>
        </p:nvSpPr>
        <p:spPr>
          <a:xfrm>
            <a:off x="0" y="6912000"/>
            <a:ext cx="0" cy="0"/>
          </a:xfrm>
        </p:spPr>
        <p:txBody>
          <a:bodyPr/>
          <a:lstStyle>
            <a:lvl1pPr>
              <a:defRPr>
                <a:noFill/>
              </a:defRPr>
            </a:lvl1pPr>
          </a:lstStyle>
          <a:p>
            <a:fld id="{24C8C45C-947F-4981-8B3F-4F32E973C901}" type="slidenum">
              <a:rPr lang="da-DK" smtClean="0"/>
              <a:pPr/>
              <a:t>‹nr.›</a:t>
            </a:fld>
            <a:endParaRPr lang="da-DK" dirty="0"/>
          </a:p>
        </p:txBody>
      </p:sp>
      <p:sp>
        <p:nvSpPr>
          <p:cNvPr id="22" name="Text Placeholder 7">
            <a:extLst>
              <a:ext uri="{FF2B5EF4-FFF2-40B4-BE49-F238E27FC236}">
                <a16:creationId xmlns:a16="http://schemas.microsoft.com/office/drawing/2014/main" id="{DCE89EFC-8997-4F51-A888-D563A6C36C44}"/>
              </a:ext>
            </a:extLst>
          </p:cNvPr>
          <p:cNvSpPr>
            <a:spLocks noGrp="1"/>
          </p:cNvSpPr>
          <p:nvPr>
            <p:ph type="body" sz="quarter" idx="17" hasCustomPrompt="1"/>
          </p:nvPr>
        </p:nvSpPr>
        <p:spPr>
          <a:xfrm>
            <a:off x="724878" y="310326"/>
            <a:ext cx="3419553" cy="180000"/>
          </a:xfrm>
        </p:spPr>
        <p:txBody>
          <a:bodyPr anchor="b" anchorCtr="0"/>
          <a:lstStyle>
            <a:lvl1pPr marL="0" indent="0">
              <a:spcAft>
                <a:spcPts val="0"/>
              </a:spcAft>
              <a:buNone/>
              <a:defRPr sz="1000">
                <a:solidFill>
                  <a:schemeClr val="bg1"/>
                </a:solidFill>
                <a:latin typeface="KBH Tekst" panose="00000500000000000000" pitchFamily="2" charset="0"/>
              </a:defRPr>
            </a:lvl1pPr>
            <a:lvl2pPr marL="0" indent="0">
              <a:spcAft>
                <a:spcPts val="0"/>
              </a:spcAft>
              <a:buNone/>
              <a:defRPr sz="1000">
                <a:solidFill>
                  <a:schemeClr val="tx1"/>
                </a:solidFill>
                <a:latin typeface="KBH Tekst" panose="00000500000000000000" pitchFamily="2" charset="0"/>
              </a:defRPr>
            </a:lvl2pPr>
            <a:lvl3pPr marL="0" indent="0">
              <a:spcAft>
                <a:spcPts val="0"/>
              </a:spcAft>
              <a:buNone/>
              <a:defRPr sz="1000">
                <a:solidFill>
                  <a:schemeClr val="tx1"/>
                </a:solidFill>
                <a:latin typeface="KBH Tekst" panose="00000500000000000000" pitchFamily="2" charset="0"/>
              </a:defRPr>
            </a:lvl3pPr>
            <a:lvl4pPr marL="0" indent="0">
              <a:spcAft>
                <a:spcPts val="0"/>
              </a:spcAft>
              <a:buNone/>
              <a:defRPr sz="1000">
                <a:solidFill>
                  <a:schemeClr val="tx1"/>
                </a:solidFill>
                <a:latin typeface="KBH Tekst" panose="00000500000000000000" pitchFamily="2" charset="0"/>
              </a:defRPr>
            </a:lvl4pPr>
            <a:lvl5pPr marL="0" indent="0">
              <a:spcAft>
                <a:spcPts val="0"/>
              </a:spcAft>
              <a:buNone/>
              <a:defRPr sz="1000">
                <a:solidFill>
                  <a:schemeClr val="tx1"/>
                </a:solidFill>
                <a:latin typeface="KBH Tekst" panose="00000500000000000000" pitchFamily="2" charset="0"/>
              </a:defRPr>
            </a:lvl5pPr>
          </a:lstStyle>
          <a:p>
            <a:pPr lvl="0"/>
            <a:r>
              <a:rPr lang="da-DK" dirty="0"/>
              <a:t>Klik for at tilføje dato </a:t>
            </a:r>
            <a:r>
              <a:rPr lang="da-DK" dirty="0" err="1"/>
              <a:t>dd</a:t>
            </a:r>
            <a:r>
              <a:rPr lang="da-DK" dirty="0"/>
              <a:t>. </a:t>
            </a:r>
            <a:r>
              <a:rPr lang="da-DK" dirty="0" err="1"/>
              <a:t>mmmm</a:t>
            </a:r>
            <a:r>
              <a:rPr lang="da-DK" dirty="0"/>
              <a:t> </a:t>
            </a:r>
            <a:r>
              <a:rPr lang="da-DK" dirty="0" err="1"/>
              <a:t>åååå</a:t>
            </a:r>
            <a:endParaRPr lang="da-DK" dirty="0"/>
          </a:p>
        </p:txBody>
      </p:sp>
      <p:sp>
        <p:nvSpPr>
          <p:cNvPr id="23" name="Text Placeholder 9">
            <a:extLst>
              <a:ext uri="{FF2B5EF4-FFF2-40B4-BE49-F238E27FC236}">
                <a16:creationId xmlns:a16="http://schemas.microsoft.com/office/drawing/2014/main" id="{C08E5ED6-3D56-4788-93B6-332204188DC2}"/>
              </a:ext>
            </a:extLst>
          </p:cNvPr>
          <p:cNvSpPr>
            <a:spLocks noGrp="1"/>
          </p:cNvSpPr>
          <p:nvPr>
            <p:ph type="body" sz="quarter" idx="18" hasCustomPrompt="1"/>
          </p:nvPr>
        </p:nvSpPr>
        <p:spPr>
          <a:xfrm>
            <a:off x="4423998" y="310326"/>
            <a:ext cx="4097592" cy="180000"/>
          </a:xfrm>
        </p:spPr>
        <p:txBody>
          <a:bodyPr anchor="b" anchorCtr="0"/>
          <a:lstStyle>
            <a:lvl1pPr marL="0" indent="0">
              <a:spcAft>
                <a:spcPts val="0"/>
              </a:spcAft>
              <a:buNone/>
              <a:defRPr sz="1000">
                <a:solidFill>
                  <a:schemeClr val="bg1"/>
                </a:solidFill>
                <a:latin typeface="KBH Tekst" panose="00000500000000000000" pitchFamily="2" charset="0"/>
              </a:defRPr>
            </a:lvl1pPr>
            <a:lvl2pPr marL="0" indent="0">
              <a:spcAft>
                <a:spcPts val="0"/>
              </a:spcAft>
              <a:buNone/>
              <a:defRPr sz="1000">
                <a:solidFill>
                  <a:schemeClr val="tx1"/>
                </a:solidFill>
                <a:latin typeface="KBH Tekst" panose="00000500000000000000" pitchFamily="2" charset="0"/>
              </a:defRPr>
            </a:lvl2pPr>
            <a:lvl3pPr marL="0" indent="0">
              <a:spcAft>
                <a:spcPts val="0"/>
              </a:spcAft>
              <a:buNone/>
              <a:defRPr sz="1000">
                <a:solidFill>
                  <a:schemeClr val="tx1"/>
                </a:solidFill>
                <a:latin typeface="KBH Tekst" panose="00000500000000000000" pitchFamily="2" charset="0"/>
              </a:defRPr>
            </a:lvl3pPr>
            <a:lvl4pPr marL="0" indent="0">
              <a:spcAft>
                <a:spcPts val="0"/>
              </a:spcAft>
              <a:buNone/>
              <a:defRPr sz="1000">
                <a:solidFill>
                  <a:schemeClr val="tx1"/>
                </a:solidFill>
                <a:latin typeface="KBH Tekst" panose="00000500000000000000" pitchFamily="2" charset="0"/>
              </a:defRPr>
            </a:lvl4pPr>
            <a:lvl5pPr marL="0" indent="0">
              <a:spcAft>
                <a:spcPts val="0"/>
              </a:spcAft>
              <a:buNone/>
              <a:defRPr sz="1000">
                <a:solidFill>
                  <a:schemeClr val="tx1"/>
                </a:solidFill>
                <a:latin typeface="KBH Tekst" panose="00000500000000000000" pitchFamily="2" charset="0"/>
              </a:defRPr>
            </a:lvl5pPr>
          </a:lstStyle>
          <a:p>
            <a:pPr lvl="0"/>
            <a:r>
              <a:rPr lang="da-DK" dirty="0"/>
              <a:t>Klik for at tilføje oplægsholder / enhed</a:t>
            </a:r>
          </a:p>
        </p:txBody>
      </p:sp>
      <p:sp>
        <p:nvSpPr>
          <p:cNvPr id="24" name="Text Placeholder 17">
            <a:extLst>
              <a:ext uri="{FF2B5EF4-FFF2-40B4-BE49-F238E27FC236}">
                <a16:creationId xmlns:a16="http://schemas.microsoft.com/office/drawing/2014/main" id="{77657689-90E8-4FD6-8984-F6AB4680D26D}"/>
              </a:ext>
            </a:extLst>
          </p:cNvPr>
          <p:cNvSpPr>
            <a:spLocks noGrp="1"/>
          </p:cNvSpPr>
          <p:nvPr>
            <p:ph type="body" sz="quarter" idx="19" hasCustomPrompt="1"/>
          </p:nvPr>
        </p:nvSpPr>
        <p:spPr>
          <a:xfrm>
            <a:off x="4423998" y="531101"/>
            <a:ext cx="4097592" cy="180000"/>
          </a:xfrm>
        </p:spPr>
        <p:txBody>
          <a:bodyPr anchor="t" anchorCtr="0"/>
          <a:lstStyle>
            <a:lvl1pPr marL="0" indent="0">
              <a:spcAft>
                <a:spcPts val="0"/>
              </a:spcAft>
              <a:buNone/>
              <a:defRPr sz="1000">
                <a:solidFill>
                  <a:schemeClr val="bg1"/>
                </a:solidFill>
                <a:latin typeface="KBH Tekst" panose="00000500000000000000" pitchFamily="2" charset="0"/>
              </a:defRPr>
            </a:lvl1pPr>
            <a:lvl2pPr marL="0" indent="0">
              <a:spcAft>
                <a:spcPts val="0"/>
              </a:spcAft>
              <a:buNone/>
              <a:defRPr sz="1000">
                <a:latin typeface="KBH Tekst" panose="00000500000000000000" pitchFamily="2" charset="0"/>
              </a:defRPr>
            </a:lvl2pPr>
            <a:lvl3pPr marL="0" indent="0">
              <a:spcAft>
                <a:spcPts val="0"/>
              </a:spcAft>
              <a:buNone/>
              <a:defRPr sz="1000">
                <a:latin typeface="KBH Tekst" panose="00000500000000000000" pitchFamily="2" charset="0"/>
              </a:defRPr>
            </a:lvl3pPr>
            <a:lvl4pPr marL="0" indent="0">
              <a:spcAft>
                <a:spcPts val="0"/>
              </a:spcAft>
              <a:buNone/>
              <a:defRPr sz="1000">
                <a:latin typeface="KBH Tekst" panose="00000500000000000000" pitchFamily="2" charset="0"/>
              </a:defRPr>
            </a:lvl4pPr>
            <a:lvl5pPr marL="0" indent="0">
              <a:spcAft>
                <a:spcPts val="0"/>
              </a:spcAft>
              <a:buNone/>
              <a:defRPr sz="1000">
                <a:latin typeface="KBH Tekst" panose="00000500000000000000" pitchFamily="2" charset="0"/>
              </a:defRPr>
            </a:lvl5pPr>
          </a:lstStyle>
          <a:p>
            <a:pPr lvl="0"/>
            <a:r>
              <a:rPr lang="da-DK" dirty="0"/>
              <a:t>Klik for at tilføje forvaltningsnavn</a:t>
            </a:r>
          </a:p>
        </p:txBody>
      </p:sp>
    </p:spTree>
    <p:extLst>
      <p:ext uri="{BB962C8B-B14F-4D97-AF65-F5344CB8AC3E}">
        <p14:creationId xmlns:p14="http://schemas.microsoft.com/office/powerpoint/2010/main" val="33973951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o indhold og 1/3 billede hvid">
    <p:spTree>
      <p:nvGrpSpPr>
        <p:cNvPr id="1" name=""/>
        <p:cNvGrpSpPr/>
        <p:nvPr/>
      </p:nvGrpSpPr>
      <p:grpSpPr>
        <a:xfrm>
          <a:off x="0" y="0"/>
          <a:ext cx="0" cy="0"/>
          <a:chOff x="0" y="0"/>
          <a:chExt cx="0" cy="0"/>
        </a:xfrm>
      </p:grpSpPr>
      <p:sp>
        <p:nvSpPr>
          <p:cNvPr id="7" name="Title Placeholder 6">
            <a:extLst>
              <a:ext uri="{FF2B5EF4-FFF2-40B4-BE49-F238E27FC236}">
                <a16:creationId xmlns:a16="http://schemas.microsoft.com/office/drawing/2014/main" id="{8A9D288E-FE9E-44C8-8107-0308EB870B92}"/>
              </a:ext>
            </a:extLst>
          </p:cNvPr>
          <p:cNvSpPr>
            <a:spLocks noGrp="1"/>
          </p:cNvSpPr>
          <p:nvPr>
            <p:ph type="title" hasCustomPrompt="1"/>
          </p:nvPr>
        </p:nvSpPr>
        <p:spPr>
          <a:xfrm>
            <a:off x="719997" y="894268"/>
            <a:ext cx="7048403" cy="893928"/>
          </a:xfrm>
          <a:prstGeom prst="rect">
            <a:avLst/>
          </a:prstGeom>
        </p:spPr>
        <p:txBody>
          <a:bodyPr vert="horz" lIns="0" tIns="0" rIns="0" bIns="0" rtlCol="0" anchor="b" anchorCtr="0">
            <a:noAutofit/>
          </a:bodyPr>
          <a:lstStyle>
            <a:lvl1pPr>
              <a:defRPr/>
            </a:lvl1pPr>
          </a:lstStyle>
          <a:p>
            <a:r>
              <a:rPr lang="da-DK" dirty="0"/>
              <a:t>Klik for at tilføje titel</a:t>
            </a:r>
          </a:p>
        </p:txBody>
      </p:sp>
      <p:sp>
        <p:nvSpPr>
          <p:cNvPr id="3" name="Content Placeholder 2"/>
          <p:cNvSpPr>
            <a:spLocks noGrp="1"/>
          </p:cNvSpPr>
          <p:nvPr>
            <p:ph idx="1" hasCustomPrompt="1"/>
          </p:nvPr>
        </p:nvSpPr>
        <p:spPr>
          <a:xfrm>
            <a:off x="719998" y="2192138"/>
            <a:ext cx="3344400" cy="3945862"/>
          </a:xfrm>
        </p:spPr>
        <p:txBody>
          <a:bodyPr/>
          <a:lstStyle>
            <a:lvl1pPr>
              <a:defRPr/>
            </a:lvl1pPr>
          </a:lstStyle>
          <a:p>
            <a:pPr lvl="0"/>
            <a:r>
              <a:rPr lang="da-DK" noProof="0" dirty="0"/>
              <a:t>Brug TAB og Shift + TAB til at skifte tekst- og bulletniveau. Stå på ny linje inden du trykker på TAB. </a:t>
            </a:r>
          </a:p>
          <a:p>
            <a:pPr lvl="1"/>
            <a:r>
              <a:rPr lang="da-DK" noProof="0" dirty="0"/>
              <a:t>Second </a:t>
            </a:r>
            <a:r>
              <a:rPr lang="da-DK" noProof="0" dirty="0" err="1"/>
              <a:t>level</a:t>
            </a:r>
            <a:endParaRPr lang="da-DK" noProof="0" dirty="0"/>
          </a:p>
          <a:p>
            <a:pPr lvl="2"/>
            <a:r>
              <a:rPr lang="da-DK" noProof="0" dirty="0"/>
              <a:t>Third </a:t>
            </a:r>
            <a:r>
              <a:rPr lang="da-DK" noProof="0" dirty="0" err="1"/>
              <a:t>level</a:t>
            </a:r>
            <a:endParaRPr lang="da-DK" noProof="0" dirty="0"/>
          </a:p>
          <a:p>
            <a:pPr lvl="3"/>
            <a:r>
              <a:rPr lang="da-DK" noProof="0" dirty="0" err="1"/>
              <a:t>Fourth</a:t>
            </a:r>
            <a:r>
              <a:rPr lang="da-DK" noProof="0" dirty="0"/>
              <a:t> </a:t>
            </a:r>
            <a:r>
              <a:rPr lang="da-DK" noProof="0" dirty="0" err="1"/>
              <a:t>level</a:t>
            </a:r>
            <a:endParaRPr lang="da-DK" noProof="0" dirty="0"/>
          </a:p>
          <a:p>
            <a:pPr lvl="4"/>
            <a:r>
              <a:rPr lang="da-DK" noProof="0" dirty="0"/>
              <a:t>Fifth </a:t>
            </a:r>
            <a:r>
              <a:rPr lang="da-DK" noProof="0" dirty="0" err="1"/>
              <a:t>level</a:t>
            </a:r>
            <a:endParaRPr lang="da-DK" noProof="0" dirty="0"/>
          </a:p>
        </p:txBody>
      </p:sp>
      <p:sp>
        <p:nvSpPr>
          <p:cNvPr id="8" name="Picture Placeholder 7">
            <a:extLst>
              <a:ext uri="{FF2B5EF4-FFF2-40B4-BE49-F238E27FC236}">
                <a16:creationId xmlns:a16="http://schemas.microsoft.com/office/drawing/2014/main" id="{04ABBDF6-16BA-46D9-A90D-28EBC268C872}"/>
              </a:ext>
            </a:extLst>
          </p:cNvPr>
          <p:cNvSpPr>
            <a:spLocks noGrp="1"/>
          </p:cNvSpPr>
          <p:nvPr>
            <p:ph type="pic" sz="quarter" idx="13"/>
          </p:nvPr>
        </p:nvSpPr>
        <p:spPr>
          <a:xfrm>
            <a:off x="8127604" y="0"/>
            <a:ext cx="4064396" cy="6858000"/>
          </a:xfrm>
        </p:spPr>
        <p:txBody>
          <a:bodyPr tIns="36000"/>
          <a:lstStyle>
            <a:lvl1pPr marL="0" indent="0" algn="ctr">
              <a:buNone/>
              <a:defRPr/>
            </a:lvl1pPr>
          </a:lstStyle>
          <a:p>
            <a:r>
              <a:rPr lang="da-DK"/>
              <a:t>Klik på ikonet for at tilføje et billede</a:t>
            </a:r>
          </a:p>
        </p:txBody>
      </p:sp>
      <p:sp>
        <p:nvSpPr>
          <p:cNvPr id="16" name="Content Placeholder 8">
            <a:extLst>
              <a:ext uri="{FF2B5EF4-FFF2-40B4-BE49-F238E27FC236}">
                <a16:creationId xmlns:a16="http://schemas.microsoft.com/office/drawing/2014/main" id="{226B16CC-F459-45AB-8AF6-621CD4FF544B}"/>
              </a:ext>
            </a:extLst>
          </p:cNvPr>
          <p:cNvSpPr>
            <a:spLocks noGrp="1"/>
          </p:cNvSpPr>
          <p:nvPr>
            <p:ph sz="quarter" idx="14" hasCustomPrompt="1"/>
          </p:nvPr>
        </p:nvSpPr>
        <p:spPr>
          <a:xfrm>
            <a:off x="4424162" y="2192400"/>
            <a:ext cx="3344400" cy="3949200"/>
          </a:xfrm>
        </p:spPr>
        <p:txBody>
          <a:bodyPr/>
          <a:lstStyle>
            <a:lvl1pPr>
              <a:defRPr/>
            </a:lvl1pPr>
          </a:lstStyle>
          <a:p>
            <a:pPr lvl="0"/>
            <a:r>
              <a:rPr lang="da-DK" dirty="0"/>
              <a:t>Klik for at tilføje tekst</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sp>
        <p:nvSpPr>
          <p:cNvPr id="17" name="SD_FLD_PresentationTitle">
            <a:extLst>
              <a:ext uri="{FF2B5EF4-FFF2-40B4-BE49-F238E27FC236}">
                <a16:creationId xmlns:a16="http://schemas.microsoft.com/office/drawing/2014/main" id="{DA1AF7FD-5A49-4384-823E-604A843641B9}"/>
              </a:ext>
            </a:extLst>
          </p:cNvPr>
          <p:cNvSpPr>
            <a:spLocks noGrp="1"/>
          </p:cNvSpPr>
          <p:nvPr>
            <p:ph type="ftr" sz="quarter" idx="11"/>
          </p:nvPr>
        </p:nvSpPr>
        <p:spPr>
          <a:xfrm>
            <a:off x="4424001" y="310327"/>
            <a:ext cx="3344400" cy="180000"/>
          </a:xfrm>
        </p:spPr>
        <p:txBody>
          <a:bodyPr/>
          <a:lstStyle/>
          <a:p>
            <a:r>
              <a:rPr lang="da-DK" noProof="0" dirty="0"/>
              <a:t>Sidehoved</a:t>
            </a:r>
          </a:p>
        </p:txBody>
      </p:sp>
      <p:sp>
        <p:nvSpPr>
          <p:cNvPr id="18" name="Date_GeneralDate">
            <a:extLst>
              <a:ext uri="{FF2B5EF4-FFF2-40B4-BE49-F238E27FC236}">
                <a16:creationId xmlns:a16="http://schemas.microsoft.com/office/drawing/2014/main" id="{2B4A2A1D-0176-4332-9C1E-CC3936502FBC}"/>
              </a:ext>
            </a:extLst>
          </p:cNvPr>
          <p:cNvSpPr>
            <a:spLocks noGrp="1"/>
          </p:cNvSpPr>
          <p:nvPr>
            <p:ph type="dt" sz="half" idx="10"/>
          </p:nvPr>
        </p:nvSpPr>
        <p:spPr>
          <a:xfrm>
            <a:off x="0" y="6912000"/>
            <a:ext cx="0" cy="0"/>
          </a:xfrm>
        </p:spPr>
        <p:txBody>
          <a:bodyPr/>
          <a:lstStyle>
            <a:lvl1pPr>
              <a:defRPr>
                <a:noFill/>
              </a:defRPr>
            </a:lvl1pPr>
          </a:lstStyle>
          <a:p>
            <a:endParaRPr lang="da-DK" dirty="0"/>
          </a:p>
        </p:txBody>
      </p:sp>
      <p:sp>
        <p:nvSpPr>
          <p:cNvPr id="19" name="Slide Number Placeholder 5">
            <a:extLst>
              <a:ext uri="{FF2B5EF4-FFF2-40B4-BE49-F238E27FC236}">
                <a16:creationId xmlns:a16="http://schemas.microsoft.com/office/drawing/2014/main" id="{95BD4D9E-7254-4650-B1A9-3F266C131F8F}"/>
              </a:ext>
            </a:extLst>
          </p:cNvPr>
          <p:cNvSpPr>
            <a:spLocks noGrp="1"/>
          </p:cNvSpPr>
          <p:nvPr>
            <p:ph type="sldNum" sz="quarter" idx="12"/>
          </p:nvPr>
        </p:nvSpPr>
        <p:spPr>
          <a:xfrm>
            <a:off x="0" y="6912000"/>
            <a:ext cx="0" cy="0"/>
          </a:xfrm>
        </p:spPr>
        <p:txBody>
          <a:bodyPr/>
          <a:lstStyle>
            <a:lvl1pPr>
              <a:defRPr>
                <a:noFill/>
              </a:defRPr>
            </a:lvl1pPr>
          </a:lstStyle>
          <a:p>
            <a:fld id="{24C8C45C-947F-4981-8B3F-4F32E973C901}" type="slidenum">
              <a:rPr lang="da-DK" smtClean="0"/>
              <a:pPr/>
              <a:t>‹nr.›</a:t>
            </a:fld>
            <a:endParaRPr lang="da-DK" dirty="0"/>
          </a:p>
        </p:txBody>
      </p:sp>
    </p:spTree>
    <p:extLst>
      <p:ext uri="{BB962C8B-B14F-4D97-AF65-F5344CB8AC3E}">
        <p14:creationId xmlns:p14="http://schemas.microsoft.com/office/powerpoint/2010/main" val="37709433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ndhold og 1/3 billede hvid">
    <p:spTree>
      <p:nvGrpSpPr>
        <p:cNvPr id="1" name=""/>
        <p:cNvGrpSpPr/>
        <p:nvPr/>
      </p:nvGrpSpPr>
      <p:grpSpPr>
        <a:xfrm>
          <a:off x="0" y="0"/>
          <a:ext cx="0" cy="0"/>
          <a:chOff x="0" y="0"/>
          <a:chExt cx="0" cy="0"/>
        </a:xfrm>
      </p:grpSpPr>
      <p:sp>
        <p:nvSpPr>
          <p:cNvPr id="7" name="Title Placeholder 6">
            <a:extLst>
              <a:ext uri="{FF2B5EF4-FFF2-40B4-BE49-F238E27FC236}">
                <a16:creationId xmlns:a16="http://schemas.microsoft.com/office/drawing/2014/main" id="{8A9D288E-FE9E-44C8-8107-0308EB870B92}"/>
              </a:ext>
            </a:extLst>
          </p:cNvPr>
          <p:cNvSpPr>
            <a:spLocks noGrp="1"/>
          </p:cNvSpPr>
          <p:nvPr>
            <p:ph type="title" hasCustomPrompt="1"/>
          </p:nvPr>
        </p:nvSpPr>
        <p:spPr>
          <a:xfrm>
            <a:off x="719997" y="894268"/>
            <a:ext cx="7048403" cy="893928"/>
          </a:xfrm>
          <a:prstGeom prst="rect">
            <a:avLst/>
          </a:prstGeom>
        </p:spPr>
        <p:txBody>
          <a:bodyPr vert="horz" lIns="0" tIns="0" rIns="0" bIns="0" rtlCol="0" anchor="b" anchorCtr="0">
            <a:noAutofit/>
          </a:bodyPr>
          <a:lstStyle>
            <a:lvl1pPr>
              <a:defRPr/>
            </a:lvl1pPr>
          </a:lstStyle>
          <a:p>
            <a:r>
              <a:rPr lang="da-DK" dirty="0"/>
              <a:t>Klik for at tilføje titel</a:t>
            </a:r>
          </a:p>
        </p:txBody>
      </p:sp>
      <p:sp>
        <p:nvSpPr>
          <p:cNvPr id="3" name="Content Placeholder 2"/>
          <p:cNvSpPr>
            <a:spLocks noGrp="1"/>
          </p:cNvSpPr>
          <p:nvPr>
            <p:ph idx="1" hasCustomPrompt="1"/>
          </p:nvPr>
        </p:nvSpPr>
        <p:spPr>
          <a:xfrm>
            <a:off x="719998" y="2192138"/>
            <a:ext cx="7048402" cy="3945862"/>
          </a:xfrm>
        </p:spPr>
        <p:txBody>
          <a:bodyPr/>
          <a:lstStyle>
            <a:lvl1pPr>
              <a:defRPr/>
            </a:lvl1pPr>
          </a:lstStyle>
          <a:p>
            <a:pPr lvl="0"/>
            <a:r>
              <a:rPr lang="da-DK" noProof="0" dirty="0"/>
              <a:t>Brug TAB og Shift + TAB til at skifte tekst- og bulletniveau. Stå på ny linje inden du trykker på TAB. </a:t>
            </a:r>
          </a:p>
          <a:p>
            <a:pPr lvl="1"/>
            <a:r>
              <a:rPr lang="da-DK" noProof="0" dirty="0"/>
              <a:t>Second </a:t>
            </a:r>
            <a:r>
              <a:rPr lang="da-DK" noProof="0" dirty="0" err="1"/>
              <a:t>level</a:t>
            </a:r>
            <a:endParaRPr lang="da-DK" noProof="0" dirty="0"/>
          </a:p>
          <a:p>
            <a:pPr lvl="2"/>
            <a:r>
              <a:rPr lang="da-DK" noProof="0" dirty="0"/>
              <a:t>Third </a:t>
            </a:r>
            <a:r>
              <a:rPr lang="da-DK" noProof="0" dirty="0" err="1"/>
              <a:t>level</a:t>
            </a:r>
            <a:endParaRPr lang="da-DK" noProof="0" dirty="0"/>
          </a:p>
          <a:p>
            <a:pPr lvl="3"/>
            <a:r>
              <a:rPr lang="da-DK" noProof="0" dirty="0" err="1"/>
              <a:t>Fourth</a:t>
            </a:r>
            <a:r>
              <a:rPr lang="da-DK" noProof="0" dirty="0"/>
              <a:t> </a:t>
            </a:r>
            <a:r>
              <a:rPr lang="da-DK" noProof="0" dirty="0" err="1"/>
              <a:t>level</a:t>
            </a:r>
            <a:endParaRPr lang="da-DK" noProof="0" dirty="0"/>
          </a:p>
          <a:p>
            <a:pPr lvl="4"/>
            <a:r>
              <a:rPr lang="da-DK" noProof="0" dirty="0"/>
              <a:t>Fifth </a:t>
            </a:r>
            <a:r>
              <a:rPr lang="da-DK" noProof="0" dirty="0" err="1"/>
              <a:t>level</a:t>
            </a:r>
            <a:endParaRPr lang="da-DK" noProof="0" dirty="0"/>
          </a:p>
        </p:txBody>
      </p:sp>
      <p:sp>
        <p:nvSpPr>
          <p:cNvPr id="8" name="Picture Placeholder 7">
            <a:extLst>
              <a:ext uri="{FF2B5EF4-FFF2-40B4-BE49-F238E27FC236}">
                <a16:creationId xmlns:a16="http://schemas.microsoft.com/office/drawing/2014/main" id="{04ABBDF6-16BA-46D9-A90D-28EBC268C872}"/>
              </a:ext>
            </a:extLst>
          </p:cNvPr>
          <p:cNvSpPr>
            <a:spLocks noGrp="1"/>
          </p:cNvSpPr>
          <p:nvPr>
            <p:ph type="pic" sz="quarter" idx="13"/>
          </p:nvPr>
        </p:nvSpPr>
        <p:spPr>
          <a:xfrm>
            <a:off x="8127604" y="0"/>
            <a:ext cx="4064396" cy="6858000"/>
          </a:xfrm>
        </p:spPr>
        <p:txBody>
          <a:bodyPr tIns="36000"/>
          <a:lstStyle>
            <a:lvl1pPr marL="0" indent="0" algn="ctr">
              <a:buNone/>
              <a:defRPr/>
            </a:lvl1pPr>
          </a:lstStyle>
          <a:p>
            <a:r>
              <a:rPr lang="da-DK"/>
              <a:t>Klik på ikonet for at tilføje et billede</a:t>
            </a:r>
          </a:p>
        </p:txBody>
      </p:sp>
      <p:sp>
        <p:nvSpPr>
          <p:cNvPr id="17" name="SD_FLD_PresentationTitle">
            <a:extLst>
              <a:ext uri="{FF2B5EF4-FFF2-40B4-BE49-F238E27FC236}">
                <a16:creationId xmlns:a16="http://schemas.microsoft.com/office/drawing/2014/main" id="{DA1AF7FD-5A49-4384-823E-604A843641B9}"/>
              </a:ext>
            </a:extLst>
          </p:cNvPr>
          <p:cNvSpPr>
            <a:spLocks noGrp="1"/>
          </p:cNvSpPr>
          <p:nvPr>
            <p:ph type="ftr" sz="quarter" idx="11"/>
          </p:nvPr>
        </p:nvSpPr>
        <p:spPr>
          <a:xfrm>
            <a:off x="4424001" y="310327"/>
            <a:ext cx="3344400" cy="180000"/>
          </a:xfrm>
        </p:spPr>
        <p:txBody>
          <a:bodyPr/>
          <a:lstStyle/>
          <a:p>
            <a:r>
              <a:rPr lang="da-DK" noProof="0" dirty="0"/>
              <a:t>Sidehoved</a:t>
            </a:r>
          </a:p>
        </p:txBody>
      </p:sp>
      <p:sp>
        <p:nvSpPr>
          <p:cNvPr id="18" name="Date_GeneralDate">
            <a:extLst>
              <a:ext uri="{FF2B5EF4-FFF2-40B4-BE49-F238E27FC236}">
                <a16:creationId xmlns:a16="http://schemas.microsoft.com/office/drawing/2014/main" id="{2B4A2A1D-0176-4332-9C1E-CC3936502FBC}"/>
              </a:ext>
            </a:extLst>
          </p:cNvPr>
          <p:cNvSpPr>
            <a:spLocks noGrp="1"/>
          </p:cNvSpPr>
          <p:nvPr>
            <p:ph type="dt" sz="half" idx="10"/>
          </p:nvPr>
        </p:nvSpPr>
        <p:spPr>
          <a:xfrm>
            <a:off x="0" y="6912000"/>
            <a:ext cx="0" cy="0"/>
          </a:xfrm>
        </p:spPr>
        <p:txBody>
          <a:bodyPr/>
          <a:lstStyle>
            <a:lvl1pPr>
              <a:defRPr>
                <a:noFill/>
              </a:defRPr>
            </a:lvl1pPr>
          </a:lstStyle>
          <a:p>
            <a:endParaRPr lang="da-DK" dirty="0"/>
          </a:p>
        </p:txBody>
      </p:sp>
      <p:sp>
        <p:nvSpPr>
          <p:cNvPr id="19" name="Slide Number Placeholder 5">
            <a:extLst>
              <a:ext uri="{FF2B5EF4-FFF2-40B4-BE49-F238E27FC236}">
                <a16:creationId xmlns:a16="http://schemas.microsoft.com/office/drawing/2014/main" id="{95BD4D9E-7254-4650-B1A9-3F266C131F8F}"/>
              </a:ext>
            </a:extLst>
          </p:cNvPr>
          <p:cNvSpPr>
            <a:spLocks noGrp="1"/>
          </p:cNvSpPr>
          <p:nvPr>
            <p:ph type="sldNum" sz="quarter" idx="12"/>
          </p:nvPr>
        </p:nvSpPr>
        <p:spPr>
          <a:xfrm>
            <a:off x="0" y="6912000"/>
            <a:ext cx="0" cy="0"/>
          </a:xfrm>
        </p:spPr>
        <p:txBody>
          <a:bodyPr/>
          <a:lstStyle>
            <a:lvl1pPr>
              <a:defRPr>
                <a:noFill/>
              </a:defRPr>
            </a:lvl1pPr>
          </a:lstStyle>
          <a:p>
            <a:fld id="{24C8C45C-947F-4981-8B3F-4F32E973C901}" type="slidenum">
              <a:rPr lang="da-DK" smtClean="0"/>
              <a:pPr/>
              <a:t>‹nr.›</a:t>
            </a:fld>
            <a:endParaRPr lang="da-DK" dirty="0"/>
          </a:p>
        </p:txBody>
      </p:sp>
    </p:spTree>
    <p:extLst>
      <p:ext uri="{BB962C8B-B14F-4D97-AF65-F5344CB8AC3E}">
        <p14:creationId xmlns:p14="http://schemas.microsoft.com/office/powerpoint/2010/main" val="28910892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Stort billede">
    <p:spTree>
      <p:nvGrpSpPr>
        <p:cNvPr id="1" name=""/>
        <p:cNvGrpSpPr/>
        <p:nvPr/>
      </p:nvGrpSpPr>
      <p:grpSpPr>
        <a:xfrm>
          <a:off x="0" y="0"/>
          <a:ext cx="0" cy="0"/>
          <a:chOff x="0" y="0"/>
          <a:chExt cx="0" cy="0"/>
        </a:xfrm>
      </p:grpSpPr>
      <p:sp>
        <p:nvSpPr>
          <p:cNvPr id="7" name="Picture Placeholder 6"/>
          <p:cNvSpPr>
            <a:spLocks noGrp="1"/>
          </p:cNvSpPr>
          <p:nvPr>
            <p:ph type="pic" sz="quarter" idx="13" hasCustomPrompt="1"/>
          </p:nvPr>
        </p:nvSpPr>
        <p:spPr>
          <a:xfrm>
            <a:off x="0" y="0"/>
            <a:ext cx="12193200" cy="6861600"/>
          </a:xfrm>
        </p:spPr>
        <p:txBody>
          <a:bodyPr tIns="36000" anchor="t" anchorCtr="0"/>
          <a:lstStyle>
            <a:lvl1pPr marL="0" indent="0" algn="ctr">
              <a:buNone/>
              <a:defRPr sz="1600"/>
            </a:lvl1pPr>
          </a:lstStyle>
          <a:p>
            <a:r>
              <a:rPr lang="da-DK" noProof="0" dirty="0"/>
              <a:t>Klik på denne pladsholder og indsæt baggrundsbillede</a:t>
            </a:r>
          </a:p>
        </p:txBody>
      </p:sp>
      <p:sp>
        <p:nvSpPr>
          <p:cNvPr id="9" name="Date_GeneralDate"/>
          <p:cNvSpPr>
            <a:spLocks noGrp="1"/>
          </p:cNvSpPr>
          <p:nvPr>
            <p:ph type="dt" sz="half" idx="10"/>
          </p:nvPr>
        </p:nvSpPr>
        <p:spPr>
          <a:xfrm>
            <a:off x="0" y="6912000"/>
            <a:ext cx="0" cy="0"/>
          </a:xfrm>
        </p:spPr>
        <p:txBody>
          <a:bodyPr/>
          <a:lstStyle>
            <a:lvl1pPr>
              <a:defRPr sz="100">
                <a:noFill/>
              </a:defRPr>
            </a:lvl1pPr>
          </a:lstStyle>
          <a:p>
            <a:endParaRPr lang="da-DK" dirty="0"/>
          </a:p>
        </p:txBody>
      </p:sp>
      <p:sp>
        <p:nvSpPr>
          <p:cNvPr id="10" name="FLD_PresentationTitle"/>
          <p:cNvSpPr>
            <a:spLocks noGrp="1"/>
          </p:cNvSpPr>
          <p:nvPr>
            <p:ph type="ftr" sz="quarter" idx="11"/>
          </p:nvPr>
        </p:nvSpPr>
        <p:spPr>
          <a:xfrm>
            <a:off x="0" y="6912000"/>
            <a:ext cx="0" cy="0"/>
          </a:xfrm>
        </p:spPr>
        <p:txBody>
          <a:bodyPr/>
          <a:lstStyle>
            <a:lvl1pPr>
              <a:defRPr sz="100">
                <a:noFill/>
              </a:defRPr>
            </a:lvl1pPr>
          </a:lstStyle>
          <a:p>
            <a:r>
              <a:rPr lang="da-DK" dirty="0"/>
              <a:t>Sidehoved</a:t>
            </a:r>
          </a:p>
        </p:txBody>
      </p:sp>
      <p:sp>
        <p:nvSpPr>
          <p:cNvPr id="11" name="Slide Number Placeholder 5" hidden="1"/>
          <p:cNvSpPr>
            <a:spLocks noGrp="1"/>
          </p:cNvSpPr>
          <p:nvPr>
            <p:ph type="sldNum" sz="quarter" idx="12"/>
          </p:nvPr>
        </p:nvSpPr>
        <p:spPr>
          <a:xfrm>
            <a:off x="0" y="6912000"/>
            <a:ext cx="0" cy="0"/>
          </a:xfrm>
        </p:spPr>
        <p:txBody>
          <a:bodyPr/>
          <a:lstStyle>
            <a:lvl1pPr>
              <a:defRPr>
                <a:noFill/>
              </a:defRPr>
            </a:lvl1pPr>
          </a:lstStyle>
          <a:p>
            <a:fld id="{24C8C45C-947F-4981-8B3F-4F32E973C901}" type="slidenum">
              <a:rPr lang="da-DK" smtClean="0"/>
              <a:pPr/>
              <a:t>‹nr.›</a:t>
            </a:fld>
            <a:endParaRPr lang="da-DK" dirty="0"/>
          </a:p>
        </p:txBody>
      </p:sp>
    </p:spTree>
    <p:extLst>
      <p:ext uri="{BB962C8B-B14F-4D97-AF65-F5344CB8AC3E}">
        <p14:creationId xmlns:p14="http://schemas.microsoft.com/office/powerpoint/2010/main" val="24634329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Titel og baggrundsbillede">
    <p:spTree>
      <p:nvGrpSpPr>
        <p:cNvPr id="1" name=""/>
        <p:cNvGrpSpPr/>
        <p:nvPr/>
      </p:nvGrpSpPr>
      <p:grpSpPr>
        <a:xfrm>
          <a:off x="0" y="0"/>
          <a:ext cx="0" cy="0"/>
          <a:chOff x="0" y="0"/>
          <a:chExt cx="0" cy="0"/>
        </a:xfrm>
      </p:grpSpPr>
      <p:sp>
        <p:nvSpPr>
          <p:cNvPr id="7" name="Picture Placeholder 6"/>
          <p:cNvSpPr>
            <a:spLocks noGrp="1"/>
          </p:cNvSpPr>
          <p:nvPr>
            <p:ph type="pic" sz="quarter" idx="13" hasCustomPrompt="1"/>
          </p:nvPr>
        </p:nvSpPr>
        <p:spPr>
          <a:xfrm>
            <a:off x="0" y="0"/>
            <a:ext cx="12193200" cy="6861600"/>
          </a:xfrm>
          <a:solidFill>
            <a:schemeClr val="bg1">
              <a:lumMod val="95000"/>
            </a:schemeClr>
          </a:solidFill>
        </p:spPr>
        <p:txBody>
          <a:bodyPr tIns="36000" anchor="t" anchorCtr="0"/>
          <a:lstStyle>
            <a:lvl1pPr marL="0" indent="0" algn="ctr">
              <a:buNone/>
              <a:defRPr sz="1600"/>
            </a:lvl1pPr>
          </a:lstStyle>
          <a:p>
            <a:r>
              <a:rPr lang="da-DK" noProof="0" dirty="0"/>
              <a:t>Klik på denne pladsholder og indsæt baggrundsbillede</a:t>
            </a:r>
          </a:p>
        </p:txBody>
      </p:sp>
      <p:sp>
        <p:nvSpPr>
          <p:cNvPr id="2" name="Title 1"/>
          <p:cNvSpPr>
            <a:spLocks noGrp="1"/>
          </p:cNvSpPr>
          <p:nvPr>
            <p:ph type="title" hasCustomPrompt="1"/>
          </p:nvPr>
        </p:nvSpPr>
        <p:spPr>
          <a:xfrm>
            <a:off x="719998" y="949689"/>
            <a:ext cx="10752002" cy="4328894"/>
          </a:xfrm>
        </p:spPr>
        <p:txBody>
          <a:bodyPr>
            <a:normAutofit/>
          </a:bodyPr>
          <a:lstStyle>
            <a:lvl1pPr>
              <a:defRPr sz="13000">
                <a:solidFill>
                  <a:schemeClr val="bg1"/>
                </a:solidFill>
              </a:defRPr>
            </a:lvl1pPr>
          </a:lstStyle>
          <a:p>
            <a:r>
              <a:rPr lang="da-DK" noProof="0" dirty="0"/>
              <a:t>Indsæt titel</a:t>
            </a:r>
          </a:p>
        </p:txBody>
      </p:sp>
      <p:sp>
        <p:nvSpPr>
          <p:cNvPr id="9" name="Date_GeneralDate"/>
          <p:cNvSpPr>
            <a:spLocks noGrp="1"/>
          </p:cNvSpPr>
          <p:nvPr>
            <p:ph type="dt" sz="half" idx="10"/>
          </p:nvPr>
        </p:nvSpPr>
        <p:spPr>
          <a:xfrm>
            <a:off x="0" y="6912000"/>
            <a:ext cx="0" cy="0"/>
          </a:xfrm>
        </p:spPr>
        <p:txBody>
          <a:bodyPr/>
          <a:lstStyle>
            <a:lvl1pPr>
              <a:defRPr sz="100">
                <a:noFill/>
              </a:defRPr>
            </a:lvl1pPr>
          </a:lstStyle>
          <a:p>
            <a:endParaRPr lang="da-DK" dirty="0"/>
          </a:p>
        </p:txBody>
      </p:sp>
      <p:sp>
        <p:nvSpPr>
          <p:cNvPr id="10" name="FLD_PresentationTitle"/>
          <p:cNvSpPr>
            <a:spLocks noGrp="1"/>
          </p:cNvSpPr>
          <p:nvPr>
            <p:ph type="ftr" sz="quarter" idx="11"/>
          </p:nvPr>
        </p:nvSpPr>
        <p:spPr>
          <a:xfrm>
            <a:off x="0" y="6912000"/>
            <a:ext cx="0" cy="0"/>
          </a:xfrm>
        </p:spPr>
        <p:txBody>
          <a:bodyPr/>
          <a:lstStyle>
            <a:lvl1pPr>
              <a:defRPr sz="100">
                <a:noFill/>
              </a:defRPr>
            </a:lvl1pPr>
          </a:lstStyle>
          <a:p>
            <a:r>
              <a:rPr lang="da-DK" dirty="0"/>
              <a:t>Sidehoved</a:t>
            </a:r>
          </a:p>
        </p:txBody>
      </p:sp>
      <p:sp>
        <p:nvSpPr>
          <p:cNvPr id="11" name="Slide Number Placeholder 5" hidden="1"/>
          <p:cNvSpPr>
            <a:spLocks noGrp="1"/>
          </p:cNvSpPr>
          <p:nvPr>
            <p:ph type="sldNum" sz="quarter" idx="12"/>
          </p:nvPr>
        </p:nvSpPr>
        <p:spPr>
          <a:xfrm>
            <a:off x="0" y="6912000"/>
            <a:ext cx="0" cy="0"/>
          </a:xfrm>
        </p:spPr>
        <p:txBody>
          <a:bodyPr/>
          <a:lstStyle>
            <a:lvl1pPr>
              <a:defRPr>
                <a:noFill/>
              </a:defRPr>
            </a:lvl1pPr>
          </a:lstStyle>
          <a:p>
            <a:fld id="{24C8C45C-947F-4981-8B3F-4F32E973C901}" type="slidenum">
              <a:rPr lang="da-DK" smtClean="0"/>
              <a:pPr/>
              <a:t>‹nr.›</a:t>
            </a:fld>
            <a:endParaRPr lang="da-DK" dirty="0"/>
          </a:p>
        </p:txBody>
      </p:sp>
    </p:spTree>
    <p:extLst>
      <p:ext uri="{BB962C8B-B14F-4D97-AF65-F5344CB8AC3E}">
        <p14:creationId xmlns:p14="http://schemas.microsoft.com/office/powerpoint/2010/main" val="37383697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To tekstbokse og billede">
    <p:spTree>
      <p:nvGrpSpPr>
        <p:cNvPr id="1" name=""/>
        <p:cNvGrpSpPr/>
        <p:nvPr/>
      </p:nvGrpSpPr>
      <p:grpSpPr>
        <a:xfrm>
          <a:off x="0" y="0"/>
          <a:ext cx="0" cy="0"/>
          <a:chOff x="0" y="0"/>
          <a:chExt cx="0" cy="0"/>
        </a:xfrm>
      </p:grpSpPr>
      <p:sp>
        <p:nvSpPr>
          <p:cNvPr id="7" name="Picture Placeholder 6"/>
          <p:cNvSpPr>
            <a:spLocks noGrp="1"/>
          </p:cNvSpPr>
          <p:nvPr>
            <p:ph type="pic" sz="quarter" idx="13" hasCustomPrompt="1"/>
          </p:nvPr>
        </p:nvSpPr>
        <p:spPr>
          <a:xfrm>
            <a:off x="0" y="0"/>
            <a:ext cx="12193200" cy="6861600"/>
          </a:xfrm>
          <a:noFill/>
        </p:spPr>
        <p:txBody>
          <a:bodyPr tIns="36000" anchor="t" anchorCtr="0"/>
          <a:lstStyle>
            <a:lvl1pPr marL="0" indent="0" algn="ctr">
              <a:buNone/>
              <a:defRPr sz="1600"/>
            </a:lvl1pPr>
          </a:lstStyle>
          <a:p>
            <a:r>
              <a:rPr lang="da-DK" dirty="0"/>
              <a:t>Klik her og indsæt baggrundsbillede, via fanen Indsæt, Billeder</a:t>
            </a:r>
          </a:p>
        </p:txBody>
      </p:sp>
      <p:sp>
        <p:nvSpPr>
          <p:cNvPr id="4" name="Text Placeholder 3">
            <a:extLst>
              <a:ext uri="{FF2B5EF4-FFF2-40B4-BE49-F238E27FC236}">
                <a16:creationId xmlns:a16="http://schemas.microsoft.com/office/drawing/2014/main" id="{89DBA786-081A-49F3-8117-122AE3631193}"/>
              </a:ext>
            </a:extLst>
          </p:cNvPr>
          <p:cNvSpPr>
            <a:spLocks noGrp="1"/>
          </p:cNvSpPr>
          <p:nvPr>
            <p:ph type="body" sz="quarter" idx="14" hasCustomPrompt="1"/>
          </p:nvPr>
        </p:nvSpPr>
        <p:spPr>
          <a:xfrm>
            <a:off x="4419114" y="719999"/>
            <a:ext cx="3346444" cy="5418000"/>
          </a:xfrm>
          <a:solidFill>
            <a:schemeClr val="bg1"/>
          </a:solidFill>
        </p:spPr>
        <p:txBody>
          <a:bodyPr lIns="360000" tIns="342000" rIns="360000" bIns="342000"/>
          <a:lstStyle>
            <a:lvl1pPr>
              <a:defRPr/>
            </a:lvl1pPr>
          </a:lstStyle>
          <a:p>
            <a:pPr lvl="0"/>
            <a:r>
              <a:rPr lang="da-DK" dirty="0"/>
              <a:t>Brug TAB og </a:t>
            </a:r>
            <a:r>
              <a:rPr lang="da-DK" dirty="0" err="1"/>
              <a:t>Shift+TAB</a:t>
            </a:r>
            <a:r>
              <a:rPr lang="da-DK" dirty="0"/>
              <a:t> til at skifte tekst- og bulletniveau. Stå på ny linje inden du trykker på TAB. </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sp>
        <p:nvSpPr>
          <p:cNvPr id="6" name="Text Placeholder 5">
            <a:extLst>
              <a:ext uri="{FF2B5EF4-FFF2-40B4-BE49-F238E27FC236}">
                <a16:creationId xmlns:a16="http://schemas.microsoft.com/office/drawing/2014/main" id="{57DC5362-52A5-4FC5-A4EF-20A7DA7FD426}"/>
              </a:ext>
            </a:extLst>
          </p:cNvPr>
          <p:cNvSpPr>
            <a:spLocks noGrp="1"/>
          </p:cNvSpPr>
          <p:nvPr>
            <p:ph type="body" sz="quarter" idx="15" hasCustomPrompt="1"/>
          </p:nvPr>
        </p:nvSpPr>
        <p:spPr>
          <a:xfrm>
            <a:off x="8125558" y="720000"/>
            <a:ext cx="3346444" cy="5418000"/>
          </a:xfrm>
          <a:solidFill>
            <a:schemeClr val="bg1"/>
          </a:solidFill>
        </p:spPr>
        <p:txBody>
          <a:bodyPr lIns="360000" tIns="342000" rIns="360000" bIns="342000"/>
          <a:lstStyle>
            <a:lvl1pPr>
              <a:defRPr/>
            </a:lvl1pPr>
          </a:lstStyle>
          <a:p>
            <a:pPr lvl="0"/>
            <a:r>
              <a:rPr lang="da-DK" dirty="0"/>
              <a:t>Klik for at tilføje tekst</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sp>
        <p:nvSpPr>
          <p:cNvPr id="9" name="Date_GeneralDate"/>
          <p:cNvSpPr>
            <a:spLocks noGrp="1"/>
          </p:cNvSpPr>
          <p:nvPr>
            <p:ph type="dt" sz="half" idx="10"/>
          </p:nvPr>
        </p:nvSpPr>
        <p:spPr>
          <a:xfrm>
            <a:off x="0" y="6912000"/>
            <a:ext cx="0" cy="0"/>
          </a:xfrm>
        </p:spPr>
        <p:txBody>
          <a:bodyPr/>
          <a:lstStyle>
            <a:lvl1pPr>
              <a:defRPr sz="100">
                <a:noFill/>
              </a:defRPr>
            </a:lvl1pPr>
          </a:lstStyle>
          <a:p>
            <a:endParaRPr lang="da-DK" dirty="0"/>
          </a:p>
        </p:txBody>
      </p:sp>
      <p:sp>
        <p:nvSpPr>
          <p:cNvPr id="10" name="FLD_PresentationTitle"/>
          <p:cNvSpPr>
            <a:spLocks noGrp="1"/>
          </p:cNvSpPr>
          <p:nvPr>
            <p:ph type="ftr" sz="quarter" idx="11"/>
          </p:nvPr>
        </p:nvSpPr>
        <p:spPr>
          <a:xfrm>
            <a:off x="0" y="6912000"/>
            <a:ext cx="0" cy="0"/>
          </a:xfrm>
        </p:spPr>
        <p:txBody>
          <a:bodyPr/>
          <a:lstStyle>
            <a:lvl1pPr>
              <a:defRPr sz="100">
                <a:noFill/>
              </a:defRPr>
            </a:lvl1pPr>
          </a:lstStyle>
          <a:p>
            <a:r>
              <a:rPr lang="da-DK" dirty="0"/>
              <a:t>Sidehoved</a:t>
            </a:r>
          </a:p>
        </p:txBody>
      </p:sp>
      <p:sp>
        <p:nvSpPr>
          <p:cNvPr id="11" name="Slide Number Placeholder 5"/>
          <p:cNvSpPr>
            <a:spLocks noGrp="1"/>
          </p:cNvSpPr>
          <p:nvPr>
            <p:ph type="sldNum" sz="quarter" idx="12"/>
          </p:nvPr>
        </p:nvSpPr>
        <p:spPr>
          <a:xfrm>
            <a:off x="0" y="6912000"/>
            <a:ext cx="0" cy="0"/>
          </a:xfrm>
        </p:spPr>
        <p:txBody>
          <a:bodyPr/>
          <a:lstStyle>
            <a:lvl1pPr>
              <a:defRPr>
                <a:noFill/>
              </a:defRPr>
            </a:lvl1pPr>
          </a:lstStyle>
          <a:p>
            <a:fld id="{24C8C45C-947F-4981-8B3F-4F32E973C901}" type="slidenum">
              <a:rPr lang="da-DK" smtClean="0"/>
              <a:pPr/>
              <a:t>‹nr.›</a:t>
            </a:fld>
            <a:endParaRPr lang="da-DK" dirty="0"/>
          </a:p>
        </p:txBody>
      </p:sp>
    </p:spTree>
    <p:extLst>
      <p:ext uri="{BB962C8B-B14F-4D97-AF65-F5344CB8AC3E}">
        <p14:creationId xmlns:p14="http://schemas.microsoft.com/office/powerpoint/2010/main" val="219106432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Tre tekstbokse og billede">
    <p:spTree>
      <p:nvGrpSpPr>
        <p:cNvPr id="1" name=""/>
        <p:cNvGrpSpPr/>
        <p:nvPr/>
      </p:nvGrpSpPr>
      <p:grpSpPr>
        <a:xfrm>
          <a:off x="0" y="0"/>
          <a:ext cx="0" cy="0"/>
          <a:chOff x="0" y="0"/>
          <a:chExt cx="0" cy="0"/>
        </a:xfrm>
      </p:grpSpPr>
      <p:sp>
        <p:nvSpPr>
          <p:cNvPr id="7" name="Picture Placeholder 6"/>
          <p:cNvSpPr>
            <a:spLocks noGrp="1"/>
          </p:cNvSpPr>
          <p:nvPr>
            <p:ph type="pic" sz="quarter" idx="13" hasCustomPrompt="1"/>
          </p:nvPr>
        </p:nvSpPr>
        <p:spPr>
          <a:xfrm>
            <a:off x="0" y="0"/>
            <a:ext cx="12193200" cy="6861600"/>
          </a:xfrm>
          <a:noFill/>
        </p:spPr>
        <p:txBody>
          <a:bodyPr tIns="36000" anchor="t" anchorCtr="0"/>
          <a:lstStyle>
            <a:lvl1pPr marL="0" indent="0" algn="ctr">
              <a:buNone/>
              <a:defRPr sz="1600"/>
            </a:lvl1pPr>
          </a:lstStyle>
          <a:p>
            <a:r>
              <a:rPr lang="da-DK" noProof="0" dirty="0"/>
              <a:t>Klik her og indsæt baggrundsbillede, via fanen Indsæt, Billeder</a:t>
            </a:r>
          </a:p>
        </p:txBody>
      </p:sp>
      <p:sp>
        <p:nvSpPr>
          <p:cNvPr id="4" name="Text Placeholder 3">
            <a:extLst>
              <a:ext uri="{FF2B5EF4-FFF2-40B4-BE49-F238E27FC236}">
                <a16:creationId xmlns:a16="http://schemas.microsoft.com/office/drawing/2014/main" id="{89DBA786-081A-49F3-8117-122AE3631193}"/>
              </a:ext>
            </a:extLst>
          </p:cNvPr>
          <p:cNvSpPr>
            <a:spLocks noGrp="1"/>
          </p:cNvSpPr>
          <p:nvPr>
            <p:ph type="body" sz="quarter" idx="14" hasCustomPrompt="1"/>
          </p:nvPr>
        </p:nvSpPr>
        <p:spPr>
          <a:xfrm>
            <a:off x="720000" y="2192138"/>
            <a:ext cx="3346444" cy="2534374"/>
          </a:xfrm>
          <a:solidFill>
            <a:schemeClr val="bg1"/>
          </a:solidFill>
        </p:spPr>
        <p:txBody>
          <a:bodyPr lIns="360000" tIns="342000" rIns="360000" bIns="342000"/>
          <a:lstStyle>
            <a:lvl1pPr>
              <a:defRPr/>
            </a:lvl1pPr>
          </a:lstStyle>
          <a:p>
            <a:pPr lvl="0"/>
            <a:r>
              <a:rPr lang="da-DK" dirty="0"/>
              <a:t>Brug TAB og </a:t>
            </a:r>
            <a:r>
              <a:rPr lang="da-DK" dirty="0" err="1"/>
              <a:t>Shift+TAB</a:t>
            </a:r>
            <a:r>
              <a:rPr lang="da-DK" dirty="0"/>
              <a:t> til at skifte tekst- og bulletniveau. Stå på ny linje inden du trykker på TAB. </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sp>
        <p:nvSpPr>
          <p:cNvPr id="6" name="Text Placeholder 5">
            <a:extLst>
              <a:ext uri="{FF2B5EF4-FFF2-40B4-BE49-F238E27FC236}">
                <a16:creationId xmlns:a16="http://schemas.microsoft.com/office/drawing/2014/main" id="{57DC5362-52A5-4FC5-A4EF-20A7DA7FD426}"/>
              </a:ext>
            </a:extLst>
          </p:cNvPr>
          <p:cNvSpPr>
            <a:spLocks noGrp="1"/>
          </p:cNvSpPr>
          <p:nvPr>
            <p:ph type="body" sz="quarter" idx="15" hasCustomPrompt="1"/>
          </p:nvPr>
        </p:nvSpPr>
        <p:spPr>
          <a:xfrm>
            <a:off x="4419114" y="2192138"/>
            <a:ext cx="3346444" cy="2534374"/>
          </a:xfrm>
          <a:solidFill>
            <a:schemeClr val="bg1"/>
          </a:solidFill>
        </p:spPr>
        <p:txBody>
          <a:bodyPr lIns="360000" tIns="342000" rIns="360000" bIns="342000"/>
          <a:lstStyle>
            <a:lvl1pPr>
              <a:defRPr/>
            </a:lvl1pPr>
          </a:lstStyle>
          <a:p>
            <a:pPr lvl="0"/>
            <a:r>
              <a:rPr lang="da-DK" dirty="0"/>
              <a:t>Klik for at tilføje tekst</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sp>
        <p:nvSpPr>
          <p:cNvPr id="12" name="Text Placeholder 11">
            <a:extLst>
              <a:ext uri="{FF2B5EF4-FFF2-40B4-BE49-F238E27FC236}">
                <a16:creationId xmlns:a16="http://schemas.microsoft.com/office/drawing/2014/main" id="{F48BBDC9-F22E-43C8-9794-F5F2CF1FECEA}"/>
              </a:ext>
            </a:extLst>
          </p:cNvPr>
          <p:cNvSpPr>
            <a:spLocks noGrp="1"/>
          </p:cNvSpPr>
          <p:nvPr>
            <p:ph type="body" sz="quarter" idx="16" hasCustomPrompt="1"/>
          </p:nvPr>
        </p:nvSpPr>
        <p:spPr>
          <a:xfrm>
            <a:off x="8125558" y="2192138"/>
            <a:ext cx="3346444" cy="2534374"/>
          </a:xfrm>
          <a:solidFill>
            <a:schemeClr val="bg1"/>
          </a:solidFill>
        </p:spPr>
        <p:txBody>
          <a:bodyPr lIns="360000" tIns="342000" rIns="360000" bIns="342000"/>
          <a:lstStyle>
            <a:lvl1pPr>
              <a:defRPr/>
            </a:lvl1pPr>
          </a:lstStyle>
          <a:p>
            <a:pPr lvl="0"/>
            <a:r>
              <a:rPr lang="da-DK" dirty="0"/>
              <a:t>Klik for at tilføje tekst</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sp>
        <p:nvSpPr>
          <p:cNvPr id="9" name="Date_GeneralDate"/>
          <p:cNvSpPr>
            <a:spLocks noGrp="1"/>
          </p:cNvSpPr>
          <p:nvPr>
            <p:ph type="dt" sz="half" idx="10"/>
          </p:nvPr>
        </p:nvSpPr>
        <p:spPr>
          <a:xfrm>
            <a:off x="0" y="6912000"/>
            <a:ext cx="0" cy="0"/>
          </a:xfrm>
        </p:spPr>
        <p:txBody>
          <a:bodyPr/>
          <a:lstStyle>
            <a:lvl1pPr>
              <a:defRPr sz="100">
                <a:noFill/>
              </a:defRPr>
            </a:lvl1pPr>
          </a:lstStyle>
          <a:p>
            <a:endParaRPr lang="da-DK" dirty="0"/>
          </a:p>
        </p:txBody>
      </p:sp>
      <p:sp>
        <p:nvSpPr>
          <p:cNvPr id="10" name="FLD_PresentationTitle"/>
          <p:cNvSpPr>
            <a:spLocks noGrp="1"/>
          </p:cNvSpPr>
          <p:nvPr>
            <p:ph type="ftr" sz="quarter" idx="11"/>
          </p:nvPr>
        </p:nvSpPr>
        <p:spPr>
          <a:xfrm>
            <a:off x="0" y="6912000"/>
            <a:ext cx="0" cy="0"/>
          </a:xfrm>
        </p:spPr>
        <p:txBody>
          <a:bodyPr/>
          <a:lstStyle>
            <a:lvl1pPr>
              <a:defRPr sz="100">
                <a:noFill/>
              </a:defRPr>
            </a:lvl1pPr>
          </a:lstStyle>
          <a:p>
            <a:r>
              <a:rPr lang="da-DK" dirty="0"/>
              <a:t>Sidehoved</a:t>
            </a:r>
          </a:p>
        </p:txBody>
      </p:sp>
      <p:sp>
        <p:nvSpPr>
          <p:cNvPr id="11" name="Slide Number Placeholder 5"/>
          <p:cNvSpPr>
            <a:spLocks noGrp="1"/>
          </p:cNvSpPr>
          <p:nvPr>
            <p:ph type="sldNum" sz="quarter" idx="12"/>
          </p:nvPr>
        </p:nvSpPr>
        <p:spPr>
          <a:xfrm>
            <a:off x="0" y="6912000"/>
            <a:ext cx="0" cy="0"/>
          </a:xfrm>
        </p:spPr>
        <p:txBody>
          <a:bodyPr/>
          <a:lstStyle>
            <a:lvl1pPr>
              <a:defRPr>
                <a:noFill/>
              </a:defRPr>
            </a:lvl1pPr>
          </a:lstStyle>
          <a:p>
            <a:fld id="{24C8C45C-947F-4981-8B3F-4F32E973C901}" type="slidenum">
              <a:rPr lang="da-DK" smtClean="0"/>
              <a:pPr/>
              <a:t>‹nr.›</a:t>
            </a:fld>
            <a:endParaRPr lang="da-DK" dirty="0"/>
          </a:p>
        </p:txBody>
      </p:sp>
    </p:spTree>
    <p:extLst>
      <p:ext uri="{BB962C8B-B14F-4D97-AF65-F5344CB8AC3E}">
        <p14:creationId xmlns:p14="http://schemas.microsoft.com/office/powerpoint/2010/main" val="3727998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Fire tekstbokse og billede">
    <p:spTree>
      <p:nvGrpSpPr>
        <p:cNvPr id="1" name=""/>
        <p:cNvGrpSpPr/>
        <p:nvPr/>
      </p:nvGrpSpPr>
      <p:grpSpPr>
        <a:xfrm>
          <a:off x="0" y="0"/>
          <a:ext cx="0" cy="0"/>
          <a:chOff x="0" y="0"/>
          <a:chExt cx="0" cy="0"/>
        </a:xfrm>
      </p:grpSpPr>
      <p:sp>
        <p:nvSpPr>
          <p:cNvPr id="7" name="Picture Placeholder 6"/>
          <p:cNvSpPr>
            <a:spLocks noGrp="1"/>
          </p:cNvSpPr>
          <p:nvPr>
            <p:ph type="pic" sz="quarter" idx="13" hasCustomPrompt="1"/>
          </p:nvPr>
        </p:nvSpPr>
        <p:spPr>
          <a:xfrm>
            <a:off x="0" y="0"/>
            <a:ext cx="12193200" cy="6861600"/>
          </a:xfrm>
          <a:noFill/>
        </p:spPr>
        <p:txBody>
          <a:bodyPr tIns="36000" anchor="t" anchorCtr="0"/>
          <a:lstStyle>
            <a:lvl1pPr marL="0" indent="0" algn="ctr">
              <a:buNone/>
              <a:defRPr sz="1600"/>
            </a:lvl1pPr>
          </a:lstStyle>
          <a:p>
            <a:r>
              <a:rPr lang="da-DK" noProof="0" dirty="0"/>
              <a:t>Klik her og indsæt baggrundsbillede, via fanen Indsæt, Billeder</a:t>
            </a:r>
          </a:p>
        </p:txBody>
      </p:sp>
      <p:sp>
        <p:nvSpPr>
          <p:cNvPr id="4" name="Text Placeholder 3">
            <a:extLst>
              <a:ext uri="{FF2B5EF4-FFF2-40B4-BE49-F238E27FC236}">
                <a16:creationId xmlns:a16="http://schemas.microsoft.com/office/drawing/2014/main" id="{89DBA786-081A-49F3-8117-122AE3631193}"/>
              </a:ext>
            </a:extLst>
          </p:cNvPr>
          <p:cNvSpPr>
            <a:spLocks noGrp="1"/>
          </p:cNvSpPr>
          <p:nvPr>
            <p:ph type="body" sz="quarter" idx="14" hasCustomPrompt="1"/>
          </p:nvPr>
        </p:nvSpPr>
        <p:spPr>
          <a:xfrm>
            <a:off x="4419114" y="720000"/>
            <a:ext cx="3346444" cy="2534374"/>
          </a:xfrm>
          <a:solidFill>
            <a:schemeClr val="bg1"/>
          </a:solidFill>
        </p:spPr>
        <p:txBody>
          <a:bodyPr lIns="360000" tIns="342000" rIns="360000" bIns="342000"/>
          <a:lstStyle>
            <a:lvl1pPr>
              <a:defRPr/>
            </a:lvl1pPr>
          </a:lstStyle>
          <a:p>
            <a:pPr lvl="0"/>
            <a:r>
              <a:rPr lang="da-DK" dirty="0"/>
              <a:t>Brug TAB og </a:t>
            </a:r>
            <a:r>
              <a:rPr lang="da-DK" dirty="0" err="1"/>
              <a:t>Shift+TAB</a:t>
            </a:r>
            <a:r>
              <a:rPr lang="da-DK" dirty="0"/>
              <a:t> til at skifte tekst- og bulletniveau. Stå på ny linje inden du trykker på TAB. </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sp>
        <p:nvSpPr>
          <p:cNvPr id="6" name="Text Placeholder 5">
            <a:extLst>
              <a:ext uri="{FF2B5EF4-FFF2-40B4-BE49-F238E27FC236}">
                <a16:creationId xmlns:a16="http://schemas.microsoft.com/office/drawing/2014/main" id="{57DC5362-52A5-4FC5-A4EF-20A7DA7FD426}"/>
              </a:ext>
            </a:extLst>
          </p:cNvPr>
          <p:cNvSpPr>
            <a:spLocks noGrp="1"/>
          </p:cNvSpPr>
          <p:nvPr>
            <p:ph type="body" sz="quarter" idx="15" hasCustomPrompt="1"/>
          </p:nvPr>
        </p:nvSpPr>
        <p:spPr>
          <a:xfrm>
            <a:off x="4419114" y="3603626"/>
            <a:ext cx="3346444" cy="2534374"/>
          </a:xfrm>
          <a:solidFill>
            <a:schemeClr val="bg1"/>
          </a:solidFill>
        </p:spPr>
        <p:txBody>
          <a:bodyPr lIns="360000" tIns="342000" rIns="360000" bIns="342000"/>
          <a:lstStyle>
            <a:lvl1pPr>
              <a:defRPr/>
            </a:lvl1pPr>
          </a:lstStyle>
          <a:p>
            <a:pPr lvl="0"/>
            <a:r>
              <a:rPr lang="da-DK" dirty="0"/>
              <a:t>Klik for at tilføje tekst</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sp>
        <p:nvSpPr>
          <p:cNvPr id="12" name="Text Placeholder 11">
            <a:extLst>
              <a:ext uri="{FF2B5EF4-FFF2-40B4-BE49-F238E27FC236}">
                <a16:creationId xmlns:a16="http://schemas.microsoft.com/office/drawing/2014/main" id="{F48BBDC9-F22E-43C8-9794-F5F2CF1FECEA}"/>
              </a:ext>
            </a:extLst>
          </p:cNvPr>
          <p:cNvSpPr>
            <a:spLocks noGrp="1"/>
          </p:cNvSpPr>
          <p:nvPr>
            <p:ph type="body" sz="quarter" idx="16" hasCustomPrompt="1"/>
          </p:nvPr>
        </p:nvSpPr>
        <p:spPr>
          <a:xfrm>
            <a:off x="8125558" y="720000"/>
            <a:ext cx="3346444" cy="2534374"/>
          </a:xfrm>
          <a:solidFill>
            <a:schemeClr val="bg1"/>
          </a:solidFill>
        </p:spPr>
        <p:txBody>
          <a:bodyPr lIns="360000" tIns="342000" rIns="360000" bIns="342000"/>
          <a:lstStyle>
            <a:lvl1pPr>
              <a:defRPr/>
            </a:lvl1pPr>
          </a:lstStyle>
          <a:p>
            <a:pPr lvl="0"/>
            <a:r>
              <a:rPr lang="da-DK" dirty="0"/>
              <a:t>Klik for at tilføje tekst</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sp>
        <p:nvSpPr>
          <p:cNvPr id="14" name="Text Placeholder 13">
            <a:extLst>
              <a:ext uri="{FF2B5EF4-FFF2-40B4-BE49-F238E27FC236}">
                <a16:creationId xmlns:a16="http://schemas.microsoft.com/office/drawing/2014/main" id="{35BA7BD3-EF06-4551-A428-51A46E5A897E}"/>
              </a:ext>
            </a:extLst>
          </p:cNvPr>
          <p:cNvSpPr>
            <a:spLocks noGrp="1"/>
          </p:cNvSpPr>
          <p:nvPr>
            <p:ph type="body" sz="quarter" idx="17" hasCustomPrompt="1"/>
          </p:nvPr>
        </p:nvSpPr>
        <p:spPr>
          <a:xfrm>
            <a:off x="8125559" y="3603626"/>
            <a:ext cx="3346442" cy="2534374"/>
          </a:xfrm>
          <a:solidFill>
            <a:schemeClr val="bg1"/>
          </a:solidFill>
        </p:spPr>
        <p:txBody>
          <a:bodyPr lIns="360000" tIns="342000" rIns="360000" bIns="342000"/>
          <a:lstStyle>
            <a:lvl1pPr>
              <a:defRPr/>
            </a:lvl1pPr>
          </a:lstStyle>
          <a:p>
            <a:pPr lvl="0"/>
            <a:r>
              <a:rPr lang="da-DK" dirty="0"/>
              <a:t>Klik for at tilføje tekst</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sp>
        <p:nvSpPr>
          <p:cNvPr id="9" name="Date_GeneralDate"/>
          <p:cNvSpPr>
            <a:spLocks noGrp="1"/>
          </p:cNvSpPr>
          <p:nvPr>
            <p:ph type="dt" sz="half" idx="10"/>
          </p:nvPr>
        </p:nvSpPr>
        <p:spPr>
          <a:xfrm>
            <a:off x="0" y="6912000"/>
            <a:ext cx="0" cy="0"/>
          </a:xfrm>
        </p:spPr>
        <p:txBody>
          <a:bodyPr/>
          <a:lstStyle>
            <a:lvl1pPr>
              <a:defRPr sz="100">
                <a:noFill/>
              </a:defRPr>
            </a:lvl1pPr>
          </a:lstStyle>
          <a:p>
            <a:endParaRPr lang="da-DK" dirty="0"/>
          </a:p>
        </p:txBody>
      </p:sp>
      <p:sp>
        <p:nvSpPr>
          <p:cNvPr id="10" name="FLD_PresentationTitle"/>
          <p:cNvSpPr>
            <a:spLocks noGrp="1"/>
          </p:cNvSpPr>
          <p:nvPr>
            <p:ph type="ftr" sz="quarter" idx="11"/>
          </p:nvPr>
        </p:nvSpPr>
        <p:spPr>
          <a:xfrm>
            <a:off x="0" y="6912000"/>
            <a:ext cx="0" cy="0"/>
          </a:xfrm>
        </p:spPr>
        <p:txBody>
          <a:bodyPr/>
          <a:lstStyle>
            <a:lvl1pPr>
              <a:defRPr sz="100">
                <a:noFill/>
              </a:defRPr>
            </a:lvl1pPr>
          </a:lstStyle>
          <a:p>
            <a:r>
              <a:rPr lang="da-DK" dirty="0"/>
              <a:t>Sidehoved</a:t>
            </a:r>
          </a:p>
        </p:txBody>
      </p:sp>
      <p:sp>
        <p:nvSpPr>
          <p:cNvPr id="11" name="Slide Number Placeholder 5"/>
          <p:cNvSpPr>
            <a:spLocks noGrp="1"/>
          </p:cNvSpPr>
          <p:nvPr>
            <p:ph type="sldNum" sz="quarter" idx="12"/>
          </p:nvPr>
        </p:nvSpPr>
        <p:spPr>
          <a:xfrm>
            <a:off x="0" y="6912000"/>
            <a:ext cx="0" cy="0"/>
          </a:xfrm>
        </p:spPr>
        <p:txBody>
          <a:bodyPr/>
          <a:lstStyle>
            <a:lvl1pPr>
              <a:defRPr>
                <a:noFill/>
              </a:defRPr>
            </a:lvl1pPr>
          </a:lstStyle>
          <a:p>
            <a:fld id="{24C8C45C-947F-4981-8B3F-4F32E973C901}" type="slidenum">
              <a:rPr lang="da-DK" smtClean="0"/>
              <a:pPr/>
              <a:t>‹nr.›</a:t>
            </a:fld>
            <a:endParaRPr lang="da-DK" dirty="0"/>
          </a:p>
        </p:txBody>
      </p:sp>
    </p:spTree>
    <p:extLst>
      <p:ext uri="{BB962C8B-B14F-4D97-AF65-F5344CB8AC3E}">
        <p14:creationId xmlns:p14="http://schemas.microsoft.com/office/powerpoint/2010/main" val="205241183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Tekstboks mørk og billede">
    <p:spTree>
      <p:nvGrpSpPr>
        <p:cNvPr id="1" name=""/>
        <p:cNvGrpSpPr/>
        <p:nvPr/>
      </p:nvGrpSpPr>
      <p:grpSpPr>
        <a:xfrm>
          <a:off x="0" y="0"/>
          <a:ext cx="0" cy="0"/>
          <a:chOff x="0" y="0"/>
          <a:chExt cx="0" cy="0"/>
        </a:xfrm>
      </p:grpSpPr>
      <p:sp>
        <p:nvSpPr>
          <p:cNvPr id="7" name="Picture Placeholder 6"/>
          <p:cNvSpPr>
            <a:spLocks noGrp="1"/>
          </p:cNvSpPr>
          <p:nvPr>
            <p:ph type="pic" sz="quarter" idx="13" hasCustomPrompt="1"/>
          </p:nvPr>
        </p:nvSpPr>
        <p:spPr>
          <a:xfrm>
            <a:off x="0" y="0"/>
            <a:ext cx="12193200" cy="6861600"/>
          </a:xfrm>
          <a:noFill/>
        </p:spPr>
        <p:txBody>
          <a:bodyPr tIns="36000" anchor="t" anchorCtr="0"/>
          <a:lstStyle>
            <a:lvl1pPr marL="0" indent="0" algn="ctr">
              <a:buNone/>
              <a:defRPr sz="1600"/>
            </a:lvl1pPr>
          </a:lstStyle>
          <a:p>
            <a:r>
              <a:rPr lang="da-DK" noProof="0" dirty="0"/>
              <a:t>Klik her og indsæt baggrundsbillede, via fanen Indsæt, Billeder</a:t>
            </a:r>
          </a:p>
        </p:txBody>
      </p:sp>
      <p:sp>
        <p:nvSpPr>
          <p:cNvPr id="4" name="Text Placeholder 3">
            <a:extLst>
              <a:ext uri="{FF2B5EF4-FFF2-40B4-BE49-F238E27FC236}">
                <a16:creationId xmlns:a16="http://schemas.microsoft.com/office/drawing/2014/main" id="{89DBA786-081A-49F3-8117-122AE3631193}"/>
              </a:ext>
            </a:extLst>
          </p:cNvPr>
          <p:cNvSpPr>
            <a:spLocks noGrp="1"/>
          </p:cNvSpPr>
          <p:nvPr>
            <p:ph type="body" sz="quarter" idx="14" hasCustomPrompt="1"/>
          </p:nvPr>
        </p:nvSpPr>
        <p:spPr>
          <a:xfrm>
            <a:off x="4419114" y="719999"/>
            <a:ext cx="7052888" cy="5418000"/>
          </a:xfrm>
          <a:solidFill>
            <a:schemeClr val="tx2"/>
          </a:solidFill>
        </p:spPr>
        <p:txBody>
          <a:bodyPr lIns="360000" tIns="342000" rIns="360000" bIns="342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da-DK" dirty="0"/>
              <a:t>Brug TAB og </a:t>
            </a:r>
            <a:r>
              <a:rPr lang="da-DK" dirty="0" err="1"/>
              <a:t>Shift+TAB</a:t>
            </a:r>
            <a:r>
              <a:rPr lang="da-DK" dirty="0"/>
              <a:t> til at skifte tekst- og bulletniveau. Stå på ny linje inden du trykker på TAB. </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a:p>
            <a:pPr lvl="5"/>
            <a:r>
              <a:rPr lang="da-DK" dirty="0"/>
              <a:t>6666</a:t>
            </a:r>
          </a:p>
          <a:p>
            <a:pPr lvl="6"/>
            <a:r>
              <a:rPr lang="da-DK" dirty="0"/>
              <a:t>777</a:t>
            </a:r>
          </a:p>
          <a:p>
            <a:pPr lvl="7"/>
            <a:r>
              <a:rPr lang="da-DK" dirty="0"/>
              <a:t>8888</a:t>
            </a:r>
          </a:p>
          <a:p>
            <a:pPr lvl="8"/>
            <a:r>
              <a:rPr lang="da-DK" dirty="0"/>
              <a:t>9999</a:t>
            </a:r>
          </a:p>
        </p:txBody>
      </p:sp>
      <p:sp>
        <p:nvSpPr>
          <p:cNvPr id="9" name="Date_GeneralDate"/>
          <p:cNvSpPr>
            <a:spLocks noGrp="1"/>
          </p:cNvSpPr>
          <p:nvPr>
            <p:ph type="dt" sz="half" idx="10"/>
          </p:nvPr>
        </p:nvSpPr>
        <p:spPr>
          <a:xfrm>
            <a:off x="0" y="6912000"/>
            <a:ext cx="0" cy="0"/>
          </a:xfrm>
        </p:spPr>
        <p:txBody>
          <a:bodyPr/>
          <a:lstStyle>
            <a:lvl1pPr>
              <a:defRPr sz="100">
                <a:noFill/>
              </a:defRPr>
            </a:lvl1pPr>
          </a:lstStyle>
          <a:p>
            <a:endParaRPr lang="da-DK" dirty="0"/>
          </a:p>
        </p:txBody>
      </p:sp>
      <p:sp>
        <p:nvSpPr>
          <p:cNvPr id="10" name="FLD_PresentationTitle"/>
          <p:cNvSpPr>
            <a:spLocks noGrp="1"/>
          </p:cNvSpPr>
          <p:nvPr>
            <p:ph type="ftr" sz="quarter" idx="11"/>
          </p:nvPr>
        </p:nvSpPr>
        <p:spPr>
          <a:xfrm>
            <a:off x="0" y="6912000"/>
            <a:ext cx="0" cy="0"/>
          </a:xfrm>
        </p:spPr>
        <p:txBody>
          <a:bodyPr/>
          <a:lstStyle>
            <a:lvl1pPr>
              <a:defRPr sz="100">
                <a:noFill/>
              </a:defRPr>
            </a:lvl1pPr>
          </a:lstStyle>
          <a:p>
            <a:r>
              <a:rPr lang="da-DK" dirty="0"/>
              <a:t>Sidehoved</a:t>
            </a:r>
          </a:p>
        </p:txBody>
      </p:sp>
      <p:sp>
        <p:nvSpPr>
          <p:cNvPr id="11" name="Slide Number Placeholder 5"/>
          <p:cNvSpPr>
            <a:spLocks noGrp="1"/>
          </p:cNvSpPr>
          <p:nvPr>
            <p:ph type="sldNum" sz="quarter" idx="12"/>
          </p:nvPr>
        </p:nvSpPr>
        <p:spPr>
          <a:xfrm>
            <a:off x="0" y="6912000"/>
            <a:ext cx="0" cy="0"/>
          </a:xfrm>
        </p:spPr>
        <p:txBody>
          <a:bodyPr/>
          <a:lstStyle>
            <a:lvl1pPr>
              <a:defRPr>
                <a:noFill/>
              </a:defRPr>
            </a:lvl1pPr>
          </a:lstStyle>
          <a:p>
            <a:fld id="{24C8C45C-947F-4981-8B3F-4F32E973C901}" type="slidenum">
              <a:rPr lang="da-DK" smtClean="0"/>
              <a:pPr/>
              <a:t>‹nr.›</a:t>
            </a:fld>
            <a:endParaRPr lang="da-DK" dirty="0"/>
          </a:p>
        </p:txBody>
      </p:sp>
    </p:spTree>
    <p:extLst>
      <p:ext uri="{BB962C8B-B14F-4D97-AF65-F5344CB8AC3E}">
        <p14:creationId xmlns:p14="http://schemas.microsoft.com/office/powerpoint/2010/main" val="186912503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da-DK" dirty="0"/>
              <a:t>Klik for at tilføje titel</a:t>
            </a:r>
          </a:p>
        </p:txBody>
      </p:sp>
      <p:sp>
        <p:nvSpPr>
          <p:cNvPr id="3" name="Date_GeneralDate"/>
          <p:cNvSpPr>
            <a:spLocks noGrp="1"/>
          </p:cNvSpPr>
          <p:nvPr>
            <p:ph type="dt" sz="half" idx="10"/>
          </p:nvPr>
        </p:nvSpPr>
        <p:spPr/>
        <p:txBody>
          <a:bodyPr/>
          <a:lstStyle/>
          <a:p>
            <a:endParaRPr lang="da-DK" dirty="0"/>
          </a:p>
        </p:txBody>
      </p:sp>
      <p:sp>
        <p:nvSpPr>
          <p:cNvPr id="4" name="SD_FLD_PresentationTitle"/>
          <p:cNvSpPr>
            <a:spLocks noGrp="1"/>
          </p:cNvSpPr>
          <p:nvPr>
            <p:ph type="ftr" sz="quarter" idx="11"/>
          </p:nvPr>
        </p:nvSpPr>
        <p:spPr/>
        <p:txBody>
          <a:bodyPr/>
          <a:lstStyle/>
          <a:p>
            <a:r>
              <a:rPr lang="da-DK" dirty="0"/>
              <a:t>Sidehoved</a:t>
            </a:r>
          </a:p>
        </p:txBody>
      </p:sp>
      <p:sp>
        <p:nvSpPr>
          <p:cNvPr id="5" name="Slide Number Placeholder 4"/>
          <p:cNvSpPr>
            <a:spLocks noGrp="1"/>
          </p:cNvSpPr>
          <p:nvPr>
            <p:ph type="sldNum" sz="quarter" idx="12"/>
          </p:nvPr>
        </p:nvSpPr>
        <p:spPr/>
        <p:txBody>
          <a:bodyPr/>
          <a:lstStyle/>
          <a:p>
            <a:fld id="{24C8C45C-947F-4981-8B3F-4F32E973C901}" type="slidenum">
              <a:rPr lang="da-DK" smtClean="0"/>
              <a:t>‹nr.›</a:t>
            </a:fld>
            <a:endParaRPr lang="da-DK" dirty="0"/>
          </a:p>
        </p:txBody>
      </p:sp>
    </p:spTree>
    <p:extLst>
      <p:ext uri="{BB962C8B-B14F-4D97-AF65-F5344CB8AC3E}">
        <p14:creationId xmlns:p14="http://schemas.microsoft.com/office/powerpoint/2010/main" val="64368145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Date_GeneralDate"/>
          <p:cNvSpPr>
            <a:spLocks noGrp="1"/>
          </p:cNvSpPr>
          <p:nvPr>
            <p:ph type="dt" sz="half" idx="10"/>
          </p:nvPr>
        </p:nvSpPr>
        <p:spPr/>
        <p:txBody>
          <a:bodyPr/>
          <a:lstStyle/>
          <a:p>
            <a:endParaRPr lang="da-DK" dirty="0"/>
          </a:p>
        </p:txBody>
      </p:sp>
      <p:sp>
        <p:nvSpPr>
          <p:cNvPr id="3" name="SD_FLD_PresentationTitle"/>
          <p:cNvSpPr>
            <a:spLocks noGrp="1"/>
          </p:cNvSpPr>
          <p:nvPr>
            <p:ph type="ftr" sz="quarter" idx="11"/>
          </p:nvPr>
        </p:nvSpPr>
        <p:spPr/>
        <p:txBody>
          <a:bodyPr/>
          <a:lstStyle/>
          <a:p>
            <a:r>
              <a:rPr lang="da-DK" dirty="0"/>
              <a:t>Sidehoved</a:t>
            </a:r>
          </a:p>
        </p:txBody>
      </p:sp>
      <p:sp>
        <p:nvSpPr>
          <p:cNvPr id="4" name="Slide Number Placeholder 3"/>
          <p:cNvSpPr>
            <a:spLocks noGrp="1"/>
          </p:cNvSpPr>
          <p:nvPr>
            <p:ph type="sldNum" sz="quarter" idx="12"/>
          </p:nvPr>
        </p:nvSpPr>
        <p:spPr/>
        <p:txBody>
          <a:bodyPr/>
          <a:lstStyle/>
          <a:p>
            <a:fld id="{24C8C45C-947F-4981-8B3F-4F32E973C901}" type="slidenum">
              <a:rPr lang="da-DK" smtClean="0"/>
              <a:t>‹nr.›</a:t>
            </a:fld>
            <a:endParaRPr lang="da-DK" dirty="0"/>
          </a:p>
        </p:txBody>
      </p:sp>
    </p:spTree>
    <p:extLst>
      <p:ext uri="{BB962C8B-B14F-4D97-AF65-F5344CB8AC3E}">
        <p14:creationId xmlns:p14="http://schemas.microsoft.com/office/powerpoint/2010/main" val="26738680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Forside baggrundsbilled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51E5C199-BB2E-44F0-AD6D-7D9220B576B0}"/>
              </a:ext>
            </a:extLst>
          </p:cNvPr>
          <p:cNvSpPr>
            <a:spLocks noGrp="1"/>
          </p:cNvSpPr>
          <p:nvPr>
            <p:ph type="pic" sz="quarter" idx="17" hasCustomPrompt="1"/>
          </p:nvPr>
        </p:nvSpPr>
        <p:spPr>
          <a:xfrm>
            <a:off x="0" y="0"/>
            <a:ext cx="12192000" cy="6858000"/>
          </a:xfrm>
        </p:spPr>
        <p:txBody>
          <a:bodyPr tIns="36000"/>
          <a:lstStyle>
            <a:lvl1pPr marL="0" indent="0" algn="ctr">
              <a:buNone/>
              <a:defRPr sz="1600"/>
            </a:lvl1pPr>
          </a:lstStyle>
          <a:p>
            <a:r>
              <a:rPr lang="da-DK" dirty="0"/>
              <a:t>Klik her og indsæt lyst billede, via fanen Indsæt, Billeder</a:t>
            </a:r>
          </a:p>
        </p:txBody>
      </p:sp>
      <p:sp>
        <p:nvSpPr>
          <p:cNvPr id="2" name="Title 1"/>
          <p:cNvSpPr>
            <a:spLocks noGrp="1"/>
          </p:cNvSpPr>
          <p:nvPr>
            <p:ph type="ctrTitle" hasCustomPrompt="1"/>
          </p:nvPr>
        </p:nvSpPr>
        <p:spPr>
          <a:xfrm>
            <a:off x="710842" y="1021080"/>
            <a:ext cx="10752001" cy="3634676"/>
          </a:xfrm>
        </p:spPr>
        <p:txBody>
          <a:bodyPr anchor="b" anchorCtr="0">
            <a:normAutofit/>
          </a:bodyPr>
          <a:lstStyle>
            <a:lvl1pPr algn="l">
              <a:defRPr sz="13000"/>
            </a:lvl1pPr>
          </a:lstStyle>
          <a:p>
            <a:r>
              <a:rPr lang="da-DK" dirty="0"/>
              <a:t>Indsæt titel</a:t>
            </a:r>
          </a:p>
        </p:txBody>
      </p:sp>
      <p:sp>
        <p:nvSpPr>
          <p:cNvPr id="14" name="Subtitle 2">
            <a:extLst>
              <a:ext uri="{FF2B5EF4-FFF2-40B4-BE49-F238E27FC236}">
                <a16:creationId xmlns:a16="http://schemas.microsoft.com/office/drawing/2014/main" id="{12CF0303-FAD9-4C99-AED3-D04BAD578B3B}"/>
              </a:ext>
            </a:extLst>
          </p:cNvPr>
          <p:cNvSpPr>
            <a:spLocks noGrp="1"/>
          </p:cNvSpPr>
          <p:nvPr>
            <p:ph type="subTitle" idx="1" hasCustomPrompt="1"/>
          </p:nvPr>
        </p:nvSpPr>
        <p:spPr>
          <a:xfrm>
            <a:off x="4423999" y="5327667"/>
            <a:ext cx="4097591" cy="810331"/>
          </a:xfrm>
        </p:spPr>
        <p:txBody>
          <a:bodyPr>
            <a:normAutofit/>
          </a:bodyPr>
          <a:lstStyle>
            <a:lvl1pPr marL="0" indent="0" algn="l">
              <a:spcBef>
                <a:spcPts val="0"/>
              </a:spcBef>
              <a:spcAft>
                <a:spcPts val="0"/>
              </a:spcAft>
              <a:buFont typeface="Arial" panose="020B0604020202020204" pitchFamily="34" charset="0"/>
              <a:buChar char="​"/>
              <a:defRPr sz="2500" b="1">
                <a:latin typeface="KBH" panose="00000500000000000000" pitchFamily="2" charset="0"/>
              </a:defRPr>
            </a:lvl1pPr>
            <a:lvl2pPr marL="0" indent="0" algn="l">
              <a:buFont typeface="Arial" panose="020B0604020202020204" pitchFamily="34" charset="0"/>
              <a:buChar char="​"/>
              <a:defRPr sz="2000" b="1">
                <a:latin typeface="KBH Tekst" panose="00000500000000000000" pitchFamily="2" charset="0"/>
              </a:defRPr>
            </a:lvl2pPr>
            <a:lvl3pPr marL="0" indent="0" algn="l">
              <a:buFont typeface="Arial" panose="020B0604020202020204" pitchFamily="34" charset="0"/>
              <a:buChar char="​"/>
              <a:defRPr sz="2000" b="1">
                <a:latin typeface="KBH Tekst" panose="00000500000000000000" pitchFamily="2" charset="0"/>
              </a:defRPr>
            </a:lvl3pPr>
            <a:lvl4pPr marL="0" indent="0" algn="l">
              <a:buFont typeface="Arial" panose="020B0604020202020204" pitchFamily="34" charset="0"/>
              <a:buChar char="​"/>
              <a:defRPr sz="2000" b="1">
                <a:latin typeface="KBH Tekst" panose="00000500000000000000" pitchFamily="2" charset="0"/>
              </a:defRPr>
            </a:lvl4pPr>
            <a:lvl5pPr marL="0" indent="0" algn="l">
              <a:buFont typeface="Arial" panose="020B0604020202020204" pitchFamily="34" charset="0"/>
              <a:buChar char="​"/>
              <a:defRPr sz="2000" b="1">
                <a:latin typeface="KBH Tekst" panose="00000500000000000000" pitchFamily="2" charset="0"/>
              </a:defRPr>
            </a:lvl5pPr>
            <a:lvl6pPr marL="0" indent="0" algn="l">
              <a:buFont typeface="Arial" panose="020B0604020202020204" pitchFamily="34" charset="0"/>
              <a:buChar char="​"/>
              <a:defRPr sz="2000" b="1">
                <a:latin typeface="KBH Tekst" panose="00000500000000000000" pitchFamily="2" charset="0"/>
              </a:defRPr>
            </a:lvl6pPr>
            <a:lvl7pPr marL="0" indent="0" algn="l">
              <a:buFont typeface="Arial" panose="020B0604020202020204" pitchFamily="34" charset="0"/>
              <a:buChar char="​"/>
              <a:defRPr sz="2000" b="1">
                <a:latin typeface="KBH Tekst" panose="00000500000000000000" pitchFamily="2" charset="0"/>
              </a:defRPr>
            </a:lvl7pPr>
            <a:lvl8pPr marL="0" indent="0" algn="l">
              <a:buFont typeface="Arial" panose="020B0604020202020204" pitchFamily="34" charset="0"/>
              <a:buChar char="​"/>
              <a:defRPr sz="2000" b="1">
                <a:latin typeface="KBH Tekst" panose="00000500000000000000" pitchFamily="2" charset="0"/>
              </a:defRPr>
            </a:lvl8pPr>
            <a:lvl9pPr marL="0" indent="0" algn="l">
              <a:buFont typeface="Arial" panose="020B0604020202020204" pitchFamily="34" charset="0"/>
              <a:buChar char="​"/>
              <a:defRPr sz="2000" b="1">
                <a:latin typeface="KBH Tekst" panose="00000500000000000000" pitchFamily="2" charset="0"/>
              </a:defRPr>
            </a:lvl9pPr>
          </a:lstStyle>
          <a:p>
            <a:r>
              <a:rPr lang="da-DK" dirty="0"/>
              <a:t>Undertitel eller oplægsholder (hvis ingen undertitel)</a:t>
            </a:r>
          </a:p>
        </p:txBody>
      </p:sp>
      <p:sp>
        <p:nvSpPr>
          <p:cNvPr id="12" name="Date_GeneralDate">
            <a:extLst>
              <a:ext uri="{FF2B5EF4-FFF2-40B4-BE49-F238E27FC236}">
                <a16:creationId xmlns:a16="http://schemas.microsoft.com/office/drawing/2014/main" id="{ED397024-840C-483C-9221-D7196DFC9407}"/>
              </a:ext>
            </a:extLst>
          </p:cNvPr>
          <p:cNvSpPr>
            <a:spLocks noGrp="1"/>
          </p:cNvSpPr>
          <p:nvPr>
            <p:ph type="dt" sz="half" idx="10"/>
          </p:nvPr>
        </p:nvSpPr>
        <p:spPr>
          <a:xfrm>
            <a:off x="0" y="6912000"/>
            <a:ext cx="0" cy="0"/>
          </a:xfrm>
        </p:spPr>
        <p:txBody>
          <a:bodyPr/>
          <a:lstStyle>
            <a:lvl1pPr>
              <a:defRPr>
                <a:noFill/>
              </a:defRPr>
            </a:lvl1pPr>
          </a:lstStyle>
          <a:p>
            <a:endParaRPr lang="da-DK" dirty="0"/>
          </a:p>
        </p:txBody>
      </p:sp>
      <p:sp>
        <p:nvSpPr>
          <p:cNvPr id="15" name="FLD_PresentationTitle">
            <a:extLst>
              <a:ext uri="{FF2B5EF4-FFF2-40B4-BE49-F238E27FC236}">
                <a16:creationId xmlns:a16="http://schemas.microsoft.com/office/drawing/2014/main" id="{E3294628-B382-4444-8C1E-34B1C37B8D45}"/>
              </a:ext>
            </a:extLst>
          </p:cNvPr>
          <p:cNvSpPr>
            <a:spLocks noGrp="1"/>
          </p:cNvSpPr>
          <p:nvPr>
            <p:ph type="ftr" sz="quarter" idx="11"/>
          </p:nvPr>
        </p:nvSpPr>
        <p:spPr>
          <a:xfrm>
            <a:off x="0" y="6912000"/>
            <a:ext cx="0" cy="0"/>
          </a:xfrm>
        </p:spPr>
        <p:txBody>
          <a:bodyPr/>
          <a:lstStyle>
            <a:lvl1pPr>
              <a:defRPr>
                <a:noFill/>
              </a:defRPr>
            </a:lvl1pPr>
          </a:lstStyle>
          <a:p>
            <a:r>
              <a:rPr lang="da-DK" dirty="0"/>
              <a:t>Sidehoved</a:t>
            </a:r>
          </a:p>
        </p:txBody>
      </p:sp>
      <p:sp>
        <p:nvSpPr>
          <p:cNvPr id="16" name="Slide Number Placeholder 5">
            <a:extLst>
              <a:ext uri="{FF2B5EF4-FFF2-40B4-BE49-F238E27FC236}">
                <a16:creationId xmlns:a16="http://schemas.microsoft.com/office/drawing/2014/main" id="{08A2E041-3E38-4FB1-98E1-405CB20FA201}"/>
              </a:ext>
            </a:extLst>
          </p:cNvPr>
          <p:cNvSpPr>
            <a:spLocks noGrp="1"/>
          </p:cNvSpPr>
          <p:nvPr>
            <p:ph type="sldNum" sz="quarter" idx="12"/>
          </p:nvPr>
        </p:nvSpPr>
        <p:spPr>
          <a:xfrm>
            <a:off x="0" y="6912000"/>
            <a:ext cx="0" cy="0"/>
          </a:xfrm>
        </p:spPr>
        <p:txBody>
          <a:bodyPr/>
          <a:lstStyle>
            <a:lvl1pPr>
              <a:defRPr>
                <a:noFill/>
              </a:defRPr>
            </a:lvl1pPr>
          </a:lstStyle>
          <a:p>
            <a:fld id="{24C8C45C-947F-4981-8B3F-4F32E973C901}" type="slidenum">
              <a:rPr lang="da-DK" smtClean="0"/>
              <a:pPr/>
              <a:t>‹nr.›</a:t>
            </a:fld>
            <a:endParaRPr lang="da-DK" dirty="0"/>
          </a:p>
        </p:txBody>
      </p:sp>
      <p:sp>
        <p:nvSpPr>
          <p:cNvPr id="17" name="Text Placeholder 7">
            <a:extLst>
              <a:ext uri="{FF2B5EF4-FFF2-40B4-BE49-F238E27FC236}">
                <a16:creationId xmlns:a16="http://schemas.microsoft.com/office/drawing/2014/main" id="{BFFBCE6F-028A-4617-B072-71A0FA0A4748}"/>
              </a:ext>
            </a:extLst>
          </p:cNvPr>
          <p:cNvSpPr>
            <a:spLocks noGrp="1"/>
          </p:cNvSpPr>
          <p:nvPr>
            <p:ph type="body" sz="quarter" idx="19" hasCustomPrompt="1"/>
          </p:nvPr>
        </p:nvSpPr>
        <p:spPr>
          <a:xfrm>
            <a:off x="724878" y="310326"/>
            <a:ext cx="3419553" cy="180000"/>
          </a:xfrm>
        </p:spPr>
        <p:txBody>
          <a:bodyPr anchor="b" anchorCtr="0"/>
          <a:lstStyle>
            <a:lvl1pPr marL="0" indent="0">
              <a:spcAft>
                <a:spcPts val="0"/>
              </a:spcAft>
              <a:buNone/>
              <a:defRPr sz="1000">
                <a:solidFill>
                  <a:schemeClr val="tx1"/>
                </a:solidFill>
                <a:latin typeface="KBH Tekst" panose="00000500000000000000" pitchFamily="2" charset="0"/>
              </a:defRPr>
            </a:lvl1pPr>
            <a:lvl2pPr marL="0" indent="0">
              <a:spcAft>
                <a:spcPts val="0"/>
              </a:spcAft>
              <a:buNone/>
              <a:defRPr sz="1000">
                <a:solidFill>
                  <a:schemeClr val="tx1"/>
                </a:solidFill>
                <a:latin typeface="KBH Tekst" panose="00000500000000000000" pitchFamily="2" charset="0"/>
              </a:defRPr>
            </a:lvl2pPr>
            <a:lvl3pPr marL="0" indent="0">
              <a:spcAft>
                <a:spcPts val="0"/>
              </a:spcAft>
              <a:buNone/>
              <a:defRPr sz="1000">
                <a:solidFill>
                  <a:schemeClr val="tx1"/>
                </a:solidFill>
                <a:latin typeface="KBH Tekst" panose="00000500000000000000" pitchFamily="2" charset="0"/>
              </a:defRPr>
            </a:lvl3pPr>
            <a:lvl4pPr marL="0" indent="0">
              <a:spcAft>
                <a:spcPts val="0"/>
              </a:spcAft>
              <a:buNone/>
              <a:defRPr sz="1000">
                <a:solidFill>
                  <a:schemeClr val="tx1"/>
                </a:solidFill>
                <a:latin typeface="KBH Tekst" panose="00000500000000000000" pitchFamily="2" charset="0"/>
              </a:defRPr>
            </a:lvl4pPr>
            <a:lvl5pPr marL="0" indent="0">
              <a:spcAft>
                <a:spcPts val="0"/>
              </a:spcAft>
              <a:buNone/>
              <a:defRPr sz="1000">
                <a:solidFill>
                  <a:schemeClr val="tx1"/>
                </a:solidFill>
                <a:latin typeface="KBH Tekst" panose="00000500000000000000" pitchFamily="2" charset="0"/>
              </a:defRPr>
            </a:lvl5pPr>
          </a:lstStyle>
          <a:p>
            <a:pPr lvl="0"/>
            <a:r>
              <a:rPr lang="da-DK" dirty="0"/>
              <a:t>Klik for at tilføje dato </a:t>
            </a:r>
            <a:r>
              <a:rPr lang="da-DK" dirty="0" err="1"/>
              <a:t>dd</a:t>
            </a:r>
            <a:r>
              <a:rPr lang="da-DK" dirty="0"/>
              <a:t>. </a:t>
            </a:r>
            <a:r>
              <a:rPr lang="da-DK" dirty="0" err="1"/>
              <a:t>mmmm</a:t>
            </a:r>
            <a:r>
              <a:rPr lang="da-DK" dirty="0"/>
              <a:t> </a:t>
            </a:r>
            <a:r>
              <a:rPr lang="da-DK" dirty="0" err="1"/>
              <a:t>åååå</a:t>
            </a:r>
            <a:endParaRPr lang="da-DK" dirty="0"/>
          </a:p>
        </p:txBody>
      </p:sp>
      <p:sp>
        <p:nvSpPr>
          <p:cNvPr id="19" name="Text Placeholder 9">
            <a:extLst>
              <a:ext uri="{FF2B5EF4-FFF2-40B4-BE49-F238E27FC236}">
                <a16:creationId xmlns:a16="http://schemas.microsoft.com/office/drawing/2014/main" id="{9075BC39-D207-4CA1-857E-6EA19E26C9FB}"/>
              </a:ext>
            </a:extLst>
          </p:cNvPr>
          <p:cNvSpPr>
            <a:spLocks noGrp="1"/>
          </p:cNvSpPr>
          <p:nvPr>
            <p:ph type="body" sz="quarter" idx="20" hasCustomPrompt="1"/>
          </p:nvPr>
        </p:nvSpPr>
        <p:spPr>
          <a:xfrm>
            <a:off x="4423998" y="310326"/>
            <a:ext cx="4097592" cy="180000"/>
          </a:xfrm>
        </p:spPr>
        <p:txBody>
          <a:bodyPr anchor="b" anchorCtr="0"/>
          <a:lstStyle>
            <a:lvl1pPr marL="0" indent="0">
              <a:spcAft>
                <a:spcPts val="0"/>
              </a:spcAft>
              <a:buNone/>
              <a:defRPr sz="1000">
                <a:solidFill>
                  <a:schemeClr val="tx1"/>
                </a:solidFill>
                <a:latin typeface="KBH Tekst" panose="00000500000000000000" pitchFamily="2" charset="0"/>
              </a:defRPr>
            </a:lvl1pPr>
            <a:lvl2pPr marL="0" indent="0">
              <a:spcAft>
                <a:spcPts val="0"/>
              </a:spcAft>
              <a:buNone/>
              <a:defRPr sz="1000">
                <a:solidFill>
                  <a:schemeClr val="tx1"/>
                </a:solidFill>
                <a:latin typeface="KBH Tekst" panose="00000500000000000000" pitchFamily="2" charset="0"/>
              </a:defRPr>
            </a:lvl2pPr>
            <a:lvl3pPr marL="0" indent="0">
              <a:spcAft>
                <a:spcPts val="0"/>
              </a:spcAft>
              <a:buNone/>
              <a:defRPr sz="1000">
                <a:solidFill>
                  <a:schemeClr val="tx1"/>
                </a:solidFill>
                <a:latin typeface="KBH Tekst" panose="00000500000000000000" pitchFamily="2" charset="0"/>
              </a:defRPr>
            </a:lvl3pPr>
            <a:lvl4pPr marL="0" indent="0">
              <a:spcAft>
                <a:spcPts val="0"/>
              </a:spcAft>
              <a:buNone/>
              <a:defRPr sz="1000">
                <a:solidFill>
                  <a:schemeClr val="tx1"/>
                </a:solidFill>
                <a:latin typeface="KBH Tekst" panose="00000500000000000000" pitchFamily="2" charset="0"/>
              </a:defRPr>
            </a:lvl4pPr>
            <a:lvl5pPr marL="0" indent="0">
              <a:spcAft>
                <a:spcPts val="0"/>
              </a:spcAft>
              <a:buNone/>
              <a:defRPr sz="1000">
                <a:solidFill>
                  <a:schemeClr val="tx1"/>
                </a:solidFill>
                <a:latin typeface="KBH Tekst" panose="00000500000000000000" pitchFamily="2" charset="0"/>
              </a:defRPr>
            </a:lvl5pPr>
          </a:lstStyle>
          <a:p>
            <a:pPr lvl="0"/>
            <a:r>
              <a:rPr lang="da-DK" dirty="0"/>
              <a:t>Klik for at tilføje oplægsholder / enhed</a:t>
            </a:r>
          </a:p>
        </p:txBody>
      </p:sp>
      <p:sp>
        <p:nvSpPr>
          <p:cNvPr id="20" name="Text Placeholder 17">
            <a:extLst>
              <a:ext uri="{FF2B5EF4-FFF2-40B4-BE49-F238E27FC236}">
                <a16:creationId xmlns:a16="http://schemas.microsoft.com/office/drawing/2014/main" id="{DAD6F774-1095-47B8-92F2-C3F93E18A6AD}"/>
              </a:ext>
            </a:extLst>
          </p:cNvPr>
          <p:cNvSpPr>
            <a:spLocks noGrp="1"/>
          </p:cNvSpPr>
          <p:nvPr>
            <p:ph type="body" sz="quarter" idx="21" hasCustomPrompt="1"/>
          </p:nvPr>
        </p:nvSpPr>
        <p:spPr>
          <a:xfrm>
            <a:off x="4423998" y="531101"/>
            <a:ext cx="4097592" cy="180000"/>
          </a:xfrm>
        </p:spPr>
        <p:txBody>
          <a:bodyPr anchor="t" anchorCtr="0"/>
          <a:lstStyle>
            <a:lvl1pPr marL="0" indent="0">
              <a:spcAft>
                <a:spcPts val="0"/>
              </a:spcAft>
              <a:buNone/>
              <a:defRPr sz="1000">
                <a:solidFill>
                  <a:schemeClr val="tx1"/>
                </a:solidFill>
                <a:latin typeface="KBH Tekst" panose="00000500000000000000" pitchFamily="2" charset="0"/>
              </a:defRPr>
            </a:lvl1pPr>
            <a:lvl2pPr marL="0" indent="0">
              <a:spcAft>
                <a:spcPts val="0"/>
              </a:spcAft>
              <a:buNone/>
              <a:defRPr sz="1000">
                <a:latin typeface="KBH Tekst" panose="00000500000000000000" pitchFamily="2" charset="0"/>
              </a:defRPr>
            </a:lvl2pPr>
            <a:lvl3pPr marL="0" indent="0">
              <a:spcAft>
                <a:spcPts val="0"/>
              </a:spcAft>
              <a:buNone/>
              <a:defRPr sz="1000">
                <a:latin typeface="KBH Tekst" panose="00000500000000000000" pitchFamily="2" charset="0"/>
              </a:defRPr>
            </a:lvl3pPr>
            <a:lvl4pPr marL="0" indent="0">
              <a:spcAft>
                <a:spcPts val="0"/>
              </a:spcAft>
              <a:buNone/>
              <a:defRPr sz="1000">
                <a:latin typeface="KBH Tekst" panose="00000500000000000000" pitchFamily="2" charset="0"/>
              </a:defRPr>
            </a:lvl4pPr>
            <a:lvl5pPr marL="0" indent="0">
              <a:spcAft>
                <a:spcPts val="0"/>
              </a:spcAft>
              <a:buNone/>
              <a:defRPr sz="1000">
                <a:latin typeface="KBH Tekst" panose="00000500000000000000" pitchFamily="2" charset="0"/>
              </a:defRPr>
            </a:lvl5pPr>
          </a:lstStyle>
          <a:p>
            <a:pPr lvl="0"/>
            <a:r>
              <a:rPr lang="da-DK" dirty="0"/>
              <a:t>Klik for at tilføje forvaltningsnavn</a:t>
            </a:r>
          </a:p>
        </p:txBody>
      </p:sp>
      <p:sp>
        <p:nvSpPr>
          <p:cNvPr id="23" name="Text Placeholder 22">
            <a:extLst>
              <a:ext uri="{FF2B5EF4-FFF2-40B4-BE49-F238E27FC236}">
                <a16:creationId xmlns:a16="http://schemas.microsoft.com/office/drawing/2014/main" id="{114CE8CE-0AFB-48E8-822A-C0D496286A8F}"/>
              </a:ext>
            </a:extLst>
          </p:cNvPr>
          <p:cNvSpPr>
            <a:spLocks noGrp="1"/>
          </p:cNvSpPr>
          <p:nvPr>
            <p:ph type="body" sz="quarter" idx="22" hasCustomPrompt="1"/>
          </p:nvPr>
        </p:nvSpPr>
        <p:spPr>
          <a:xfrm>
            <a:off x="10443600" y="5068884"/>
            <a:ext cx="1025918" cy="1069117"/>
          </a:xfrm>
          <a:custGeom>
            <a:avLst/>
            <a:gdLst>
              <a:gd name="connsiteX0" fmla="*/ 445718 w 1025918"/>
              <a:gd name="connsiteY0" fmla="*/ 980173 h 1069117"/>
              <a:gd name="connsiteX1" fmla="*/ 464702 w 1025918"/>
              <a:gd name="connsiteY1" fmla="*/ 980540 h 1069117"/>
              <a:gd name="connsiteX2" fmla="*/ 509639 w 1025918"/>
              <a:gd name="connsiteY2" fmla="*/ 1035095 h 1069117"/>
              <a:gd name="connsiteX3" fmla="*/ 509414 w 1025918"/>
              <a:gd name="connsiteY3" fmla="*/ 981188 h 1069117"/>
              <a:gd name="connsiteX4" fmla="*/ 530119 w 1025918"/>
              <a:gd name="connsiteY4" fmla="*/ 981527 h 1069117"/>
              <a:gd name="connsiteX5" fmla="*/ 530147 w 1025918"/>
              <a:gd name="connsiteY5" fmla="*/ 1069117 h 1069117"/>
              <a:gd name="connsiteX6" fmla="*/ 509544 w 1025918"/>
              <a:gd name="connsiteY6" fmla="*/ 1069117 h 1069117"/>
              <a:gd name="connsiteX7" fmla="*/ 509527 w 1025918"/>
              <a:gd name="connsiteY7" fmla="*/ 1067846 h 1069117"/>
              <a:gd name="connsiteX8" fmla="*/ 504449 w 1025918"/>
              <a:gd name="connsiteY8" fmla="*/ 1056901 h 1069117"/>
              <a:gd name="connsiteX9" fmla="*/ 465126 w 1025918"/>
              <a:gd name="connsiteY9" fmla="*/ 1008833 h 1069117"/>
              <a:gd name="connsiteX10" fmla="*/ 463748 w 1025918"/>
              <a:gd name="connsiteY10" fmla="*/ 1069117 h 1069117"/>
              <a:gd name="connsiteX11" fmla="*/ 451642 w 1025918"/>
              <a:gd name="connsiteY11" fmla="*/ 1069117 h 1069117"/>
              <a:gd name="connsiteX12" fmla="*/ 442812 w 1025918"/>
              <a:gd name="connsiteY12" fmla="*/ 1068974 h 1069117"/>
              <a:gd name="connsiteX13" fmla="*/ 660021 w 1025918"/>
              <a:gd name="connsiteY13" fmla="*/ 951513 h 1069117"/>
              <a:gd name="connsiteX14" fmla="*/ 686537 w 1025918"/>
              <a:gd name="connsiteY14" fmla="*/ 1036280 h 1069117"/>
              <a:gd name="connsiteX15" fmla="*/ 665973 w 1025918"/>
              <a:gd name="connsiteY15" fmla="*/ 1042345 h 1069117"/>
              <a:gd name="connsiteX16" fmla="*/ 655112 w 1025918"/>
              <a:gd name="connsiteY16" fmla="*/ 1007028 h 1069117"/>
              <a:gd name="connsiteX17" fmla="*/ 616043 w 1025918"/>
              <a:gd name="connsiteY17" fmla="*/ 1018509 h 1069117"/>
              <a:gd name="connsiteX18" fmla="*/ 626086 w 1025918"/>
              <a:gd name="connsiteY18" fmla="*/ 1054052 h 1069117"/>
              <a:gd name="connsiteX19" fmla="*/ 605408 w 1025918"/>
              <a:gd name="connsiteY19" fmla="*/ 1060145 h 1069117"/>
              <a:gd name="connsiteX20" fmla="*/ 581713 w 1025918"/>
              <a:gd name="connsiteY20" fmla="*/ 974559 h 1069117"/>
              <a:gd name="connsiteX21" fmla="*/ 601939 w 1025918"/>
              <a:gd name="connsiteY21" fmla="*/ 968607 h 1069117"/>
              <a:gd name="connsiteX22" fmla="*/ 611304 w 1025918"/>
              <a:gd name="connsiteY22" fmla="*/ 1001668 h 1069117"/>
              <a:gd name="connsiteX23" fmla="*/ 650006 w 1025918"/>
              <a:gd name="connsiteY23" fmla="*/ 990300 h 1069117"/>
              <a:gd name="connsiteX24" fmla="*/ 639908 w 1025918"/>
              <a:gd name="connsiteY24" fmla="*/ 957437 h 1069117"/>
              <a:gd name="connsiteX25" fmla="*/ 330880 w 1025918"/>
              <a:gd name="connsiteY25" fmla="*/ 950864 h 1069117"/>
              <a:gd name="connsiteX26" fmla="*/ 394886 w 1025918"/>
              <a:gd name="connsiteY26" fmla="*/ 971005 h 1069117"/>
              <a:gd name="connsiteX27" fmla="*/ 389610 w 1025918"/>
              <a:gd name="connsiteY27" fmla="*/ 987818 h 1069117"/>
              <a:gd name="connsiteX28" fmla="*/ 345802 w 1025918"/>
              <a:gd name="connsiteY28" fmla="*/ 974023 h 1069117"/>
              <a:gd name="connsiteX29" fmla="*/ 340640 w 1025918"/>
              <a:gd name="connsiteY29" fmla="*/ 990469 h 1069117"/>
              <a:gd name="connsiteX30" fmla="*/ 377171 w 1025918"/>
              <a:gd name="connsiteY30" fmla="*/ 1001978 h 1069117"/>
              <a:gd name="connsiteX31" fmla="*/ 371895 w 1025918"/>
              <a:gd name="connsiteY31" fmla="*/ 1018791 h 1069117"/>
              <a:gd name="connsiteX32" fmla="*/ 335337 w 1025918"/>
              <a:gd name="connsiteY32" fmla="*/ 1007310 h 1069117"/>
              <a:gd name="connsiteX33" fmla="*/ 329752 w 1025918"/>
              <a:gd name="connsiteY33" fmla="*/ 1025081 h 1069117"/>
              <a:gd name="connsiteX34" fmla="*/ 373560 w 1025918"/>
              <a:gd name="connsiteY34" fmla="*/ 1038875 h 1069117"/>
              <a:gd name="connsiteX35" fmla="*/ 368257 w 1025918"/>
              <a:gd name="connsiteY35" fmla="*/ 1055716 h 1069117"/>
              <a:gd name="connsiteX36" fmla="*/ 304251 w 1025918"/>
              <a:gd name="connsiteY36" fmla="*/ 1035575 h 1069117"/>
              <a:gd name="connsiteX37" fmla="*/ 215252 w 1025918"/>
              <a:gd name="connsiteY37" fmla="*/ 947959 h 1069117"/>
              <a:gd name="connsiteX38" fmla="*/ 203235 w 1025918"/>
              <a:gd name="connsiteY38" fmla="*/ 965561 h 1069117"/>
              <a:gd name="connsiteX39" fmla="*/ 219145 w 1025918"/>
              <a:gd name="connsiteY39" fmla="*/ 976421 h 1069117"/>
              <a:gd name="connsiteX40" fmla="*/ 236719 w 1025918"/>
              <a:gd name="connsiteY40" fmla="*/ 975208 h 1069117"/>
              <a:gd name="connsiteX41" fmla="*/ 231162 w 1025918"/>
              <a:gd name="connsiteY41" fmla="*/ 958819 h 1069117"/>
              <a:gd name="connsiteX42" fmla="*/ 743180 w 1025918"/>
              <a:gd name="connsiteY42" fmla="*/ 930779 h 1069117"/>
              <a:gd name="connsiteX43" fmla="*/ 748455 w 1025918"/>
              <a:gd name="connsiteY43" fmla="*/ 966125 h 1069117"/>
              <a:gd name="connsiteX44" fmla="*/ 772884 w 1025918"/>
              <a:gd name="connsiteY44" fmla="*/ 950892 h 1069117"/>
              <a:gd name="connsiteX45" fmla="*/ 235252 w 1025918"/>
              <a:gd name="connsiteY45" fmla="*/ 918593 h 1069117"/>
              <a:gd name="connsiteX46" fmla="*/ 224025 w 1025918"/>
              <a:gd name="connsiteY46" fmla="*/ 935067 h 1069117"/>
              <a:gd name="connsiteX47" fmla="*/ 235449 w 1025918"/>
              <a:gd name="connsiteY47" fmla="*/ 942853 h 1069117"/>
              <a:gd name="connsiteX48" fmla="*/ 252318 w 1025918"/>
              <a:gd name="connsiteY48" fmla="*/ 941753 h 1069117"/>
              <a:gd name="connsiteX49" fmla="*/ 246676 w 1025918"/>
              <a:gd name="connsiteY49" fmla="*/ 926379 h 1069117"/>
              <a:gd name="connsiteX50" fmla="*/ 741911 w 1025918"/>
              <a:gd name="connsiteY50" fmla="*/ 907225 h 1069117"/>
              <a:gd name="connsiteX51" fmla="*/ 823181 w 1025918"/>
              <a:gd name="connsiteY51" fmla="*/ 959467 h 1069117"/>
              <a:gd name="connsiteX52" fmla="*/ 805240 w 1025918"/>
              <a:gd name="connsiteY52" fmla="*/ 972782 h 1069117"/>
              <a:gd name="connsiteX53" fmla="*/ 788907 w 1025918"/>
              <a:gd name="connsiteY53" fmla="*/ 961725 h 1069117"/>
              <a:gd name="connsiteX54" fmla="*/ 751305 w 1025918"/>
              <a:gd name="connsiteY54" fmla="*/ 985166 h 1069117"/>
              <a:gd name="connsiteX55" fmla="*/ 754238 w 1025918"/>
              <a:gd name="connsiteY55" fmla="*/ 1004884 h 1069117"/>
              <a:gd name="connsiteX56" fmla="*/ 735113 w 1025918"/>
              <a:gd name="connsiteY56" fmla="*/ 1014898 h 1069117"/>
              <a:gd name="connsiteX57" fmla="*/ 723011 w 1025918"/>
              <a:gd name="connsiteY57" fmla="*/ 919129 h 1069117"/>
              <a:gd name="connsiteX58" fmla="*/ 226761 w 1025918"/>
              <a:gd name="connsiteY58" fmla="*/ 893459 h 1069117"/>
              <a:gd name="connsiteX59" fmla="*/ 255788 w 1025918"/>
              <a:gd name="connsiteY59" fmla="*/ 913261 h 1069117"/>
              <a:gd name="connsiteX60" fmla="*/ 271359 w 1025918"/>
              <a:gd name="connsiteY60" fmla="*/ 951202 h 1069117"/>
              <a:gd name="connsiteX61" fmla="*/ 250992 w 1025918"/>
              <a:gd name="connsiteY61" fmla="*/ 959891 h 1069117"/>
              <a:gd name="connsiteX62" fmla="*/ 253672 w 1025918"/>
              <a:gd name="connsiteY62" fmla="*/ 987676 h 1069117"/>
              <a:gd name="connsiteX63" fmla="*/ 210231 w 1025918"/>
              <a:gd name="connsiteY63" fmla="*/ 989679 h 1069117"/>
              <a:gd name="connsiteX64" fmla="*/ 176690 w 1025918"/>
              <a:gd name="connsiteY64" fmla="*/ 966802 h 1069117"/>
              <a:gd name="connsiteX65" fmla="*/ 154377 w 1025918"/>
              <a:gd name="connsiteY65" fmla="*/ 860426 h 1069117"/>
              <a:gd name="connsiteX66" fmla="*/ 98467 w 1025918"/>
              <a:gd name="connsiteY66" fmla="*/ 866181 h 1069117"/>
              <a:gd name="connsiteX67" fmla="*/ 100639 w 1025918"/>
              <a:gd name="connsiteY67" fmla="*/ 871343 h 1069117"/>
              <a:gd name="connsiteX68" fmla="*/ 139398 w 1025918"/>
              <a:gd name="connsiteY68" fmla="*/ 882627 h 1069117"/>
              <a:gd name="connsiteX69" fmla="*/ 154377 w 1025918"/>
              <a:gd name="connsiteY69" fmla="*/ 860426 h 1069117"/>
              <a:gd name="connsiteX70" fmla="*/ 134190 w 1025918"/>
              <a:gd name="connsiteY70" fmla="*/ 830197 h 1069117"/>
              <a:gd name="connsiteX71" fmla="*/ 112233 w 1025918"/>
              <a:gd name="connsiteY71" fmla="*/ 832556 h 1069117"/>
              <a:gd name="connsiteX72" fmla="*/ 97311 w 1025918"/>
              <a:gd name="connsiteY72" fmla="*/ 854390 h 1069117"/>
              <a:gd name="connsiteX73" fmla="*/ 153023 w 1025918"/>
              <a:gd name="connsiteY73" fmla="*/ 848607 h 1069117"/>
              <a:gd name="connsiteX74" fmla="*/ 151048 w 1025918"/>
              <a:gd name="connsiteY74" fmla="*/ 843980 h 1069117"/>
              <a:gd name="connsiteX75" fmla="*/ 134190 w 1025918"/>
              <a:gd name="connsiteY75" fmla="*/ 830197 h 1069117"/>
              <a:gd name="connsiteX76" fmla="*/ 495084 w 1025918"/>
              <a:gd name="connsiteY76" fmla="*/ 812076 h 1069117"/>
              <a:gd name="connsiteX77" fmla="*/ 584844 w 1025918"/>
              <a:gd name="connsiteY77" fmla="*/ 836562 h 1069117"/>
              <a:gd name="connsiteX78" fmla="*/ 495084 w 1025918"/>
              <a:gd name="connsiteY78" fmla="*/ 849425 h 1069117"/>
              <a:gd name="connsiteX79" fmla="*/ 405323 w 1025918"/>
              <a:gd name="connsiteY79" fmla="*/ 836562 h 1069117"/>
              <a:gd name="connsiteX80" fmla="*/ 495084 w 1025918"/>
              <a:gd name="connsiteY80" fmla="*/ 812076 h 1069117"/>
              <a:gd name="connsiteX81" fmla="*/ 121238 w 1025918"/>
              <a:gd name="connsiteY81" fmla="*/ 808619 h 1069117"/>
              <a:gd name="connsiteX82" fmla="*/ 168086 w 1025918"/>
              <a:gd name="connsiteY82" fmla="*/ 834756 h 1069117"/>
              <a:gd name="connsiteX83" fmla="*/ 172769 w 1025918"/>
              <a:gd name="connsiteY83" fmla="*/ 846576 h 1069117"/>
              <a:gd name="connsiteX84" fmla="*/ 185209 w 1025918"/>
              <a:gd name="connsiteY84" fmla="*/ 845278 h 1069117"/>
              <a:gd name="connsiteX85" fmla="*/ 186479 w 1025918"/>
              <a:gd name="connsiteY85" fmla="*/ 857126 h 1069117"/>
              <a:gd name="connsiteX86" fmla="*/ 174377 w 1025918"/>
              <a:gd name="connsiteY86" fmla="*/ 858395 h 1069117"/>
              <a:gd name="connsiteX87" fmla="*/ 149299 w 1025918"/>
              <a:gd name="connsiteY87" fmla="*/ 900962 h 1069117"/>
              <a:gd name="connsiteX88" fmla="*/ 83573 w 1025918"/>
              <a:gd name="connsiteY88" fmla="*/ 880596 h 1069117"/>
              <a:gd name="connsiteX89" fmla="*/ 78777 w 1025918"/>
              <a:gd name="connsiteY89" fmla="*/ 868240 h 1069117"/>
              <a:gd name="connsiteX90" fmla="*/ 66168 w 1025918"/>
              <a:gd name="connsiteY90" fmla="*/ 869538 h 1069117"/>
              <a:gd name="connsiteX91" fmla="*/ 64532 w 1025918"/>
              <a:gd name="connsiteY91" fmla="*/ 857831 h 1069117"/>
              <a:gd name="connsiteX92" fmla="*/ 77282 w 1025918"/>
              <a:gd name="connsiteY92" fmla="*/ 856505 h 1069117"/>
              <a:gd name="connsiteX93" fmla="*/ 102360 w 1025918"/>
              <a:gd name="connsiteY93" fmla="*/ 814418 h 1069117"/>
              <a:gd name="connsiteX94" fmla="*/ 121238 w 1025918"/>
              <a:gd name="connsiteY94" fmla="*/ 808619 h 1069117"/>
              <a:gd name="connsiteX95" fmla="*/ 852320 w 1025918"/>
              <a:gd name="connsiteY95" fmla="*/ 803360 h 1069117"/>
              <a:gd name="connsiteX96" fmla="*/ 893167 w 1025918"/>
              <a:gd name="connsiteY96" fmla="*/ 894615 h 1069117"/>
              <a:gd name="connsiteX97" fmla="*/ 877850 w 1025918"/>
              <a:gd name="connsiteY97" fmla="*/ 910864 h 1069117"/>
              <a:gd name="connsiteX98" fmla="*/ 784422 w 1025918"/>
              <a:gd name="connsiteY98" fmla="*/ 875405 h 1069117"/>
              <a:gd name="connsiteX99" fmla="*/ 801488 w 1025918"/>
              <a:gd name="connsiteY99" fmla="*/ 860116 h 1069117"/>
              <a:gd name="connsiteX100" fmla="*/ 867440 w 1025918"/>
              <a:gd name="connsiteY100" fmla="*/ 885702 h 1069117"/>
              <a:gd name="connsiteX101" fmla="*/ 838301 w 1025918"/>
              <a:gd name="connsiteY101" fmla="*/ 821075 h 1069117"/>
              <a:gd name="connsiteX102" fmla="*/ 495055 w 1025918"/>
              <a:gd name="connsiteY102" fmla="*/ 739185 h 1069117"/>
              <a:gd name="connsiteX103" fmla="*/ 559851 w 1025918"/>
              <a:gd name="connsiteY103" fmla="*/ 758395 h 1069117"/>
              <a:gd name="connsiteX104" fmla="*/ 611502 w 1025918"/>
              <a:gd name="connsiteY104" fmla="*/ 771597 h 1069117"/>
              <a:gd name="connsiteX105" fmla="*/ 663293 w 1025918"/>
              <a:gd name="connsiteY105" fmla="*/ 759128 h 1069117"/>
              <a:gd name="connsiteX106" fmla="*/ 733025 w 1025918"/>
              <a:gd name="connsiteY106" fmla="*/ 740624 h 1069117"/>
              <a:gd name="connsiteX107" fmla="*/ 610599 w 1025918"/>
              <a:gd name="connsiteY107" fmla="*/ 805955 h 1069117"/>
              <a:gd name="connsiteX108" fmla="*/ 546367 w 1025918"/>
              <a:gd name="connsiteY108" fmla="*/ 791117 h 1069117"/>
              <a:gd name="connsiteX109" fmla="*/ 495055 w 1025918"/>
              <a:gd name="connsiteY109" fmla="*/ 774530 h 1069117"/>
              <a:gd name="connsiteX110" fmla="*/ 443743 w 1025918"/>
              <a:gd name="connsiteY110" fmla="*/ 791117 h 1069117"/>
              <a:gd name="connsiteX111" fmla="*/ 379512 w 1025918"/>
              <a:gd name="connsiteY111" fmla="*/ 805955 h 1069117"/>
              <a:gd name="connsiteX112" fmla="*/ 257085 w 1025918"/>
              <a:gd name="connsiteY112" fmla="*/ 740624 h 1069117"/>
              <a:gd name="connsiteX113" fmla="*/ 326818 w 1025918"/>
              <a:gd name="connsiteY113" fmla="*/ 759128 h 1069117"/>
              <a:gd name="connsiteX114" fmla="*/ 378609 w 1025918"/>
              <a:gd name="connsiteY114" fmla="*/ 771597 h 1069117"/>
              <a:gd name="connsiteX115" fmla="*/ 430259 w 1025918"/>
              <a:gd name="connsiteY115" fmla="*/ 758395 h 1069117"/>
              <a:gd name="connsiteX116" fmla="*/ 495055 w 1025918"/>
              <a:gd name="connsiteY116" fmla="*/ 739185 h 1069117"/>
              <a:gd name="connsiteX117" fmla="*/ 911192 w 1025918"/>
              <a:gd name="connsiteY117" fmla="*/ 698028 h 1069117"/>
              <a:gd name="connsiteX118" fmla="*/ 991136 w 1025918"/>
              <a:gd name="connsiteY118" fmla="*/ 736674 h 1069117"/>
              <a:gd name="connsiteX119" fmla="*/ 981884 w 1025918"/>
              <a:gd name="connsiteY119" fmla="*/ 755066 h 1069117"/>
              <a:gd name="connsiteX120" fmla="*/ 979937 w 1025918"/>
              <a:gd name="connsiteY120" fmla="*/ 754136 h 1069117"/>
              <a:gd name="connsiteX121" fmla="*/ 967892 w 1025918"/>
              <a:gd name="connsiteY121" fmla="*/ 753938 h 1069117"/>
              <a:gd name="connsiteX122" fmla="*/ 907497 w 1025918"/>
              <a:gd name="connsiteY122" fmla="*/ 768381 h 1069117"/>
              <a:gd name="connsiteX123" fmla="*/ 961348 w 1025918"/>
              <a:gd name="connsiteY123" fmla="*/ 795969 h 1069117"/>
              <a:gd name="connsiteX124" fmla="*/ 951926 w 1025918"/>
              <a:gd name="connsiteY124" fmla="*/ 814672 h 1069117"/>
              <a:gd name="connsiteX125" fmla="*/ 873167 w 1025918"/>
              <a:gd name="connsiteY125" fmla="*/ 773402 h 1069117"/>
              <a:gd name="connsiteX126" fmla="*/ 881771 w 1025918"/>
              <a:gd name="connsiteY126" fmla="*/ 756449 h 1069117"/>
              <a:gd name="connsiteX127" fmla="*/ 950459 w 1025918"/>
              <a:gd name="connsiteY127" fmla="*/ 739777 h 1069117"/>
              <a:gd name="connsiteX128" fmla="*/ 901855 w 1025918"/>
              <a:gd name="connsiteY128" fmla="*/ 716505 h 1069117"/>
              <a:gd name="connsiteX129" fmla="*/ 79059 w 1025918"/>
              <a:gd name="connsiteY129" fmla="*/ 698028 h 1069117"/>
              <a:gd name="connsiteX130" fmla="*/ 88256 w 1025918"/>
              <a:gd name="connsiteY130" fmla="*/ 717097 h 1069117"/>
              <a:gd name="connsiteX131" fmla="*/ 57395 w 1025918"/>
              <a:gd name="connsiteY131" fmla="*/ 731963 h 1069117"/>
              <a:gd name="connsiteX132" fmla="*/ 102529 w 1025918"/>
              <a:gd name="connsiteY132" fmla="*/ 746688 h 1069117"/>
              <a:gd name="connsiteX133" fmla="*/ 112289 w 1025918"/>
              <a:gd name="connsiteY133" fmla="*/ 766914 h 1069117"/>
              <a:gd name="connsiteX134" fmla="*/ 59285 w 1025918"/>
              <a:gd name="connsiteY134" fmla="*/ 751907 h 1069117"/>
              <a:gd name="connsiteX135" fmla="*/ 34179 w 1025918"/>
              <a:gd name="connsiteY135" fmla="*/ 809368 h 1069117"/>
              <a:gd name="connsiteX136" fmla="*/ 22726 w 1025918"/>
              <a:gd name="connsiteY136" fmla="*/ 785617 h 1069117"/>
              <a:gd name="connsiteX137" fmla="*/ 43601 w 1025918"/>
              <a:gd name="connsiteY137" fmla="*/ 738649 h 1069117"/>
              <a:gd name="connsiteX138" fmla="*/ 8283 w 1025918"/>
              <a:gd name="connsiteY138" fmla="*/ 755687 h 1069117"/>
              <a:gd name="connsiteX139" fmla="*/ 0 w 1025918"/>
              <a:gd name="connsiteY139" fmla="*/ 738563 h 1069117"/>
              <a:gd name="connsiteX140" fmla="*/ 0 w 1025918"/>
              <a:gd name="connsiteY140" fmla="*/ 736164 h 1069117"/>
              <a:gd name="connsiteX141" fmla="*/ 258750 w 1025918"/>
              <a:gd name="connsiteY141" fmla="*/ 664995 h 1069117"/>
              <a:gd name="connsiteX142" fmla="*/ 326000 w 1025918"/>
              <a:gd name="connsiteY142" fmla="*/ 686801 h 1069117"/>
              <a:gd name="connsiteX143" fmla="*/ 377142 w 1025918"/>
              <a:gd name="connsiteY143" fmla="*/ 701977 h 1069117"/>
              <a:gd name="connsiteX144" fmla="*/ 428313 w 1025918"/>
              <a:gd name="connsiteY144" fmla="*/ 686801 h 1069117"/>
              <a:gd name="connsiteX145" fmla="*/ 495084 w 1025918"/>
              <a:gd name="connsiteY145" fmla="*/ 668268 h 1069117"/>
              <a:gd name="connsiteX146" fmla="*/ 561854 w 1025918"/>
              <a:gd name="connsiteY146" fmla="*/ 686801 h 1069117"/>
              <a:gd name="connsiteX147" fmla="*/ 613025 w 1025918"/>
              <a:gd name="connsiteY147" fmla="*/ 701977 h 1069117"/>
              <a:gd name="connsiteX148" fmla="*/ 664167 w 1025918"/>
              <a:gd name="connsiteY148" fmla="*/ 686801 h 1069117"/>
              <a:gd name="connsiteX149" fmla="*/ 731417 w 1025918"/>
              <a:gd name="connsiteY149" fmla="*/ 664995 h 1069117"/>
              <a:gd name="connsiteX150" fmla="*/ 778413 w 1025918"/>
              <a:gd name="connsiteY150" fmla="*/ 671737 h 1069117"/>
              <a:gd name="connsiteX151" fmla="*/ 760049 w 1025918"/>
              <a:gd name="connsiteY151" fmla="*/ 703698 h 1069117"/>
              <a:gd name="connsiteX152" fmla="*/ 731445 w 1025918"/>
              <a:gd name="connsiteY152" fmla="*/ 700934 h 1069117"/>
              <a:gd name="connsiteX153" fmla="*/ 678610 w 1025918"/>
              <a:gd name="connsiteY153" fmla="*/ 716082 h 1069117"/>
              <a:gd name="connsiteX154" fmla="*/ 616043 w 1025918"/>
              <a:gd name="connsiteY154" fmla="*/ 736759 h 1069117"/>
              <a:gd name="connsiteX155" fmla="*/ 548060 w 1025918"/>
              <a:gd name="connsiteY155" fmla="*/ 717097 h 1069117"/>
              <a:gd name="connsiteX156" fmla="*/ 495084 w 1025918"/>
              <a:gd name="connsiteY156" fmla="*/ 702739 h 1069117"/>
              <a:gd name="connsiteX157" fmla="*/ 442107 w 1025918"/>
              <a:gd name="connsiteY157" fmla="*/ 717097 h 1069117"/>
              <a:gd name="connsiteX158" fmla="*/ 374124 w 1025918"/>
              <a:gd name="connsiteY158" fmla="*/ 736759 h 1069117"/>
              <a:gd name="connsiteX159" fmla="*/ 311557 w 1025918"/>
              <a:gd name="connsiteY159" fmla="*/ 716082 h 1069117"/>
              <a:gd name="connsiteX160" fmla="*/ 258721 w 1025918"/>
              <a:gd name="connsiteY160" fmla="*/ 700934 h 1069117"/>
              <a:gd name="connsiteX161" fmla="*/ 230118 w 1025918"/>
              <a:gd name="connsiteY161" fmla="*/ 703698 h 1069117"/>
              <a:gd name="connsiteX162" fmla="*/ 211754 w 1025918"/>
              <a:gd name="connsiteY162" fmla="*/ 671737 h 1069117"/>
              <a:gd name="connsiteX163" fmla="*/ 258750 w 1025918"/>
              <a:gd name="connsiteY163" fmla="*/ 664995 h 1069117"/>
              <a:gd name="connsiteX164" fmla="*/ 949867 w 1025918"/>
              <a:gd name="connsiteY164" fmla="*/ 589283 h 1069117"/>
              <a:gd name="connsiteX165" fmla="*/ 959317 w 1025918"/>
              <a:gd name="connsiteY165" fmla="*/ 606265 h 1069117"/>
              <a:gd name="connsiteX166" fmla="*/ 946482 w 1025918"/>
              <a:gd name="connsiteY166" fmla="*/ 624685 h 1069117"/>
              <a:gd name="connsiteX167" fmla="*/ 951841 w 1025918"/>
              <a:gd name="connsiteY167" fmla="*/ 639467 h 1069117"/>
              <a:gd name="connsiteX168" fmla="*/ 966228 w 1025918"/>
              <a:gd name="connsiteY168" fmla="*/ 624826 h 1069117"/>
              <a:gd name="connsiteX169" fmla="*/ 1001404 w 1025918"/>
              <a:gd name="connsiteY169" fmla="*/ 597548 h 1069117"/>
              <a:gd name="connsiteX170" fmla="*/ 1023435 w 1025918"/>
              <a:gd name="connsiteY170" fmla="*/ 638508 h 1069117"/>
              <a:gd name="connsiteX171" fmla="*/ 998753 w 1025918"/>
              <a:gd name="connsiteY171" fmla="*/ 673317 h 1069117"/>
              <a:gd name="connsiteX172" fmla="*/ 988879 w 1025918"/>
              <a:gd name="connsiteY172" fmla="*/ 655856 h 1069117"/>
              <a:gd name="connsiteX173" fmla="*/ 1006059 w 1025918"/>
              <a:gd name="connsiteY173" fmla="*/ 634417 h 1069117"/>
              <a:gd name="connsiteX174" fmla="*/ 999091 w 1025918"/>
              <a:gd name="connsiteY174" fmla="*/ 618028 h 1069117"/>
              <a:gd name="connsiteX175" fmla="*/ 983548 w 1025918"/>
              <a:gd name="connsiteY175" fmla="*/ 633543 h 1069117"/>
              <a:gd name="connsiteX176" fmla="*/ 949387 w 1025918"/>
              <a:gd name="connsiteY176" fmla="*/ 659805 h 1069117"/>
              <a:gd name="connsiteX177" fmla="*/ 929302 w 1025918"/>
              <a:gd name="connsiteY177" fmla="*/ 620651 h 1069117"/>
              <a:gd name="connsiteX178" fmla="*/ 949867 w 1025918"/>
              <a:gd name="connsiteY178" fmla="*/ 589283 h 1069117"/>
              <a:gd name="connsiteX179" fmla="*/ 424195 w 1025918"/>
              <a:gd name="connsiteY179" fmla="*/ 455094 h 1069117"/>
              <a:gd name="connsiteX180" fmla="*/ 565972 w 1025918"/>
              <a:gd name="connsiteY180" fmla="*/ 455094 h 1069117"/>
              <a:gd name="connsiteX181" fmla="*/ 565916 w 1025918"/>
              <a:gd name="connsiteY181" fmla="*/ 476504 h 1069117"/>
              <a:gd name="connsiteX182" fmla="*/ 557087 w 1025918"/>
              <a:gd name="connsiteY182" fmla="*/ 490242 h 1069117"/>
              <a:gd name="connsiteX183" fmla="*/ 569442 w 1025918"/>
              <a:gd name="connsiteY183" fmla="*/ 643867 h 1069117"/>
              <a:gd name="connsiteX184" fmla="*/ 520077 w 1025918"/>
              <a:gd name="connsiteY184" fmla="*/ 643867 h 1069117"/>
              <a:gd name="connsiteX185" fmla="*/ 516353 w 1025918"/>
              <a:gd name="connsiteY185" fmla="*/ 590552 h 1069117"/>
              <a:gd name="connsiteX186" fmla="*/ 495055 w 1025918"/>
              <a:gd name="connsiteY186" fmla="*/ 569226 h 1069117"/>
              <a:gd name="connsiteX187" fmla="*/ 473758 w 1025918"/>
              <a:gd name="connsiteY187" fmla="*/ 590552 h 1069117"/>
              <a:gd name="connsiteX188" fmla="*/ 470034 w 1025918"/>
              <a:gd name="connsiteY188" fmla="*/ 643867 h 1069117"/>
              <a:gd name="connsiteX189" fmla="*/ 420669 w 1025918"/>
              <a:gd name="connsiteY189" fmla="*/ 643867 h 1069117"/>
              <a:gd name="connsiteX190" fmla="*/ 433024 w 1025918"/>
              <a:gd name="connsiteY190" fmla="*/ 490242 h 1069117"/>
              <a:gd name="connsiteX191" fmla="*/ 424195 w 1025918"/>
              <a:gd name="connsiteY191" fmla="*/ 476504 h 1069117"/>
              <a:gd name="connsiteX192" fmla="*/ 624534 w 1025918"/>
              <a:gd name="connsiteY192" fmla="*/ 425136 h 1069117"/>
              <a:gd name="connsiteX193" fmla="*/ 639992 w 1025918"/>
              <a:gd name="connsiteY193" fmla="*/ 425136 h 1069117"/>
              <a:gd name="connsiteX194" fmla="*/ 641995 w 1025918"/>
              <a:gd name="connsiteY194" fmla="*/ 441186 h 1069117"/>
              <a:gd name="connsiteX195" fmla="*/ 656946 w 1025918"/>
              <a:gd name="connsiteY195" fmla="*/ 441186 h 1069117"/>
              <a:gd name="connsiteX196" fmla="*/ 659146 w 1025918"/>
              <a:gd name="connsiteY196" fmla="*/ 425136 h 1069117"/>
              <a:gd name="connsiteX197" fmla="*/ 667694 w 1025918"/>
              <a:gd name="connsiteY197" fmla="*/ 425136 h 1069117"/>
              <a:gd name="connsiteX198" fmla="*/ 676213 w 1025918"/>
              <a:gd name="connsiteY198" fmla="*/ 425136 h 1069117"/>
              <a:gd name="connsiteX199" fmla="*/ 678413 w 1025918"/>
              <a:gd name="connsiteY199" fmla="*/ 441186 h 1069117"/>
              <a:gd name="connsiteX200" fmla="*/ 693363 w 1025918"/>
              <a:gd name="connsiteY200" fmla="*/ 441186 h 1069117"/>
              <a:gd name="connsiteX201" fmla="*/ 695366 w 1025918"/>
              <a:gd name="connsiteY201" fmla="*/ 425136 h 1069117"/>
              <a:gd name="connsiteX202" fmla="*/ 710825 w 1025918"/>
              <a:gd name="connsiteY202" fmla="*/ 425136 h 1069117"/>
              <a:gd name="connsiteX203" fmla="*/ 708709 w 1025918"/>
              <a:gd name="connsiteY203" fmla="*/ 447787 h 1069117"/>
              <a:gd name="connsiteX204" fmla="*/ 698131 w 1025918"/>
              <a:gd name="connsiteY204" fmla="*/ 456363 h 1069117"/>
              <a:gd name="connsiteX205" fmla="*/ 698723 w 1025918"/>
              <a:gd name="connsiteY205" fmla="*/ 467364 h 1069117"/>
              <a:gd name="connsiteX206" fmla="*/ 698808 w 1025918"/>
              <a:gd name="connsiteY206" fmla="*/ 467364 h 1069117"/>
              <a:gd name="connsiteX207" fmla="*/ 709781 w 1025918"/>
              <a:gd name="connsiteY207" fmla="*/ 481074 h 1069117"/>
              <a:gd name="connsiteX208" fmla="*/ 709781 w 1025918"/>
              <a:gd name="connsiteY208" fmla="*/ 493683 h 1069117"/>
              <a:gd name="connsiteX209" fmla="*/ 701234 w 1025918"/>
              <a:gd name="connsiteY209" fmla="*/ 493683 h 1069117"/>
              <a:gd name="connsiteX210" fmla="*/ 722786 w 1025918"/>
              <a:gd name="connsiteY210" fmla="*/ 643895 h 1069117"/>
              <a:gd name="connsiteX211" fmla="*/ 667694 w 1025918"/>
              <a:gd name="connsiteY211" fmla="*/ 643895 h 1069117"/>
              <a:gd name="connsiteX212" fmla="*/ 612602 w 1025918"/>
              <a:gd name="connsiteY212" fmla="*/ 643895 h 1069117"/>
              <a:gd name="connsiteX213" fmla="*/ 634097 w 1025918"/>
              <a:gd name="connsiteY213" fmla="*/ 493683 h 1069117"/>
              <a:gd name="connsiteX214" fmla="*/ 625549 w 1025918"/>
              <a:gd name="connsiteY214" fmla="*/ 493683 h 1069117"/>
              <a:gd name="connsiteX215" fmla="*/ 625549 w 1025918"/>
              <a:gd name="connsiteY215" fmla="*/ 481074 h 1069117"/>
              <a:gd name="connsiteX216" fmla="*/ 636551 w 1025918"/>
              <a:gd name="connsiteY216" fmla="*/ 467364 h 1069117"/>
              <a:gd name="connsiteX217" fmla="*/ 636607 w 1025918"/>
              <a:gd name="connsiteY217" fmla="*/ 467364 h 1069117"/>
              <a:gd name="connsiteX218" fmla="*/ 637228 w 1025918"/>
              <a:gd name="connsiteY218" fmla="*/ 456363 h 1069117"/>
              <a:gd name="connsiteX219" fmla="*/ 626650 w 1025918"/>
              <a:gd name="connsiteY219" fmla="*/ 447787 h 1069117"/>
              <a:gd name="connsiteX220" fmla="*/ 279370 w 1025918"/>
              <a:gd name="connsiteY220" fmla="*/ 425136 h 1069117"/>
              <a:gd name="connsiteX221" fmla="*/ 294829 w 1025918"/>
              <a:gd name="connsiteY221" fmla="*/ 425136 h 1069117"/>
              <a:gd name="connsiteX222" fmla="*/ 296832 w 1025918"/>
              <a:gd name="connsiteY222" fmla="*/ 441186 h 1069117"/>
              <a:gd name="connsiteX223" fmla="*/ 311782 w 1025918"/>
              <a:gd name="connsiteY223" fmla="*/ 441186 h 1069117"/>
              <a:gd name="connsiteX224" fmla="*/ 313983 w 1025918"/>
              <a:gd name="connsiteY224" fmla="*/ 425136 h 1069117"/>
              <a:gd name="connsiteX225" fmla="*/ 322502 w 1025918"/>
              <a:gd name="connsiteY225" fmla="*/ 425136 h 1069117"/>
              <a:gd name="connsiteX226" fmla="*/ 331049 w 1025918"/>
              <a:gd name="connsiteY226" fmla="*/ 425136 h 1069117"/>
              <a:gd name="connsiteX227" fmla="*/ 333249 w 1025918"/>
              <a:gd name="connsiteY227" fmla="*/ 441186 h 1069117"/>
              <a:gd name="connsiteX228" fmla="*/ 348200 w 1025918"/>
              <a:gd name="connsiteY228" fmla="*/ 441186 h 1069117"/>
              <a:gd name="connsiteX229" fmla="*/ 350203 w 1025918"/>
              <a:gd name="connsiteY229" fmla="*/ 425136 h 1069117"/>
              <a:gd name="connsiteX230" fmla="*/ 365661 w 1025918"/>
              <a:gd name="connsiteY230" fmla="*/ 425136 h 1069117"/>
              <a:gd name="connsiteX231" fmla="*/ 363546 w 1025918"/>
              <a:gd name="connsiteY231" fmla="*/ 447787 h 1069117"/>
              <a:gd name="connsiteX232" fmla="*/ 352967 w 1025918"/>
              <a:gd name="connsiteY232" fmla="*/ 456363 h 1069117"/>
              <a:gd name="connsiteX233" fmla="*/ 353588 w 1025918"/>
              <a:gd name="connsiteY233" fmla="*/ 467364 h 1069117"/>
              <a:gd name="connsiteX234" fmla="*/ 353644 w 1025918"/>
              <a:gd name="connsiteY234" fmla="*/ 467364 h 1069117"/>
              <a:gd name="connsiteX235" fmla="*/ 364646 w 1025918"/>
              <a:gd name="connsiteY235" fmla="*/ 481074 h 1069117"/>
              <a:gd name="connsiteX236" fmla="*/ 364646 w 1025918"/>
              <a:gd name="connsiteY236" fmla="*/ 493683 h 1069117"/>
              <a:gd name="connsiteX237" fmla="*/ 356098 w 1025918"/>
              <a:gd name="connsiteY237" fmla="*/ 493683 h 1069117"/>
              <a:gd name="connsiteX238" fmla="*/ 377566 w 1025918"/>
              <a:gd name="connsiteY238" fmla="*/ 643895 h 1069117"/>
              <a:gd name="connsiteX239" fmla="*/ 322474 w 1025918"/>
              <a:gd name="connsiteY239" fmla="*/ 643895 h 1069117"/>
              <a:gd name="connsiteX240" fmla="*/ 267410 w 1025918"/>
              <a:gd name="connsiteY240" fmla="*/ 643895 h 1069117"/>
              <a:gd name="connsiteX241" fmla="*/ 288905 w 1025918"/>
              <a:gd name="connsiteY241" fmla="*/ 493683 h 1069117"/>
              <a:gd name="connsiteX242" fmla="*/ 280358 w 1025918"/>
              <a:gd name="connsiteY242" fmla="*/ 493683 h 1069117"/>
              <a:gd name="connsiteX243" fmla="*/ 280358 w 1025918"/>
              <a:gd name="connsiteY243" fmla="*/ 481074 h 1069117"/>
              <a:gd name="connsiteX244" fmla="*/ 291359 w 1025918"/>
              <a:gd name="connsiteY244" fmla="*/ 467364 h 1069117"/>
              <a:gd name="connsiteX245" fmla="*/ 291416 w 1025918"/>
              <a:gd name="connsiteY245" fmla="*/ 467364 h 1069117"/>
              <a:gd name="connsiteX246" fmla="*/ 292036 w 1025918"/>
              <a:gd name="connsiteY246" fmla="*/ 456363 h 1069117"/>
              <a:gd name="connsiteX247" fmla="*/ 281458 w 1025918"/>
              <a:gd name="connsiteY247" fmla="*/ 447787 h 1069117"/>
              <a:gd name="connsiteX248" fmla="*/ 1008795 w 1025918"/>
              <a:gd name="connsiteY248" fmla="*/ 375686 h 1069117"/>
              <a:gd name="connsiteX249" fmla="*/ 1014380 w 1025918"/>
              <a:gd name="connsiteY249" fmla="*/ 401468 h 1069117"/>
              <a:gd name="connsiteX250" fmla="*/ 983125 w 1025918"/>
              <a:gd name="connsiteY250" fmla="*/ 442258 h 1069117"/>
              <a:gd name="connsiteX251" fmla="*/ 1021433 w 1025918"/>
              <a:gd name="connsiteY251" fmla="*/ 433937 h 1069117"/>
              <a:gd name="connsiteX252" fmla="*/ 1025918 w 1025918"/>
              <a:gd name="connsiteY252" fmla="*/ 454642 h 1069117"/>
              <a:gd name="connsiteX253" fmla="*/ 939147 w 1025918"/>
              <a:gd name="connsiteY253" fmla="*/ 473486 h 1069117"/>
              <a:gd name="connsiteX254" fmla="*/ 934662 w 1025918"/>
              <a:gd name="connsiteY254" fmla="*/ 452780 h 1069117"/>
              <a:gd name="connsiteX255" fmla="*/ 968146 w 1025918"/>
              <a:gd name="connsiteY255" fmla="*/ 445503 h 1069117"/>
              <a:gd name="connsiteX256" fmla="*/ 927695 w 1025918"/>
              <a:gd name="connsiteY256" fmla="*/ 420679 h 1069117"/>
              <a:gd name="connsiteX257" fmla="*/ 922927 w 1025918"/>
              <a:gd name="connsiteY257" fmla="*/ 398732 h 1069117"/>
              <a:gd name="connsiteX258" fmla="*/ 970967 w 1025918"/>
              <a:gd name="connsiteY258" fmla="*/ 425700 h 1069117"/>
              <a:gd name="connsiteX259" fmla="*/ 667637 w 1025918"/>
              <a:gd name="connsiteY259" fmla="*/ 368492 h 1069117"/>
              <a:gd name="connsiteX260" fmla="*/ 701996 w 1025918"/>
              <a:gd name="connsiteY260" fmla="*/ 402964 h 1069117"/>
              <a:gd name="connsiteX261" fmla="*/ 701996 w 1025918"/>
              <a:gd name="connsiteY261" fmla="*/ 410354 h 1069117"/>
              <a:gd name="connsiteX262" fmla="*/ 633279 w 1025918"/>
              <a:gd name="connsiteY262" fmla="*/ 410354 h 1069117"/>
              <a:gd name="connsiteX263" fmla="*/ 633279 w 1025918"/>
              <a:gd name="connsiteY263" fmla="*/ 402964 h 1069117"/>
              <a:gd name="connsiteX264" fmla="*/ 667637 w 1025918"/>
              <a:gd name="connsiteY264" fmla="*/ 368492 h 1069117"/>
              <a:gd name="connsiteX265" fmla="*/ 322530 w 1025918"/>
              <a:gd name="connsiteY265" fmla="*/ 368492 h 1069117"/>
              <a:gd name="connsiteX266" fmla="*/ 356888 w 1025918"/>
              <a:gd name="connsiteY266" fmla="*/ 402964 h 1069117"/>
              <a:gd name="connsiteX267" fmla="*/ 356888 w 1025918"/>
              <a:gd name="connsiteY267" fmla="*/ 410354 h 1069117"/>
              <a:gd name="connsiteX268" fmla="*/ 288172 w 1025918"/>
              <a:gd name="connsiteY268" fmla="*/ 410354 h 1069117"/>
              <a:gd name="connsiteX269" fmla="*/ 288172 w 1025918"/>
              <a:gd name="connsiteY269" fmla="*/ 402964 h 1069117"/>
              <a:gd name="connsiteX270" fmla="*/ 322530 w 1025918"/>
              <a:gd name="connsiteY270" fmla="*/ 368492 h 1069117"/>
              <a:gd name="connsiteX271" fmla="*/ 430767 w 1025918"/>
              <a:gd name="connsiteY271" fmla="*/ 356673 h 1069117"/>
              <a:gd name="connsiteX272" fmla="*/ 454011 w 1025918"/>
              <a:gd name="connsiteY272" fmla="*/ 356673 h 1069117"/>
              <a:gd name="connsiteX273" fmla="*/ 456381 w 1025918"/>
              <a:gd name="connsiteY273" fmla="*/ 374501 h 1069117"/>
              <a:gd name="connsiteX274" fmla="*/ 476889 w 1025918"/>
              <a:gd name="connsiteY274" fmla="*/ 374501 h 1069117"/>
              <a:gd name="connsiteX275" fmla="*/ 479258 w 1025918"/>
              <a:gd name="connsiteY275" fmla="*/ 356673 h 1069117"/>
              <a:gd name="connsiteX276" fmla="*/ 510937 w 1025918"/>
              <a:gd name="connsiteY276" fmla="*/ 356673 h 1069117"/>
              <a:gd name="connsiteX277" fmla="*/ 513306 w 1025918"/>
              <a:gd name="connsiteY277" fmla="*/ 374501 h 1069117"/>
              <a:gd name="connsiteX278" fmla="*/ 533814 w 1025918"/>
              <a:gd name="connsiteY278" fmla="*/ 374501 h 1069117"/>
              <a:gd name="connsiteX279" fmla="*/ 536212 w 1025918"/>
              <a:gd name="connsiteY279" fmla="*/ 356673 h 1069117"/>
              <a:gd name="connsiteX280" fmla="*/ 559428 w 1025918"/>
              <a:gd name="connsiteY280" fmla="*/ 356673 h 1069117"/>
              <a:gd name="connsiteX281" fmla="*/ 557905 w 1025918"/>
              <a:gd name="connsiteY281" fmla="*/ 385079 h 1069117"/>
              <a:gd name="connsiteX282" fmla="*/ 545662 w 1025918"/>
              <a:gd name="connsiteY282" fmla="*/ 402738 h 1069117"/>
              <a:gd name="connsiteX283" fmla="*/ 549132 w 1025918"/>
              <a:gd name="connsiteY283" fmla="*/ 438168 h 1069117"/>
              <a:gd name="connsiteX284" fmla="*/ 441063 w 1025918"/>
              <a:gd name="connsiteY284" fmla="*/ 438168 h 1069117"/>
              <a:gd name="connsiteX285" fmla="*/ 444533 w 1025918"/>
              <a:gd name="connsiteY285" fmla="*/ 402738 h 1069117"/>
              <a:gd name="connsiteX286" fmla="*/ 432291 w 1025918"/>
              <a:gd name="connsiteY286" fmla="*/ 385079 h 1069117"/>
              <a:gd name="connsiteX287" fmla="*/ 938664 w 1025918"/>
              <a:gd name="connsiteY287" fmla="*/ 280167 h 1069117"/>
              <a:gd name="connsiteX288" fmla="*/ 916665 w 1025918"/>
              <a:gd name="connsiteY288" fmla="*/ 282201 h 1069117"/>
              <a:gd name="connsiteX289" fmla="*/ 904479 w 1025918"/>
              <a:gd name="connsiteY289" fmla="*/ 320791 h 1069117"/>
              <a:gd name="connsiteX290" fmla="*/ 943068 w 1025918"/>
              <a:gd name="connsiteY290" fmla="*/ 332639 h 1069117"/>
              <a:gd name="connsiteX291" fmla="*/ 955311 w 1025918"/>
              <a:gd name="connsiteY291" fmla="*/ 294190 h 1069117"/>
              <a:gd name="connsiteX292" fmla="*/ 938664 w 1025918"/>
              <a:gd name="connsiteY292" fmla="*/ 280167 h 1069117"/>
              <a:gd name="connsiteX293" fmla="*/ 926006 w 1025918"/>
              <a:gd name="connsiteY293" fmla="*/ 258348 h 1069117"/>
              <a:gd name="connsiteX294" fmla="*/ 972462 w 1025918"/>
              <a:gd name="connsiteY294" fmla="*/ 285192 h 1069117"/>
              <a:gd name="connsiteX295" fmla="*/ 952716 w 1025918"/>
              <a:gd name="connsiteY295" fmla="*/ 351116 h 1069117"/>
              <a:gd name="connsiteX296" fmla="*/ 887300 w 1025918"/>
              <a:gd name="connsiteY296" fmla="*/ 329790 h 1069117"/>
              <a:gd name="connsiteX297" fmla="*/ 907046 w 1025918"/>
              <a:gd name="connsiteY297" fmla="*/ 263866 h 1069117"/>
              <a:gd name="connsiteX298" fmla="*/ 926006 w 1025918"/>
              <a:gd name="connsiteY298" fmla="*/ 258348 h 1069117"/>
              <a:gd name="connsiteX299" fmla="*/ 620980 w 1025918"/>
              <a:gd name="connsiteY299" fmla="*/ 249367 h 1069117"/>
              <a:gd name="connsiteX300" fmla="*/ 652940 w 1025918"/>
              <a:gd name="connsiteY300" fmla="*/ 281637 h 1069117"/>
              <a:gd name="connsiteX301" fmla="*/ 619033 w 1025918"/>
              <a:gd name="connsiteY301" fmla="*/ 317209 h 1069117"/>
              <a:gd name="connsiteX302" fmla="*/ 596466 w 1025918"/>
              <a:gd name="connsiteY302" fmla="*/ 308605 h 1069117"/>
              <a:gd name="connsiteX303" fmla="*/ 596974 w 1025918"/>
              <a:gd name="connsiteY303" fmla="*/ 307646 h 1069117"/>
              <a:gd name="connsiteX304" fmla="*/ 603970 w 1025918"/>
              <a:gd name="connsiteY304" fmla="*/ 308633 h 1069117"/>
              <a:gd name="connsiteX305" fmla="*/ 629019 w 1025918"/>
              <a:gd name="connsiteY305" fmla="*/ 278957 h 1069117"/>
              <a:gd name="connsiteX306" fmla="*/ 610063 w 1025918"/>
              <a:gd name="connsiteY306" fmla="*/ 258591 h 1069117"/>
              <a:gd name="connsiteX307" fmla="*/ 597002 w 1025918"/>
              <a:gd name="connsiteY307" fmla="*/ 258845 h 1069117"/>
              <a:gd name="connsiteX308" fmla="*/ 596466 w 1025918"/>
              <a:gd name="connsiteY308" fmla="*/ 257914 h 1069117"/>
              <a:gd name="connsiteX309" fmla="*/ 620980 w 1025918"/>
              <a:gd name="connsiteY309" fmla="*/ 249367 h 1069117"/>
              <a:gd name="connsiteX310" fmla="*/ 495084 w 1025918"/>
              <a:gd name="connsiteY310" fmla="*/ 243273 h 1069117"/>
              <a:gd name="connsiteX311" fmla="*/ 547326 w 1025918"/>
              <a:gd name="connsiteY311" fmla="*/ 335065 h 1069117"/>
              <a:gd name="connsiteX312" fmla="*/ 547326 w 1025918"/>
              <a:gd name="connsiteY312" fmla="*/ 340086 h 1069117"/>
              <a:gd name="connsiteX313" fmla="*/ 442812 w 1025918"/>
              <a:gd name="connsiteY313" fmla="*/ 340086 h 1069117"/>
              <a:gd name="connsiteX314" fmla="*/ 442812 w 1025918"/>
              <a:gd name="connsiteY314" fmla="*/ 335065 h 1069117"/>
              <a:gd name="connsiteX315" fmla="*/ 495084 w 1025918"/>
              <a:gd name="connsiteY315" fmla="*/ 243273 h 1069117"/>
              <a:gd name="connsiteX316" fmla="*/ 367015 w 1025918"/>
              <a:gd name="connsiteY316" fmla="*/ 242709 h 1069117"/>
              <a:gd name="connsiteX317" fmla="*/ 375196 w 1025918"/>
              <a:gd name="connsiteY317" fmla="*/ 269084 h 1069117"/>
              <a:gd name="connsiteX318" fmla="*/ 402135 w 1025918"/>
              <a:gd name="connsiteY318" fmla="*/ 262991 h 1069117"/>
              <a:gd name="connsiteX319" fmla="*/ 383376 w 1025918"/>
              <a:gd name="connsiteY319" fmla="*/ 283273 h 1069117"/>
              <a:gd name="connsiteX320" fmla="*/ 402135 w 1025918"/>
              <a:gd name="connsiteY320" fmla="*/ 303556 h 1069117"/>
              <a:gd name="connsiteX321" fmla="*/ 375196 w 1025918"/>
              <a:gd name="connsiteY321" fmla="*/ 297462 h 1069117"/>
              <a:gd name="connsiteX322" fmla="*/ 367015 w 1025918"/>
              <a:gd name="connsiteY322" fmla="*/ 323838 h 1069117"/>
              <a:gd name="connsiteX323" fmla="*/ 358835 w 1025918"/>
              <a:gd name="connsiteY323" fmla="*/ 297462 h 1069117"/>
              <a:gd name="connsiteX324" fmla="*/ 331895 w 1025918"/>
              <a:gd name="connsiteY324" fmla="*/ 303556 h 1069117"/>
              <a:gd name="connsiteX325" fmla="*/ 350654 w 1025918"/>
              <a:gd name="connsiteY325" fmla="*/ 283273 h 1069117"/>
              <a:gd name="connsiteX326" fmla="*/ 331895 w 1025918"/>
              <a:gd name="connsiteY326" fmla="*/ 262991 h 1069117"/>
              <a:gd name="connsiteX327" fmla="*/ 358835 w 1025918"/>
              <a:gd name="connsiteY327" fmla="*/ 269084 h 1069117"/>
              <a:gd name="connsiteX328" fmla="*/ 495084 w 1025918"/>
              <a:gd name="connsiteY328" fmla="*/ 198111 h 1069117"/>
              <a:gd name="connsiteX329" fmla="*/ 512432 w 1025918"/>
              <a:gd name="connsiteY329" fmla="*/ 215459 h 1069117"/>
              <a:gd name="connsiteX330" fmla="*/ 495084 w 1025918"/>
              <a:gd name="connsiteY330" fmla="*/ 232808 h 1069117"/>
              <a:gd name="connsiteX331" fmla="*/ 477735 w 1025918"/>
              <a:gd name="connsiteY331" fmla="*/ 215459 h 1069117"/>
              <a:gd name="connsiteX332" fmla="*/ 495084 w 1025918"/>
              <a:gd name="connsiteY332" fmla="*/ 198111 h 1069117"/>
              <a:gd name="connsiteX333" fmla="*/ 825973 w 1025918"/>
              <a:gd name="connsiteY333" fmla="*/ 112243 h 1069117"/>
              <a:gd name="connsiteX334" fmla="*/ 842109 w 1025918"/>
              <a:gd name="connsiteY334" fmla="*/ 125417 h 1069117"/>
              <a:gd name="connsiteX335" fmla="*/ 808202 w 1025918"/>
              <a:gd name="connsiteY335" fmla="*/ 172780 h 1069117"/>
              <a:gd name="connsiteX336" fmla="*/ 864253 w 1025918"/>
              <a:gd name="connsiteY336" fmla="*/ 148548 h 1069117"/>
              <a:gd name="connsiteX337" fmla="*/ 873590 w 1025918"/>
              <a:gd name="connsiteY337" fmla="*/ 157687 h 1069117"/>
              <a:gd name="connsiteX338" fmla="*/ 850430 w 1025918"/>
              <a:gd name="connsiteY338" fmla="*/ 214162 h 1069117"/>
              <a:gd name="connsiteX339" fmla="*/ 897088 w 1025918"/>
              <a:gd name="connsiteY339" fmla="*/ 179239 h 1069117"/>
              <a:gd name="connsiteX340" fmla="*/ 910741 w 1025918"/>
              <a:gd name="connsiteY340" fmla="*/ 195290 h 1069117"/>
              <a:gd name="connsiteX341" fmla="*/ 838329 w 1025918"/>
              <a:gd name="connsiteY341" fmla="*/ 246207 h 1069117"/>
              <a:gd name="connsiteX342" fmla="*/ 823576 w 1025918"/>
              <a:gd name="connsiteY342" fmla="*/ 231708 h 1069117"/>
              <a:gd name="connsiteX343" fmla="*/ 845832 w 1025918"/>
              <a:gd name="connsiteY343" fmla="*/ 176757 h 1069117"/>
              <a:gd name="connsiteX344" fmla="*/ 790881 w 1025918"/>
              <a:gd name="connsiteY344" fmla="*/ 199634 h 1069117"/>
              <a:gd name="connsiteX345" fmla="*/ 775846 w 1025918"/>
              <a:gd name="connsiteY345" fmla="*/ 184881 h 1069117"/>
              <a:gd name="connsiteX346" fmla="*/ 295985 w 1025918"/>
              <a:gd name="connsiteY346" fmla="*/ 37095 h 1069117"/>
              <a:gd name="connsiteX347" fmla="*/ 333870 w 1025918"/>
              <a:gd name="connsiteY347" fmla="*/ 117405 h 1069117"/>
              <a:gd name="connsiteX348" fmla="*/ 273193 w 1025918"/>
              <a:gd name="connsiteY348" fmla="*/ 146037 h 1069117"/>
              <a:gd name="connsiteX349" fmla="*/ 265661 w 1025918"/>
              <a:gd name="connsiteY349" fmla="*/ 130099 h 1069117"/>
              <a:gd name="connsiteX350" fmla="*/ 307184 w 1025918"/>
              <a:gd name="connsiteY350" fmla="*/ 110494 h 1069117"/>
              <a:gd name="connsiteX351" fmla="*/ 299822 w 1025918"/>
              <a:gd name="connsiteY351" fmla="*/ 94895 h 1069117"/>
              <a:gd name="connsiteX352" fmla="*/ 265153 w 1025918"/>
              <a:gd name="connsiteY352" fmla="*/ 111256 h 1069117"/>
              <a:gd name="connsiteX353" fmla="*/ 257649 w 1025918"/>
              <a:gd name="connsiteY353" fmla="*/ 95318 h 1069117"/>
              <a:gd name="connsiteX354" fmla="*/ 292290 w 1025918"/>
              <a:gd name="connsiteY354" fmla="*/ 78957 h 1069117"/>
              <a:gd name="connsiteX355" fmla="*/ 284335 w 1025918"/>
              <a:gd name="connsiteY355" fmla="*/ 62088 h 1069117"/>
              <a:gd name="connsiteX356" fmla="*/ 242812 w 1025918"/>
              <a:gd name="connsiteY356" fmla="*/ 81693 h 1069117"/>
              <a:gd name="connsiteX357" fmla="*/ 235280 w 1025918"/>
              <a:gd name="connsiteY357" fmla="*/ 65727 h 1069117"/>
              <a:gd name="connsiteX358" fmla="*/ 666311 w 1025918"/>
              <a:gd name="connsiteY358" fmla="*/ 26037 h 1069117"/>
              <a:gd name="connsiteX359" fmla="*/ 685944 w 1025918"/>
              <a:gd name="connsiteY359" fmla="*/ 33061 h 1069117"/>
              <a:gd name="connsiteX360" fmla="*/ 669809 w 1025918"/>
              <a:gd name="connsiteY360" fmla="*/ 89450 h 1069117"/>
              <a:gd name="connsiteX361" fmla="*/ 714464 w 1025918"/>
              <a:gd name="connsiteY361" fmla="*/ 47786 h 1069117"/>
              <a:gd name="connsiteX362" fmla="*/ 726340 w 1025918"/>
              <a:gd name="connsiteY362" fmla="*/ 53287 h 1069117"/>
              <a:gd name="connsiteX363" fmla="*/ 723491 w 1025918"/>
              <a:gd name="connsiteY363" fmla="*/ 114274 h 1069117"/>
              <a:gd name="connsiteX364" fmla="*/ 755790 w 1025918"/>
              <a:gd name="connsiteY364" fmla="*/ 65586 h 1069117"/>
              <a:gd name="connsiteX365" fmla="*/ 774013 w 1025918"/>
              <a:gd name="connsiteY365" fmla="*/ 76192 h 1069117"/>
              <a:gd name="connsiteX366" fmla="*/ 722898 w 1025918"/>
              <a:gd name="connsiteY366" fmla="*/ 148520 h 1069117"/>
              <a:gd name="connsiteX367" fmla="*/ 704139 w 1025918"/>
              <a:gd name="connsiteY367" fmla="*/ 139831 h 1069117"/>
              <a:gd name="connsiteX368" fmla="*/ 706650 w 1025918"/>
              <a:gd name="connsiteY368" fmla="*/ 80593 h 1069117"/>
              <a:gd name="connsiteX369" fmla="*/ 662559 w 1025918"/>
              <a:gd name="connsiteY369" fmla="*/ 120593 h 1069117"/>
              <a:gd name="connsiteX370" fmla="*/ 643434 w 1025918"/>
              <a:gd name="connsiteY370" fmla="*/ 111764 h 1069117"/>
              <a:gd name="connsiteX371" fmla="*/ 561487 w 1025918"/>
              <a:gd name="connsiteY371" fmla="*/ 1044 h 1069117"/>
              <a:gd name="connsiteX372" fmla="*/ 597200 w 1025918"/>
              <a:gd name="connsiteY372" fmla="*/ 46178 h 1069117"/>
              <a:gd name="connsiteX373" fmla="*/ 590316 w 1025918"/>
              <a:gd name="connsiteY373" fmla="*/ 97180 h 1069117"/>
              <a:gd name="connsiteX374" fmla="*/ 569414 w 1025918"/>
              <a:gd name="connsiteY374" fmla="*/ 94331 h 1069117"/>
              <a:gd name="connsiteX375" fmla="*/ 575225 w 1025918"/>
              <a:gd name="connsiteY375" fmla="*/ 47899 h 1069117"/>
              <a:gd name="connsiteX376" fmla="*/ 559090 w 1025918"/>
              <a:gd name="connsiteY376" fmla="*/ 20423 h 1069117"/>
              <a:gd name="connsiteX377" fmla="*/ 536438 w 1025918"/>
              <a:gd name="connsiteY377" fmla="*/ 43019 h 1069117"/>
              <a:gd name="connsiteX378" fmla="*/ 530627 w 1025918"/>
              <a:gd name="connsiteY378" fmla="*/ 89450 h 1069117"/>
              <a:gd name="connsiteX379" fmla="*/ 509696 w 1025918"/>
              <a:gd name="connsiteY379" fmla="*/ 87081 h 1069117"/>
              <a:gd name="connsiteX380" fmla="*/ 515535 w 1025918"/>
              <a:gd name="connsiteY380" fmla="*/ 36333 h 1069117"/>
              <a:gd name="connsiteX381" fmla="*/ 561487 w 1025918"/>
              <a:gd name="connsiteY381" fmla="*/ 1044 h 1069117"/>
              <a:gd name="connsiteX382" fmla="*/ 448793 w 1025918"/>
              <a:gd name="connsiteY382" fmla="*/ 0 h 1069117"/>
              <a:gd name="connsiteX383" fmla="*/ 462192 w 1025918"/>
              <a:gd name="connsiteY383" fmla="*/ 87843 h 1069117"/>
              <a:gd name="connsiteX384" fmla="*/ 443433 w 1025918"/>
              <a:gd name="connsiteY384" fmla="*/ 90945 h 1069117"/>
              <a:gd name="connsiteX385" fmla="*/ 389300 w 1025918"/>
              <a:gd name="connsiteY385" fmla="*/ 45501 h 1069117"/>
              <a:gd name="connsiteX386" fmla="*/ 399371 w 1025918"/>
              <a:gd name="connsiteY386" fmla="*/ 98449 h 1069117"/>
              <a:gd name="connsiteX387" fmla="*/ 378948 w 1025918"/>
              <a:gd name="connsiteY387" fmla="*/ 101891 h 1069117"/>
              <a:gd name="connsiteX388" fmla="*/ 362671 w 1025918"/>
              <a:gd name="connsiteY388" fmla="*/ 14612 h 1069117"/>
              <a:gd name="connsiteX389" fmla="*/ 382982 w 1025918"/>
              <a:gd name="connsiteY389" fmla="*/ 11171 h 1069117"/>
              <a:gd name="connsiteX390" fmla="*/ 383405 w 1025918"/>
              <a:gd name="connsiteY390" fmla="*/ 13286 h 1069117"/>
              <a:gd name="connsiteX391" fmla="*/ 390400 w 1025918"/>
              <a:gd name="connsiteY391" fmla="*/ 23131 h 1069117"/>
              <a:gd name="connsiteX392" fmla="*/ 437848 w 1025918"/>
              <a:gd name="connsiteY392" fmla="*/ 63216 h 1069117"/>
              <a:gd name="connsiteX393" fmla="*/ 428144 w 1025918"/>
              <a:gd name="connsiteY393" fmla="*/ 3498 h 1069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Lst>
            <a:rect l="l" t="t" r="r" b="b"/>
            <a:pathLst>
              <a:path w="1025918" h="1069117">
                <a:moveTo>
                  <a:pt x="445718" y="980173"/>
                </a:moveTo>
                <a:lnTo>
                  <a:pt x="464702" y="980540"/>
                </a:lnTo>
                <a:lnTo>
                  <a:pt x="509639" y="1035095"/>
                </a:lnTo>
                <a:lnTo>
                  <a:pt x="509414" y="981188"/>
                </a:lnTo>
                <a:lnTo>
                  <a:pt x="530119" y="981527"/>
                </a:lnTo>
                <a:lnTo>
                  <a:pt x="530147" y="1069117"/>
                </a:lnTo>
                <a:lnTo>
                  <a:pt x="509544" y="1069117"/>
                </a:lnTo>
                <a:lnTo>
                  <a:pt x="509527" y="1067846"/>
                </a:lnTo>
                <a:cubicBezTo>
                  <a:pt x="509555" y="1064799"/>
                  <a:pt x="507721" y="1060596"/>
                  <a:pt x="504449" y="1056901"/>
                </a:cubicBezTo>
                <a:lnTo>
                  <a:pt x="465126" y="1008833"/>
                </a:lnTo>
                <a:lnTo>
                  <a:pt x="463748" y="1069117"/>
                </a:lnTo>
                <a:lnTo>
                  <a:pt x="451642" y="1069117"/>
                </a:lnTo>
                <a:lnTo>
                  <a:pt x="442812" y="1068974"/>
                </a:lnTo>
                <a:close/>
                <a:moveTo>
                  <a:pt x="660021" y="951513"/>
                </a:moveTo>
                <a:lnTo>
                  <a:pt x="686537" y="1036280"/>
                </a:lnTo>
                <a:lnTo>
                  <a:pt x="665973" y="1042345"/>
                </a:lnTo>
                <a:lnTo>
                  <a:pt x="655112" y="1007028"/>
                </a:lnTo>
                <a:lnTo>
                  <a:pt x="616043" y="1018509"/>
                </a:lnTo>
                <a:lnTo>
                  <a:pt x="626086" y="1054052"/>
                </a:lnTo>
                <a:lnTo>
                  <a:pt x="605408" y="1060145"/>
                </a:lnTo>
                <a:lnTo>
                  <a:pt x="581713" y="974559"/>
                </a:lnTo>
                <a:lnTo>
                  <a:pt x="601939" y="968607"/>
                </a:lnTo>
                <a:lnTo>
                  <a:pt x="611304" y="1001668"/>
                </a:lnTo>
                <a:lnTo>
                  <a:pt x="650006" y="990300"/>
                </a:lnTo>
                <a:lnTo>
                  <a:pt x="639908" y="957437"/>
                </a:lnTo>
                <a:close/>
                <a:moveTo>
                  <a:pt x="330880" y="950864"/>
                </a:moveTo>
                <a:lnTo>
                  <a:pt x="394886" y="971005"/>
                </a:lnTo>
                <a:lnTo>
                  <a:pt x="389610" y="987818"/>
                </a:lnTo>
                <a:lnTo>
                  <a:pt x="345802" y="974023"/>
                </a:lnTo>
                <a:lnTo>
                  <a:pt x="340640" y="990469"/>
                </a:lnTo>
                <a:lnTo>
                  <a:pt x="377171" y="1001978"/>
                </a:lnTo>
                <a:lnTo>
                  <a:pt x="371895" y="1018791"/>
                </a:lnTo>
                <a:lnTo>
                  <a:pt x="335337" y="1007310"/>
                </a:lnTo>
                <a:lnTo>
                  <a:pt x="329752" y="1025081"/>
                </a:lnTo>
                <a:lnTo>
                  <a:pt x="373560" y="1038875"/>
                </a:lnTo>
                <a:lnTo>
                  <a:pt x="368257" y="1055716"/>
                </a:lnTo>
                <a:lnTo>
                  <a:pt x="304251" y="1035575"/>
                </a:lnTo>
                <a:close/>
                <a:moveTo>
                  <a:pt x="215252" y="947959"/>
                </a:moveTo>
                <a:lnTo>
                  <a:pt x="203235" y="965561"/>
                </a:lnTo>
                <a:lnTo>
                  <a:pt x="219145" y="976421"/>
                </a:lnTo>
                <a:cubicBezTo>
                  <a:pt x="226902" y="981696"/>
                  <a:pt x="232939" y="980737"/>
                  <a:pt x="236719" y="975208"/>
                </a:cubicBezTo>
                <a:cubicBezTo>
                  <a:pt x="240076" y="970300"/>
                  <a:pt x="239116" y="964263"/>
                  <a:pt x="231162" y="958819"/>
                </a:cubicBezTo>
                <a:close/>
                <a:moveTo>
                  <a:pt x="743180" y="930779"/>
                </a:moveTo>
                <a:lnTo>
                  <a:pt x="748455" y="966125"/>
                </a:lnTo>
                <a:lnTo>
                  <a:pt x="772884" y="950892"/>
                </a:lnTo>
                <a:close/>
                <a:moveTo>
                  <a:pt x="235252" y="918593"/>
                </a:moveTo>
                <a:lnTo>
                  <a:pt x="224025" y="935067"/>
                </a:lnTo>
                <a:lnTo>
                  <a:pt x="235449" y="942853"/>
                </a:lnTo>
                <a:cubicBezTo>
                  <a:pt x="241937" y="947282"/>
                  <a:pt x="248454" y="947423"/>
                  <a:pt x="252318" y="941753"/>
                </a:cubicBezTo>
                <a:cubicBezTo>
                  <a:pt x="255760" y="936731"/>
                  <a:pt x="254434" y="931682"/>
                  <a:pt x="246676" y="926379"/>
                </a:cubicBezTo>
                <a:close/>
                <a:moveTo>
                  <a:pt x="741911" y="907225"/>
                </a:moveTo>
                <a:lnTo>
                  <a:pt x="823181" y="959467"/>
                </a:lnTo>
                <a:lnTo>
                  <a:pt x="805240" y="972782"/>
                </a:lnTo>
                <a:lnTo>
                  <a:pt x="788907" y="961725"/>
                </a:lnTo>
                <a:lnTo>
                  <a:pt x="751305" y="985166"/>
                </a:lnTo>
                <a:lnTo>
                  <a:pt x="754238" y="1004884"/>
                </a:lnTo>
                <a:lnTo>
                  <a:pt x="735113" y="1014898"/>
                </a:lnTo>
                <a:lnTo>
                  <a:pt x="723011" y="919129"/>
                </a:lnTo>
                <a:close/>
                <a:moveTo>
                  <a:pt x="226761" y="893459"/>
                </a:moveTo>
                <a:lnTo>
                  <a:pt x="255788" y="913261"/>
                </a:lnTo>
                <a:cubicBezTo>
                  <a:pt x="276860" y="927620"/>
                  <a:pt x="279145" y="939806"/>
                  <a:pt x="271359" y="951202"/>
                </a:cubicBezTo>
                <a:cubicBezTo>
                  <a:pt x="266789" y="957916"/>
                  <a:pt x="259652" y="961188"/>
                  <a:pt x="250992" y="959891"/>
                </a:cubicBezTo>
                <a:cubicBezTo>
                  <a:pt x="258947" y="969143"/>
                  <a:pt x="259681" y="978875"/>
                  <a:pt x="253672" y="987676"/>
                </a:cubicBezTo>
                <a:cubicBezTo>
                  <a:pt x="245435" y="999722"/>
                  <a:pt x="231500" y="1004179"/>
                  <a:pt x="210231" y="989679"/>
                </a:cubicBezTo>
                <a:lnTo>
                  <a:pt x="176690" y="966802"/>
                </a:lnTo>
                <a:close/>
                <a:moveTo>
                  <a:pt x="154377" y="860426"/>
                </a:moveTo>
                <a:lnTo>
                  <a:pt x="98467" y="866181"/>
                </a:lnTo>
                <a:cubicBezTo>
                  <a:pt x="99003" y="867930"/>
                  <a:pt x="99736" y="869679"/>
                  <a:pt x="100639" y="871343"/>
                </a:cubicBezTo>
                <a:cubicBezTo>
                  <a:pt x="108030" y="884997"/>
                  <a:pt x="125124" y="890356"/>
                  <a:pt x="139398" y="882627"/>
                </a:cubicBezTo>
                <a:cubicBezTo>
                  <a:pt x="148227" y="877831"/>
                  <a:pt x="153446" y="869397"/>
                  <a:pt x="154377" y="860426"/>
                </a:cubicBezTo>
                <a:close/>
                <a:moveTo>
                  <a:pt x="134190" y="830197"/>
                </a:moveTo>
                <a:cubicBezTo>
                  <a:pt x="127205" y="828099"/>
                  <a:pt x="119370" y="828691"/>
                  <a:pt x="112233" y="832556"/>
                </a:cubicBezTo>
                <a:cubicBezTo>
                  <a:pt x="103545" y="837267"/>
                  <a:pt x="98382" y="845532"/>
                  <a:pt x="97311" y="854390"/>
                </a:cubicBezTo>
                <a:lnTo>
                  <a:pt x="153023" y="848607"/>
                </a:lnTo>
                <a:cubicBezTo>
                  <a:pt x="152515" y="847027"/>
                  <a:pt x="151866" y="845476"/>
                  <a:pt x="151048" y="843980"/>
                </a:cubicBezTo>
                <a:cubicBezTo>
                  <a:pt x="147311" y="837083"/>
                  <a:pt x="141175" y="832295"/>
                  <a:pt x="134190" y="830197"/>
                </a:cubicBezTo>
                <a:close/>
                <a:moveTo>
                  <a:pt x="495084" y="812076"/>
                </a:moveTo>
                <a:cubicBezTo>
                  <a:pt x="527749" y="812076"/>
                  <a:pt x="541713" y="836562"/>
                  <a:pt x="584844" y="836562"/>
                </a:cubicBezTo>
                <a:cubicBezTo>
                  <a:pt x="568229" y="841470"/>
                  <a:pt x="532263" y="849425"/>
                  <a:pt x="495084" y="849425"/>
                </a:cubicBezTo>
                <a:cubicBezTo>
                  <a:pt x="457933" y="849425"/>
                  <a:pt x="421938" y="841470"/>
                  <a:pt x="405323" y="836562"/>
                </a:cubicBezTo>
                <a:cubicBezTo>
                  <a:pt x="448454" y="836562"/>
                  <a:pt x="462418" y="812076"/>
                  <a:pt x="495084" y="812076"/>
                </a:cubicBezTo>
                <a:close/>
                <a:moveTo>
                  <a:pt x="121238" y="808619"/>
                </a:moveTo>
                <a:cubicBezTo>
                  <a:pt x="140187" y="806914"/>
                  <a:pt x="158461" y="817027"/>
                  <a:pt x="168086" y="834756"/>
                </a:cubicBezTo>
                <a:cubicBezTo>
                  <a:pt x="170174" y="838593"/>
                  <a:pt x="171725" y="842570"/>
                  <a:pt x="172769" y="846576"/>
                </a:cubicBezTo>
                <a:lnTo>
                  <a:pt x="185209" y="845278"/>
                </a:lnTo>
                <a:lnTo>
                  <a:pt x="186479" y="857126"/>
                </a:lnTo>
                <a:lnTo>
                  <a:pt x="174377" y="858395"/>
                </a:lnTo>
                <a:cubicBezTo>
                  <a:pt x="174659" y="875405"/>
                  <a:pt x="166112" y="891851"/>
                  <a:pt x="149299" y="900962"/>
                </a:cubicBezTo>
                <a:cubicBezTo>
                  <a:pt x="124617" y="914362"/>
                  <a:pt x="96408" y="904235"/>
                  <a:pt x="83573" y="880596"/>
                </a:cubicBezTo>
                <a:cubicBezTo>
                  <a:pt x="81429" y="876618"/>
                  <a:pt x="79821" y="872443"/>
                  <a:pt x="78777" y="868240"/>
                </a:cubicBezTo>
                <a:lnTo>
                  <a:pt x="66168" y="869538"/>
                </a:lnTo>
                <a:lnTo>
                  <a:pt x="64532" y="857831"/>
                </a:lnTo>
                <a:lnTo>
                  <a:pt x="77282" y="856505"/>
                </a:lnTo>
                <a:cubicBezTo>
                  <a:pt x="77141" y="839665"/>
                  <a:pt x="85717" y="823445"/>
                  <a:pt x="102360" y="814418"/>
                </a:cubicBezTo>
                <a:cubicBezTo>
                  <a:pt x="108531" y="811068"/>
                  <a:pt x="114922" y="809187"/>
                  <a:pt x="121238" y="808619"/>
                </a:cubicBezTo>
                <a:close/>
                <a:moveTo>
                  <a:pt x="852320" y="803360"/>
                </a:moveTo>
                <a:lnTo>
                  <a:pt x="893167" y="894615"/>
                </a:lnTo>
                <a:lnTo>
                  <a:pt x="877850" y="910864"/>
                </a:lnTo>
                <a:lnTo>
                  <a:pt x="784422" y="875405"/>
                </a:lnTo>
                <a:lnTo>
                  <a:pt x="801488" y="860116"/>
                </a:lnTo>
                <a:lnTo>
                  <a:pt x="867440" y="885702"/>
                </a:lnTo>
                <a:lnTo>
                  <a:pt x="838301" y="821075"/>
                </a:lnTo>
                <a:close/>
                <a:moveTo>
                  <a:pt x="495055" y="739185"/>
                </a:moveTo>
                <a:cubicBezTo>
                  <a:pt x="527326" y="739439"/>
                  <a:pt x="544788" y="750045"/>
                  <a:pt x="559851" y="758395"/>
                </a:cubicBezTo>
                <a:cubicBezTo>
                  <a:pt x="573391" y="765899"/>
                  <a:pt x="586819" y="771597"/>
                  <a:pt x="611502" y="771597"/>
                </a:cubicBezTo>
                <a:cubicBezTo>
                  <a:pt x="636184" y="771597"/>
                  <a:pt x="649752" y="766632"/>
                  <a:pt x="663293" y="759128"/>
                </a:cubicBezTo>
                <a:cubicBezTo>
                  <a:pt x="678554" y="750638"/>
                  <a:pt x="698949" y="736815"/>
                  <a:pt x="733025" y="740624"/>
                </a:cubicBezTo>
                <a:cubicBezTo>
                  <a:pt x="681431" y="806971"/>
                  <a:pt x="610599" y="805955"/>
                  <a:pt x="610599" y="805955"/>
                </a:cubicBezTo>
                <a:cubicBezTo>
                  <a:pt x="579343" y="805955"/>
                  <a:pt x="561628" y="799580"/>
                  <a:pt x="546367" y="791117"/>
                </a:cubicBezTo>
                <a:cubicBezTo>
                  <a:pt x="532996" y="783670"/>
                  <a:pt x="519146" y="774756"/>
                  <a:pt x="495055" y="774530"/>
                </a:cubicBezTo>
                <a:cubicBezTo>
                  <a:pt x="470965" y="774756"/>
                  <a:pt x="457086" y="783698"/>
                  <a:pt x="443743" y="791117"/>
                </a:cubicBezTo>
                <a:cubicBezTo>
                  <a:pt x="428511" y="799580"/>
                  <a:pt x="410767" y="805955"/>
                  <a:pt x="379512" y="805955"/>
                </a:cubicBezTo>
                <a:cubicBezTo>
                  <a:pt x="379512" y="805955"/>
                  <a:pt x="308680" y="806971"/>
                  <a:pt x="257085" y="740624"/>
                </a:cubicBezTo>
                <a:cubicBezTo>
                  <a:pt x="291190" y="736815"/>
                  <a:pt x="311585" y="750666"/>
                  <a:pt x="326818" y="759128"/>
                </a:cubicBezTo>
                <a:cubicBezTo>
                  <a:pt x="340358" y="766632"/>
                  <a:pt x="353927" y="771597"/>
                  <a:pt x="378609" y="771597"/>
                </a:cubicBezTo>
                <a:cubicBezTo>
                  <a:pt x="403292" y="771597"/>
                  <a:pt x="416719" y="765899"/>
                  <a:pt x="430259" y="758395"/>
                </a:cubicBezTo>
                <a:cubicBezTo>
                  <a:pt x="445323" y="750045"/>
                  <a:pt x="462784" y="739467"/>
                  <a:pt x="495055" y="739185"/>
                </a:cubicBezTo>
                <a:close/>
                <a:moveTo>
                  <a:pt x="911192" y="698028"/>
                </a:moveTo>
                <a:lnTo>
                  <a:pt x="991136" y="736674"/>
                </a:lnTo>
                <a:lnTo>
                  <a:pt x="981884" y="755066"/>
                </a:lnTo>
                <a:lnTo>
                  <a:pt x="979937" y="754136"/>
                </a:lnTo>
                <a:cubicBezTo>
                  <a:pt x="977229" y="752781"/>
                  <a:pt x="972631" y="752584"/>
                  <a:pt x="967892" y="753938"/>
                </a:cubicBezTo>
                <a:lnTo>
                  <a:pt x="907497" y="768381"/>
                </a:lnTo>
                <a:lnTo>
                  <a:pt x="961348" y="795969"/>
                </a:lnTo>
                <a:lnTo>
                  <a:pt x="951926" y="814672"/>
                </a:lnTo>
                <a:lnTo>
                  <a:pt x="873167" y="773402"/>
                </a:lnTo>
                <a:lnTo>
                  <a:pt x="881771" y="756449"/>
                </a:lnTo>
                <a:lnTo>
                  <a:pt x="950459" y="739777"/>
                </a:lnTo>
                <a:lnTo>
                  <a:pt x="901855" y="716505"/>
                </a:lnTo>
                <a:close/>
                <a:moveTo>
                  <a:pt x="79059" y="698028"/>
                </a:moveTo>
                <a:lnTo>
                  <a:pt x="88256" y="717097"/>
                </a:lnTo>
                <a:lnTo>
                  <a:pt x="57395" y="731963"/>
                </a:lnTo>
                <a:cubicBezTo>
                  <a:pt x="69468" y="740370"/>
                  <a:pt x="88340" y="747055"/>
                  <a:pt x="102529" y="746688"/>
                </a:cubicBezTo>
                <a:lnTo>
                  <a:pt x="112289" y="766914"/>
                </a:lnTo>
                <a:cubicBezTo>
                  <a:pt x="95364" y="768325"/>
                  <a:pt x="73051" y="760342"/>
                  <a:pt x="59285" y="751907"/>
                </a:cubicBezTo>
                <a:lnTo>
                  <a:pt x="34179" y="809368"/>
                </a:lnTo>
                <a:lnTo>
                  <a:pt x="22726" y="785617"/>
                </a:lnTo>
                <a:lnTo>
                  <a:pt x="43601" y="738649"/>
                </a:lnTo>
                <a:lnTo>
                  <a:pt x="8283" y="755687"/>
                </a:lnTo>
                <a:lnTo>
                  <a:pt x="0" y="738563"/>
                </a:lnTo>
                <a:lnTo>
                  <a:pt x="0" y="736164"/>
                </a:lnTo>
                <a:close/>
                <a:moveTo>
                  <a:pt x="258750" y="664995"/>
                </a:moveTo>
                <a:cubicBezTo>
                  <a:pt x="292629" y="664995"/>
                  <a:pt x="310372" y="678113"/>
                  <a:pt x="326000" y="686801"/>
                </a:cubicBezTo>
                <a:cubicBezTo>
                  <a:pt x="339850" y="694502"/>
                  <a:pt x="351839" y="701977"/>
                  <a:pt x="377142" y="701977"/>
                </a:cubicBezTo>
                <a:cubicBezTo>
                  <a:pt x="402474" y="701977"/>
                  <a:pt x="414435" y="694502"/>
                  <a:pt x="428313" y="686801"/>
                </a:cubicBezTo>
                <a:cubicBezTo>
                  <a:pt x="443856" y="678169"/>
                  <a:pt x="461572" y="668381"/>
                  <a:pt x="495084" y="668268"/>
                </a:cubicBezTo>
                <a:cubicBezTo>
                  <a:pt x="528568" y="668409"/>
                  <a:pt x="546311" y="678169"/>
                  <a:pt x="561854" y="686801"/>
                </a:cubicBezTo>
                <a:cubicBezTo>
                  <a:pt x="575732" y="694502"/>
                  <a:pt x="587721" y="701977"/>
                  <a:pt x="613025" y="701977"/>
                </a:cubicBezTo>
                <a:cubicBezTo>
                  <a:pt x="638328" y="701977"/>
                  <a:pt x="650289" y="694502"/>
                  <a:pt x="664167" y="686801"/>
                </a:cubicBezTo>
                <a:cubicBezTo>
                  <a:pt x="679823" y="678113"/>
                  <a:pt x="697538" y="664995"/>
                  <a:pt x="731417" y="664995"/>
                </a:cubicBezTo>
                <a:cubicBezTo>
                  <a:pt x="752828" y="664995"/>
                  <a:pt x="778413" y="671766"/>
                  <a:pt x="778413" y="671737"/>
                </a:cubicBezTo>
                <a:lnTo>
                  <a:pt x="760049" y="703698"/>
                </a:lnTo>
                <a:cubicBezTo>
                  <a:pt x="760049" y="703698"/>
                  <a:pt x="744675" y="700934"/>
                  <a:pt x="731445" y="700934"/>
                </a:cubicBezTo>
                <a:cubicBezTo>
                  <a:pt x="706114" y="700934"/>
                  <a:pt x="692489" y="708381"/>
                  <a:pt x="678610" y="716082"/>
                </a:cubicBezTo>
                <a:cubicBezTo>
                  <a:pt x="662983" y="724798"/>
                  <a:pt x="649950" y="736759"/>
                  <a:pt x="616043" y="736759"/>
                </a:cubicBezTo>
                <a:cubicBezTo>
                  <a:pt x="582164" y="736759"/>
                  <a:pt x="563688" y="725786"/>
                  <a:pt x="548060" y="717097"/>
                </a:cubicBezTo>
                <a:cubicBezTo>
                  <a:pt x="534265" y="709424"/>
                  <a:pt x="520048" y="702824"/>
                  <a:pt x="495084" y="702739"/>
                </a:cubicBezTo>
                <a:cubicBezTo>
                  <a:pt x="470090" y="702824"/>
                  <a:pt x="455901" y="709453"/>
                  <a:pt x="442107" y="717097"/>
                </a:cubicBezTo>
                <a:cubicBezTo>
                  <a:pt x="426508" y="725786"/>
                  <a:pt x="408031" y="736759"/>
                  <a:pt x="374124" y="736759"/>
                </a:cubicBezTo>
                <a:cubicBezTo>
                  <a:pt x="340217" y="736759"/>
                  <a:pt x="327184" y="724770"/>
                  <a:pt x="311557" y="716082"/>
                </a:cubicBezTo>
                <a:cubicBezTo>
                  <a:pt x="297678" y="708381"/>
                  <a:pt x="284025" y="700934"/>
                  <a:pt x="258721" y="700934"/>
                </a:cubicBezTo>
                <a:cubicBezTo>
                  <a:pt x="245492" y="700934"/>
                  <a:pt x="230118" y="703698"/>
                  <a:pt x="230118" y="703698"/>
                </a:cubicBezTo>
                <a:lnTo>
                  <a:pt x="211754" y="671737"/>
                </a:lnTo>
                <a:cubicBezTo>
                  <a:pt x="211754" y="671737"/>
                  <a:pt x="237339" y="664995"/>
                  <a:pt x="258750" y="664995"/>
                </a:cubicBezTo>
                <a:close/>
                <a:moveTo>
                  <a:pt x="949867" y="589283"/>
                </a:moveTo>
                <a:lnTo>
                  <a:pt x="959317" y="606265"/>
                </a:lnTo>
                <a:cubicBezTo>
                  <a:pt x="952406" y="610468"/>
                  <a:pt x="948089" y="616589"/>
                  <a:pt x="946482" y="624685"/>
                </a:cubicBezTo>
                <a:cubicBezTo>
                  <a:pt x="944817" y="633148"/>
                  <a:pt x="946848" y="638479"/>
                  <a:pt x="951841" y="639467"/>
                </a:cubicBezTo>
                <a:cubicBezTo>
                  <a:pt x="958047" y="640679"/>
                  <a:pt x="962673" y="634332"/>
                  <a:pt x="966228" y="624826"/>
                </a:cubicBezTo>
                <a:cubicBezTo>
                  <a:pt x="972829" y="607760"/>
                  <a:pt x="981630" y="593627"/>
                  <a:pt x="1001404" y="597548"/>
                </a:cubicBezTo>
                <a:cubicBezTo>
                  <a:pt x="1021207" y="601469"/>
                  <a:pt x="1027244" y="619325"/>
                  <a:pt x="1023435" y="638508"/>
                </a:cubicBezTo>
                <a:cubicBezTo>
                  <a:pt x="1020248" y="654925"/>
                  <a:pt x="1011870" y="665814"/>
                  <a:pt x="998753" y="673317"/>
                </a:cubicBezTo>
                <a:lnTo>
                  <a:pt x="988879" y="655856"/>
                </a:lnTo>
                <a:cubicBezTo>
                  <a:pt x="998612" y="650412"/>
                  <a:pt x="1004197" y="643867"/>
                  <a:pt x="1006059" y="634417"/>
                </a:cubicBezTo>
                <a:cubicBezTo>
                  <a:pt x="1007723" y="625955"/>
                  <a:pt x="1005438" y="619297"/>
                  <a:pt x="999091" y="618028"/>
                </a:cubicBezTo>
                <a:cubicBezTo>
                  <a:pt x="991870" y="616617"/>
                  <a:pt x="987074" y="624939"/>
                  <a:pt x="983548" y="633543"/>
                </a:cubicBezTo>
                <a:cubicBezTo>
                  <a:pt x="977596" y="649311"/>
                  <a:pt x="967920" y="663472"/>
                  <a:pt x="949387" y="659805"/>
                </a:cubicBezTo>
                <a:cubicBezTo>
                  <a:pt x="932828" y="656533"/>
                  <a:pt x="925212" y="641441"/>
                  <a:pt x="929302" y="620651"/>
                </a:cubicBezTo>
                <a:cubicBezTo>
                  <a:pt x="932095" y="606603"/>
                  <a:pt x="937737" y="596984"/>
                  <a:pt x="949867" y="589283"/>
                </a:cubicBezTo>
                <a:close/>
                <a:moveTo>
                  <a:pt x="424195" y="455094"/>
                </a:moveTo>
                <a:lnTo>
                  <a:pt x="565972" y="455094"/>
                </a:lnTo>
                <a:lnTo>
                  <a:pt x="565916" y="476504"/>
                </a:lnTo>
                <a:cubicBezTo>
                  <a:pt x="565916" y="476504"/>
                  <a:pt x="557087" y="480425"/>
                  <a:pt x="557087" y="490242"/>
                </a:cubicBezTo>
                <a:cubicBezTo>
                  <a:pt x="557087" y="509903"/>
                  <a:pt x="572376" y="587703"/>
                  <a:pt x="569442" y="643867"/>
                </a:cubicBezTo>
                <a:lnTo>
                  <a:pt x="520077" y="643867"/>
                </a:lnTo>
                <a:lnTo>
                  <a:pt x="516353" y="590552"/>
                </a:lnTo>
                <a:cubicBezTo>
                  <a:pt x="514717" y="577069"/>
                  <a:pt x="506085" y="569226"/>
                  <a:pt x="495055" y="569226"/>
                </a:cubicBezTo>
                <a:cubicBezTo>
                  <a:pt x="484054" y="569226"/>
                  <a:pt x="475394" y="577097"/>
                  <a:pt x="473758" y="590552"/>
                </a:cubicBezTo>
                <a:lnTo>
                  <a:pt x="470034" y="643867"/>
                </a:lnTo>
                <a:lnTo>
                  <a:pt x="420669" y="643867"/>
                </a:lnTo>
                <a:cubicBezTo>
                  <a:pt x="417735" y="587703"/>
                  <a:pt x="433024" y="509875"/>
                  <a:pt x="433024" y="490242"/>
                </a:cubicBezTo>
                <a:cubicBezTo>
                  <a:pt x="433024" y="480425"/>
                  <a:pt x="424195" y="476504"/>
                  <a:pt x="424195" y="476504"/>
                </a:cubicBezTo>
                <a:close/>
                <a:moveTo>
                  <a:pt x="624534" y="425136"/>
                </a:moveTo>
                <a:lnTo>
                  <a:pt x="639992" y="425136"/>
                </a:lnTo>
                <a:lnTo>
                  <a:pt x="641995" y="441186"/>
                </a:lnTo>
                <a:lnTo>
                  <a:pt x="656946" y="441186"/>
                </a:lnTo>
                <a:lnTo>
                  <a:pt x="659146" y="425136"/>
                </a:lnTo>
                <a:lnTo>
                  <a:pt x="667694" y="425136"/>
                </a:lnTo>
                <a:lnTo>
                  <a:pt x="676213" y="425136"/>
                </a:lnTo>
                <a:lnTo>
                  <a:pt x="678413" y="441186"/>
                </a:lnTo>
                <a:lnTo>
                  <a:pt x="693363" y="441186"/>
                </a:lnTo>
                <a:lnTo>
                  <a:pt x="695366" y="425136"/>
                </a:lnTo>
                <a:lnTo>
                  <a:pt x="710825" y="425136"/>
                </a:lnTo>
                <a:lnTo>
                  <a:pt x="708709" y="447787"/>
                </a:lnTo>
                <a:lnTo>
                  <a:pt x="698131" y="456363"/>
                </a:lnTo>
                <a:lnTo>
                  <a:pt x="698723" y="467364"/>
                </a:lnTo>
                <a:lnTo>
                  <a:pt x="698808" y="467364"/>
                </a:lnTo>
                <a:cubicBezTo>
                  <a:pt x="698808" y="478817"/>
                  <a:pt x="709781" y="481074"/>
                  <a:pt x="709781" y="481074"/>
                </a:cubicBezTo>
                <a:lnTo>
                  <a:pt x="709781" y="493683"/>
                </a:lnTo>
                <a:lnTo>
                  <a:pt x="701234" y="493683"/>
                </a:lnTo>
                <a:cubicBezTo>
                  <a:pt x="701601" y="536222"/>
                  <a:pt x="722729" y="597689"/>
                  <a:pt x="722786" y="643895"/>
                </a:cubicBezTo>
                <a:lnTo>
                  <a:pt x="667694" y="643895"/>
                </a:lnTo>
                <a:lnTo>
                  <a:pt x="612602" y="643895"/>
                </a:lnTo>
                <a:cubicBezTo>
                  <a:pt x="612602" y="597717"/>
                  <a:pt x="633730" y="536222"/>
                  <a:pt x="634097" y="493683"/>
                </a:cubicBezTo>
                <a:lnTo>
                  <a:pt x="625549" y="493683"/>
                </a:lnTo>
                <a:lnTo>
                  <a:pt x="625549" y="481074"/>
                </a:lnTo>
                <a:cubicBezTo>
                  <a:pt x="625549" y="481074"/>
                  <a:pt x="636551" y="478817"/>
                  <a:pt x="636551" y="467364"/>
                </a:cubicBezTo>
                <a:lnTo>
                  <a:pt x="636607" y="467364"/>
                </a:lnTo>
                <a:lnTo>
                  <a:pt x="637228" y="456363"/>
                </a:lnTo>
                <a:lnTo>
                  <a:pt x="626650" y="447787"/>
                </a:lnTo>
                <a:close/>
                <a:moveTo>
                  <a:pt x="279370" y="425136"/>
                </a:moveTo>
                <a:lnTo>
                  <a:pt x="294829" y="425136"/>
                </a:lnTo>
                <a:lnTo>
                  <a:pt x="296832" y="441186"/>
                </a:lnTo>
                <a:lnTo>
                  <a:pt x="311782" y="441186"/>
                </a:lnTo>
                <a:lnTo>
                  <a:pt x="313983" y="425136"/>
                </a:lnTo>
                <a:lnTo>
                  <a:pt x="322502" y="425136"/>
                </a:lnTo>
                <a:lnTo>
                  <a:pt x="331049" y="425136"/>
                </a:lnTo>
                <a:lnTo>
                  <a:pt x="333249" y="441186"/>
                </a:lnTo>
                <a:lnTo>
                  <a:pt x="348200" y="441186"/>
                </a:lnTo>
                <a:lnTo>
                  <a:pt x="350203" y="425136"/>
                </a:lnTo>
                <a:lnTo>
                  <a:pt x="365661" y="425136"/>
                </a:lnTo>
                <a:lnTo>
                  <a:pt x="363546" y="447787"/>
                </a:lnTo>
                <a:lnTo>
                  <a:pt x="352967" y="456363"/>
                </a:lnTo>
                <a:lnTo>
                  <a:pt x="353588" y="467364"/>
                </a:lnTo>
                <a:lnTo>
                  <a:pt x="353644" y="467364"/>
                </a:lnTo>
                <a:cubicBezTo>
                  <a:pt x="353644" y="478817"/>
                  <a:pt x="364646" y="481074"/>
                  <a:pt x="364646" y="481074"/>
                </a:cubicBezTo>
                <a:lnTo>
                  <a:pt x="364646" y="493683"/>
                </a:lnTo>
                <a:lnTo>
                  <a:pt x="356098" y="493683"/>
                </a:lnTo>
                <a:cubicBezTo>
                  <a:pt x="356465" y="536222"/>
                  <a:pt x="377594" y="597689"/>
                  <a:pt x="377566" y="643895"/>
                </a:cubicBezTo>
                <a:lnTo>
                  <a:pt x="322474" y="643895"/>
                </a:lnTo>
                <a:lnTo>
                  <a:pt x="267410" y="643895"/>
                </a:lnTo>
                <a:cubicBezTo>
                  <a:pt x="267410" y="597717"/>
                  <a:pt x="288538" y="536222"/>
                  <a:pt x="288905" y="493683"/>
                </a:cubicBezTo>
                <a:lnTo>
                  <a:pt x="280358" y="493683"/>
                </a:lnTo>
                <a:lnTo>
                  <a:pt x="280358" y="481074"/>
                </a:lnTo>
                <a:cubicBezTo>
                  <a:pt x="280358" y="481074"/>
                  <a:pt x="291359" y="478817"/>
                  <a:pt x="291359" y="467364"/>
                </a:cubicBezTo>
                <a:lnTo>
                  <a:pt x="291416" y="467364"/>
                </a:lnTo>
                <a:lnTo>
                  <a:pt x="292036" y="456363"/>
                </a:lnTo>
                <a:lnTo>
                  <a:pt x="281458" y="447787"/>
                </a:lnTo>
                <a:close/>
                <a:moveTo>
                  <a:pt x="1008795" y="375686"/>
                </a:moveTo>
                <a:lnTo>
                  <a:pt x="1014380" y="401468"/>
                </a:lnTo>
                <a:lnTo>
                  <a:pt x="983125" y="442258"/>
                </a:lnTo>
                <a:lnTo>
                  <a:pt x="1021433" y="433937"/>
                </a:lnTo>
                <a:lnTo>
                  <a:pt x="1025918" y="454642"/>
                </a:lnTo>
                <a:lnTo>
                  <a:pt x="939147" y="473486"/>
                </a:lnTo>
                <a:lnTo>
                  <a:pt x="934662" y="452780"/>
                </a:lnTo>
                <a:lnTo>
                  <a:pt x="968146" y="445503"/>
                </a:lnTo>
                <a:cubicBezTo>
                  <a:pt x="958358" y="434501"/>
                  <a:pt x="941602" y="423641"/>
                  <a:pt x="927695" y="420679"/>
                </a:cubicBezTo>
                <a:lnTo>
                  <a:pt x="922927" y="398732"/>
                </a:lnTo>
                <a:cubicBezTo>
                  <a:pt x="939712" y="401327"/>
                  <a:pt x="959542" y="414275"/>
                  <a:pt x="970967" y="425700"/>
                </a:cubicBezTo>
                <a:close/>
                <a:moveTo>
                  <a:pt x="667637" y="368492"/>
                </a:moveTo>
                <a:cubicBezTo>
                  <a:pt x="686396" y="368492"/>
                  <a:pt x="701996" y="381750"/>
                  <a:pt x="701996" y="402964"/>
                </a:cubicBezTo>
                <a:lnTo>
                  <a:pt x="701996" y="410354"/>
                </a:lnTo>
                <a:lnTo>
                  <a:pt x="633279" y="410354"/>
                </a:lnTo>
                <a:lnTo>
                  <a:pt x="633279" y="402964"/>
                </a:lnTo>
                <a:cubicBezTo>
                  <a:pt x="633279" y="381750"/>
                  <a:pt x="648878" y="368492"/>
                  <a:pt x="667637" y="368492"/>
                </a:cubicBezTo>
                <a:close/>
                <a:moveTo>
                  <a:pt x="322530" y="368492"/>
                </a:moveTo>
                <a:cubicBezTo>
                  <a:pt x="341289" y="368492"/>
                  <a:pt x="356888" y="381750"/>
                  <a:pt x="356888" y="402964"/>
                </a:cubicBezTo>
                <a:lnTo>
                  <a:pt x="356888" y="410354"/>
                </a:lnTo>
                <a:lnTo>
                  <a:pt x="288172" y="410354"/>
                </a:lnTo>
                <a:lnTo>
                  <a:pt x="288172" y="402964"/>
                </a:lnTo>
                <a:cubicBezTo>
                  <a:pt x="288172" y="381750"/>
                  <a:pt x="303771" y="368492"/>
                  <a:pt x="322530" y="368492"/>
                </a:cubicBezTo>
                <a:close/>
                <a:moveTo>
                  <a:pt x="430767" y="356673"/>
                </a:moveTo>
                <a:lnTo>
                  <a:pt x="454011" y="356673"/>
                </a:lnTo>
                <a:lnTo>
                  <a:pt x="456381" y="374501"/>
                </a:lnTo>
                <a:lnTo>
                  <a:pt x="476889" y="374501"/>
                </a:lnTo>
                <a:lnTo>
                  <a:pt x="479258" y="356673"/>
                </a:lnTo>
                <a:lnTo>
                  <a:pt x="510937" y="356673"/>
                </a:lnTo>
                <a:lnTo>
                  <a:pt x="513306" y="374501"/>
                </a:lnTo>
                <a:lnTo>
                  <a:pt x="533814" y="374501"/>
                </a:lnTo>
                <a:lnTo>
                  <a:pt x="536212" y="356673"/>
                </a:lnTo>
                <a:lnTo>
                  <a:pt x="559428" y="356673"/>
                </a:lnTo>
                <a:lnTo>
                  <a:pt x="557905" y="385079"/>
                </a:lnTo>
                <a:cubicBezTo>
                  <a:pt x="557905" y="385079"/>
                  <a:pt x="545662" y="389988"/>
                  <a:pt x="545662" y="402738"/>
                </a:cubicBezTo>
                <a:cubicBezTo>
                  <a:pt x="545662" y="411567"/>
                  <a:pt x="549132" y="438168"/>
                  <a:pt x="549132" y="438168"/>
                </a:cubicBezTo>
                <a:lnTo>
                  <a:pt x="441063" y="438168"/>
                </a:lnTo>
                <a:cubicBezTo>
                  <a:pt x="441063" y="438168"/>
                  <a:pt x="444533" y="411567"/>
                  <a:pt x="444533" y="402738"/>
                </a:cubicBezTo>
                <a:cubicBezTo>
                  <a:pt x="444533" y="389988"/>
                  <a:pt x="432291" y="385079"/>
                  <a:pt x="432291" y="385079"/>
                </a:cubicBezTo>
                <a:close/>
                <a:moveTo>
                  <a:pt x="938664" y="280167"/>
                </a:moveTo>
                <a:cubicBezTo>
                  <a:pt x="931707" y="277963"/>
                  <a:pt x="923858" y="278436"/>
                  <a:pt x="916665" y="282201"/>
                </a:cubicBezTo>
                <a:cubicBezTo>
                  <a:pt x="902278" y="289705"/>
                  <a:pt x="897201" y="306884"/>
                  <a:pt x="904479" y="320791"/>
                </a:cubicBezTo>
                <a:cubicBezTo>
                  <a:pt x="911672" y="334529"/>
                  <a:pt x="928682" y="340171"/>
                  <a:pt x="943068" y="332639"/>
                </a:cubicBezTo>
                <a:cubicBezTo>
                  <a:pt x="957455" y="325107"/>
                  <a:pt x="962532" y="307928"/>
                  <a:pt x="955311" y="294190"/>
                </a:cubicBezTo>
                <a:cubicBezTo>
                  <a:pt x="951686" y="287251"/>
                  <a:pt x="945621" y="282371"/>
                  <a:pt x="938664" y="280167"/>
                </a:cubicBezTo>
                <a:close/>
                <a:moveTo>
                  <a:pt x="926006" y="258348"/>
                </a:moveTo>
                <a:cubicBezTo>
                  <a:pt x="944974" y="256926"/>
                  <a:pt x="963089" y="267314"/>
                  <a:pt x="972462" y="285192"/>
                </a:cubicBezTo>
                <a:cubicBezTo>
                  <a:pt x="984958" y="309028"/>
                  <a:pt x="977596" y="338055"/>
                  <a:pt x="952716" y="351116"/>
                </a:cubicBezTo>
                <a:cubicBezTo>
                  <a:pt x="927836" y="364148"/>
                  <a:pt x="899796" y="353626"/>
                  <a:pt x="887300" y="329790"/>
                </a:cubicBezTo>
                <a:cubicBezTo>
                  <a:pt x="874831" y="305953"/>
                  <a:pt x="882165" y="276870"/>
                  <a:pt x="907046" y="263866"/>
                </a:cubicBezTo>
                <a:cubicBezTo>
                  <a:pt x="913266" y="260608"/>
                  <a:pt x="919683" y="258822"/>
                  <a:pt x="926006" y="258348"/>
                </a:cubicBezTo>
                <a:close/>
                <a:moveTo>
                  <a:pt x="620980" y="249367"/>
                </a:moveTo>
                <a:cubicBezTo>
                  <a:pt x="638130" y="250326"/>
                  <a:pt x="652179" y="264486"/>
                  <a:pt x="652940" y="281637"/>
                </a:cubicBezTo>
                <a:cubicBezTo>
                  <a:pt x="653843" y="301130"/>
                  <a:pt x="638328" y="317209"/>
                  <a:pt x="619033" y="317209"/>
                </a:cubicBezTo>
                <a:cubicBezTo>
                  <a:pt x="610373" y="317209"/>
                  <a:pt x="602475" y="313965"/>
                  <a:pt x="596466" y="308605"/>
                </a:cubicBezTo>
                <a:cubicBezTo>
                  <a:pt x="596043" y="308210"/>
                  <a:pt x="596410" y="307477"/>
                  <a:pt x="596974" y="307646"/>
                </a:cubicBezTo>
                <a:cubicBezTo>
                  <a:pt x="599202" y="308295"/>
                  <a:pt x="601544" y="308633"/>
                  <a:pt x="603970" y="308633"/>
                </a:cubicBezTo>
                <a:cubicBezTo>
                  <a:pt x="619400" y="308633"/>
                  <a:pt x="631614" y="294867"/>
                  <a:pt x="629019" y="278957"/>
                </a:cubicBezTo>
                <a:cubicBezTo>
                  <a:pt x="627411" y="269084"/>
                  <a:pt x="619795" y="260932"/>
                  <a:pt x="610063" y="258591"/>
                </a:cubicBezTo>
                <a:cubicBezTo>
                  <a:pt x="605465" y="257491"/>
                  <a:pt x="601036" y="257688"/>
                  <a:pt x="597002" y="258845"/>
                </a:cubicBezTo>
                <a:cubicBezTo>
                  <a:pt x="596410" y="259042"/>
                  <a:pt x="596015" y="258309"/>
                  <a:pt x="596466" y="257914"/>
                </a:cubicBezTo>
                <a:cubicBezTo>
                  <a:pt x="602926" y="252187"/>
                  <a:pt x="611558" y="248859"/>
                  <a:pt x="620980" y="249367"/>
                </a:cubicBezTo>
                <a:close/>
                <a:moveTo>
                  <a:pt x="495084" y="243273"/>
                </a:moveTo>
                <a:cubicBezTo>
                  <a:pt x="495084" y="243273"/>
                  <a:pt x="547326" y="322963"/>
                  <a:pt x="547326" y="335065"/>
                </a:cubicBezTo>
                <a:lnTo>
                  <a:pt x="547326" y="340086"/>
                </a:lnTo>
                <a:lnTo>
                  <a:pt x="442812" y="340086"/>
                </a:lnTo>
                <a:lnTo>
                  <a:pt x="442812" y="335065"/>
                </a:lnTo>
                <a:cubicBezTo>
                  <a:pt x="442812" y="322963"/>
                  <a:pt x="495084" y="243273"/>
                  <a:pt x="495084" y="243273"/>
                </a:cubicBezTo>
                <a:close/>
                <a:moveTo>
                  <a:pt x="367015" y="242709"/>
                </a:moveTo>
                <a:lnTo>
                  <a:pt x="375196" y="269084"/>
                </a:lnTo>
                <a:lnTo>
                  <a:pt x="402135" y="262991"/>
                </a:lnTo>
                <a:lnTo>
                  <a:pt x="383376" y="283273"/>
                </a:lnTo>
                <a:lnTo>
                  <a:pt x="402135" y="303556"/>
                </a:lnTo>
                <a:lnTo>
                  <a:pt x="375196" y="297462"/>
                </a:lnTo>
                <a:lnTo>
                  <a:pt x="367015" y="323838"/>
                </a:lnTo>
                <a:lnTo>
                  <a:pt x="358835" y="297462"/>
                </a:lnTo>
                <a:lnTo>
                  <a:pt x="331895" y="303556"/>
                </a:lnTo>
                <a:lnTo>
                  <a:pt x="350654" y="283273"/>
                </a:lnTo>
                <a:lnTo>
                  <a:pt x="331895" y="262991"/>
                </a:lnTo>
                <a:lnTo>
                  <a:pt x="358835" y="269084"/>
                </a:lnTo>
                <a:close/>
                <a:moveTo>
                  <a:pt x="495084" y="198111"/>
                </a:moveTo>
                <a:cubicBezTo>
                  <a:pt x="504675" y="198111"/>
                  <a:pt x="512432" y="205868"/>
                  <a:pt x="512432" y="215459"/>
                </a:cubicBezTo>
                <a:cubicBezTo>
                  <a:pt x="512432" y="225022"/>
                  <a:pt x="504646" y="232808"/>
                  <a:pt x="495084" y="232808"/>
                </a:cubicBezTo>
                <a:cubicBezTo>
                  <a:pt x="485492" y="232808"/>
                  <a:pt x="477735" y="225051"/>
                  <a:pt x="477735" y="215459"/>
                </a:cubicBezTo>
                <a:cubicBezTo>
                  <a:pt x="477735" y="205868"/>
                  <a:pt x="485492" y="198111"/>
                  <a:pt x="495084" y="198111"/>
                </a:cubicBezTo>
                <a:close/>
                <a:moveTo>
                  <a:pt x="825973" y="112243"/>
                </a:moveTo>
                <a:lnTo>
                  <a:pt x="842109" y="125417"/>
                </a:lnTo>
                <a:lnTo>
                  <a:pt x="808202" y="172780"/>
                </a:lnTo>
                <a:lnTo>
                  <a:pt x="864253" y="148548"/>
                </a:lnTo>
                <a:lnTo>
                  <a:pt x="873590" y="157687"/>
                </a:lnTo>
                <a:lnTo>
                  <a:pt x="850430" y="214162"/>
                </a:lnTo>
                <a:lnTo>
                  <a:pt x="897088" y="179239"/>
                </a:lnTo>
                <a:lnTo>
                  <a:pt x="910741" y="195290"/>
                </a:lnTo>
                <a:lnTo>
                  <a:pt x="838329" y="246207"/>
                </a:lnTo>
                <a:lnTo>
                  <a:pt x="823576" y="231708"/>
                </a:lnTo>
                <a:lnTo>
                  <a:pt x="845832" y="176757"/>
                </a:lnTo>
                <a:lnTo>
                  <a:pt x="790881" y="199634"/>
                </a:lnTo>
                <a:lnTo>
                  <a:pt x="775846" y="184881"/>
                </a:lnTo>
                <a:close/>
                <a:moveTo>
                  <a:pt x="295985" y="37095"/>
                </a:moveTo>
                <a:lnTo>
                  <a:pt x="333870" y="117405"/>
                </a:lnTo>
                <a:lnTo>
                  <a:pt x="273193" y="146037"/>
                </a:lnTo>
                <a:lnTo>
                  <a:pt x="265661" y="130099"/>
                </a:lnTo>
                <a:lnTo>
                  <a:pt x="307184" y="110494"/>
                </a:lnTo>
                <a:lnTo>
                  <a:pt x="299822" y="94895"/>
                </a:lnTo>
                <a:lnTo>
                  <a:pt x="265153" y="111256"/>
                </a:lnTo>
                <a:lnTo>
                  <a:pt x="257649" y="95318"/>
                </a:lnTo>
                <a:lnTo>
                  <a:pt x="292290" y="78957"/>
                </a:lnTo>
                <a:lnTo>
                  <a:pt x="284335" y="62088"/>
                </a:lnTo>
                <a:lnTo>
                  <a:pt x="242812" y="81693"/>
                </a:lnTo>
                <a:lnTo>
                  <a:pt x="235280" y="65727"/>
                </a:lnTo>
                <a:close/>
                <a:moveTo>
                  <a:pt x="666311" y="26037"/>
                </a:moveTo>
                <a:lnTo>
                  <a:pt x="685944" y="33061"/>
                </a:lnTo>
                <a:lnTo>
                  <a:pt x="669809" y="89450"/>
                </a:lnTo>
                <a:lnTo>
                  <a:pt x="714464" y="47786"/>
                </a:lnTo>
                <a:lnTo>
                  <a:pt x="726340" y="53287"/>
                </a:lnTo>
                <a:lnTo>
                  <a:pt x="723491" y="114274"/>
                </a:lnTo>
                <a:lnTo>
                  <a:pt x="755790" y="65586"/>
                </a:lnTo>
                <a:lnTo>
                  <a:pt x="774013" y="76192"/>
                </a:lnTo>
                <a:lnTo>
                  <a:pt x="722898" y="148520"/>
                </a:lnTo>
                <a:lnTo>
                  <a:pt x="704139" y="139831"/>
                </a:lnTo>
                <a:lnTo>
                  <a:pt x="706650" y="80593"/>
                </a:lnTo>
                <a:lnTo>
                  <a:pt x="662559" y="120593"/>
                </a:lnTo>
                <a:lnTo>
                  <a:pt x="643434" y="111764"/>
                </a:lnTo>
                <a:close/>
                <a:moveTo>
                  <a:pt x="561487" y="1044"/>
                </a:moveTo>
                <a:cubicBezTo>
                  <a:pt x="587975" y="4344"/>
                  <a:pt x="600218" y="21975"/>
                  <a:pt x="597200" y="46178"/>
                </a:cubicBezTo>
                <a:lnTo>
                  <a:pt x="590316" y="97180"/>
                </a:lnTo>
                <a:lnTo>
                  <a:pt x="569414" y="94331"/>
                </a:lnTo>
                <a:lnTo>
                  <a:pt x="575225" y="47899"/>
                </a:lnTo>
                <a:cubicBezTo>
                  <a:pt x="577143" y="32553"/>
                  <a:pt x="573814" y="22285"/>
                  <a:pt x="559090" y="20423"/>
                </a:cubicBezTo>
                <a:cubicBezTo>
                  <a:pt x="544110" y="18562"/>
                  <a:pt x="538328" y="27927"/>
                  <a:pt x="536438" y="43019"/>
                </a:cubicBezTo>
                <a:lnTo>
                  <a:pt x="530627" y="89450"/>
                </a:lnTo>
                <a:lnTo>
                  <a:pt x="509696" y="87081"/>
                </a:lnTo>
                <a:lnTo>
                  <a:pt x="515535" y="36333"/>
                </a:lnTo>
                <a:cubicBezTo>
                  <a:pt x="518582" y="11904"/>
                  <a:pt x="534942" y="-2285"/>
                  <a:pt x="561487" y="1044"/>
                </a:cubicBezTo>
                <a:close/>
                <a:moveTo>
                  <a:pt x="448793" y="0"/>
                </a:moveTo>
                <a:lnTo>
                  <a:pt x="462192" y="87843"/>
                </a:lnTo>
                <a:lnTo>
                  <a:pt x="443433" y="90945"/>
                </a:lnTo>
                <a:lnTo>
                  <a:pt x="389300" y="45501"/>
                </a:lnTo>
                <a:lnTo>
                  <a:pt x="399371" y="98449"/>
                </a:lnTo>
                <a:lnTo>
                  <a:pt x="378948" y="101891"/>
                </a:lnTo>
                <a:lnTo>
                  <a:pt x="362671" y="14612"/>
                </a:lnTo>
                <a:lnTo>
                  <a:pt x="382982" y="11171"/>
                </a:lnTo>
                <a:lnTo>
                  <a:pt x="383405" y="13286"/>
                </a:lnTo>
                <a:cubicBezTo>
                  <a:pt x="383912" y="16305"/>
                  <a:pt x="386508" y="20085"/>
                  <a:pt x="390400" y="23131"/>
                </a:cubicBezTo>
                <a:lnTo>
                  <a:pt x="437848" y="63216"/>
                </a:lnTo>
                <a:lnTo>
                  <a:pt x="428144" y="3498"/>
                </a:lnTo>
                <a:close/>
              </a:path>
            </a:pathLst>
          </a:custGeom>
          <a:solidFill>
            <a:schemeClr val="accent2"/>
          </a:solidFill>
        </p:spPr>
        <p:txBody>
          <a:bodyPr wrap="square">
            <a:noAutofit/>
          </a:bodyPr>
          <a:lstStyle>
            <a:lvl1pPr marL="0" indent="0">
              <a:buNone/>
              <a:defRPr sz="100">
                <a:noFill/>
              </a:defRPr>
            </a:lvl1pPr>
            <a:lvl2pPr marL="201812" indent="0">
              <a:buNone/>
              <a:defRPr sz="100"/>
            </a:lvl2pPr>
            <a:lvl3pPr marL="447675" indent="0">
              <a:buNone/>
              <a:defRPr sz="100"/>
            </a:lvl3pPr>
            <a:lvl4pPr>
              <a:buNone/>
              <a:defRPr sz="100"/>
            </a:lvl4pPr>
            <a:lvl5pPr>
              <a:buNone/>
              <a:defRPr sz="100"/>
            </a:lvl5pPr>
          </a:lstStyle>
          <a:p>
            <a:pPr lvl="0"/>
            <a:r>
              <a:rPr lang="da-DK" dirty="0"/>
              <a:t>.</a:t>
            </a:r>
          </a:p>
        </p:txBody>
      </p:sp>
    </p:spTree>
    <p:extLst>
      <p:ext uri="{BB962C8B-B14F-4D97-AF65-F5344CB8AC3E}">
        <p14:creationId xmlns:p14="http://schemas.microsoft.com/office/powerpoint/2010/main" val="76872662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Rapport: To indho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670675-C315-4700-B9B7-A5AB773CA2BB}"/>
              </a:ext>
            </a:extLst>
          </p:cNvPr>
          <p:cNvSpPr>
            <a:spLocks noGrp="1"/>
          </p:cNvSpPr>
          <p:nvPr>
            <p:ph type="title" hasCustomPrompt="1"/>
          </p:nvPr>
        </p:nvSpPr>
        <p:spPr>
          <a:xfrm>
            <a:off x="719998" y="894268"/>
            <a:ext cx="5194800" cy="850742"/>
          </a:xfrm>
        </p:spPr>
        <p:txBody>
          <a:bodyPr/>
          <a:lstStyle>
            <a:lvl1pPr>
              <a:defRPr sz="2000"/>
            </a:lvl1pPr>
          </a:lstStyle>
          <a:p>
            <a:r>
              <a:rPr lang="da-DK" dirty="0"/>
              <a:t>Klik for at tilføje titel</a:t>
            </a:r>
          </a:p>
        </p:txBody>
      </p:sp>
      <p:sp>
        <p:nvSpPr>
          <p:cNvPr id="3" name="Content Placeholder 2"/>
          <p:cNvSpPr>
            <a:spLocks noGrp="1"/>
          </p:cNvSpPr>
          <p:nvPr>
            <p:ph idx="1" hasCustomPrompt="1"/>
          </p:nvPr>
        </p:nvSpPr>
        <p:spPr>
          <a:xfrm>
            <a:off x="719997" y="2192138"/>
            <a:ext cx="5196199" cy="3945862"/>
          </a:xfrm>
        </p:spPr>
        <p:txBody>
          <a:bodyPr/>
          <a:lstStyle>
            <a:lvl1pPr>
              <a:defRPr sz="1200">
                <a:latin typeface="KBH Tekst" panose="00000500000000000000" pitchFamily="2" charset="0"/>
              </a:defRPr>
            </a:lvl1pPr>
            <a:lvl2pPr marL="371475" indent="-179388">
              <a:defRPr sz="1200">
                <a:latin typeface="KBH Tekst" panose="00000500000000000000" pitchFamily="2" charset="0"/>
              </a:defRPr>
            </a:lvl2pPr>
            <a:lvl3pPr marL="544513" indent="-163513">
              <a:defRPr sz="1200">
                <a:latin typeface="KBH Tekst" panose="00000500000000000000" pitchFamily="2" charset="0"/>
              </a:defRPr>
            </a:lvl3pPr>
            <a:lvl4pPr>
              <a:defRPr sz="1200"/>
            </a:lvl4pPr>
            <a:lvl5pPr>
              <a:defRPr sz="1200">
                <a:latin typeface="KBH Tekst" panose="00000500000000000000" pitchFamily="2" charset="0"/>
              </a:defRPr>
            </a:lvl5pPr>
            <a:lvl6pPr>
              <a:defRPr sz="2000"/>
            </a:lvl6pPr>
            <a:lvl7pPr>
              <a:defRPr sz="2000"/>
            </a:lvl7pPr>
            <a:lvl8pPr>
              <a:defRPr sz="2000"/>
            </a:lvl8pPr>
          </a:lstStyle>
          <a:p>
            <a:pPr lvl="0"/>
            <a:r>
              <a:rPr lang="da-DK" noProof="0" dirty="0"/>
              <a:t>Brug TAB og Shift + TAB til at skifte tekst- og bulletniveau. Stå på ny linje inden du trykker på TAB. </a:t>
            </a:r>
          </a:p>
          <a:p>
            <a:pPr lvl="1"/>
            <a:r>
              <a:rPr lang="da-DK" noProof="0" dirty="0"/>
              <a:t>Second </a:t>
            </a:r>
            <a:r>
              <a:rPr lang="da-DK" noProof="0" dirty="0" err="1"/>
              <a:t>level</a:t>
            </a:r>
            <a:endParaRPr lang="da-DK" noProof="0" dirty="0"/>
          </a:p>
          <a:p>
            <a:pPr lvl="2"/>
            <a:r>
              <a:rPr lang="da-DK" noProof="0" dirty="0"/>
              <a:t>Third </a:t>
            </a:r>
            <a:r>
              <a:rPr lang="da-DK" noProof="0" dirty="0" err="1"/>
              <a:t>level</a:t>
            </a:r>
            <a:endParaRPr lang="da-DK" noProof="0" dirty="0"/>
          </a:p>
          <a:p>
            <a:pPr lvl="3"/>
            <a:r>
              <a:rPr lang="da-DK" noProof="0" dirty="0" err="1"/>
              <a:t>Fourth</a:t>
            </a:r>
            <a:r>
              <a:rPr lang="da-DK" noProof="0" dirty="0"/>
              <a:t> </a:t>
            </a:r>
            <a:r>
              <a:rPr lang="da-DK" noProof="0" dirty="0" err="1"/>
              <a:t>level</a:t>
            </a:r>
            <a:endParaRPr lang="da-DK" noProof="0" dirty="0"/>
          </a:p>
          <a:p>
            <a:pPr lvl="4"/>
            <a:r>
              <a:rPr lang="da-DK" noProof="0" dirty="0"/>
              <a:t>Fifth </a:t>
            </a:r>
            <a:r>
              <a:rPr lang="da-DK" noProof="0" dirty="0" err="1"/>
              <a:t>level</a:t>
            </a:r>
            <a:endParaRPr lang="da-DK" noProof="0" dirty="0"/>
          </a:p>
          <a:p>
            <a:pPr lvl="5"/>
            <a:r>
              <a:rPr lang="da-DK" noProof="0" dirty="0" err="1"/>
              <a:t>Sixth</a:t>
            </a:r>
            <a:r>
              <a:rPr lang="da-DK" noProof="0" dirty="0"/>
              <a:t> </a:t>
            </a:r>
            <a:r>
              <a:rPr lang="da-DK" noProof="0" dirty="0" err="1"/>
              <a:t>level</a:t>
            </a:r>
            <a:endParaRPr lang="da-DK" noProof="0" dirty="0"/>
          </a:p>
          <a:p>
            <a:pPr lvl="6"/>
            <a:r>
              <a:rPr lang="da-DK" noProof="0" dirty="0" err="1"/>
              <a:t>Seventh</a:t>
            </a:r>
            <a:r>
              <a:rPr lang="da-DK" noProof="0" dirty="0"/>
              <a:t> </a:t>
            </a:r>
            <a:r>
              <a:rPr lang="da-DK" noProof="0" dirty="0" err="1"/>
              <a:t>level</a:t>
            </a:r>
            <a:endParaRPr lang="da-DK" noProof="0" dirty="0"/>
          </a:p>
          <a:p>
            <a:pPr lvl="7"/>
            <a:r>
              <a:rPr lang="da-DK" noProof="0" dirty="0" err="1"/>
              <a:t>Eight</a:t>
            </a:r>
            <a:r>
              <a:rPr lang="da-DK" noProof="0" dirty="0"/>
              <a:t> </a:t>
            </a:r>
            <a:r>
              <a:rPr lang="da-DK" noProof="0" dirty="0" err="1"/>
              <a:t>level</a:t>
            </a:r>
            <a:endParaRPr lang="da-DK" noProof="0" dirty="0"/>
          </a:p>
          <a:p>
            <a:pPr lvl="8"/>
            <a:r>
              <a:rPr lang="da-DK" noProof="0" dirty="0"/>
              <a:t>Ninth</a:t>
            </a:r>
          </a:p>
        </p:txBody>
      </p:sp>
      <p:sp>
        <p:nvSpPr>
          <p:cNvPr id="16" name="Content Placeholder 8">
            <a:extLst>
              <a:ext uri="{FF2B5EF4-FFF2-40B4-BE49-F238E27FC236}">
                <a16:creationId xmlns:a16="http://schemas.microsoft.com/office/drawing/2014/main" id="{226B16CC-F459-45AB-8AF6-621CD4FF544B}"/>
              </a:ext>
            </a:extLst>
          </p:cNvPr>
          <p:cNvSpPr>
            <a:spLocks noGrp="1"/>
          </p:cNvSpPr>
          <p:nvPr>
            <p:ph sz="quarter" idx="14" hasCustomPrompt="1"/>
          </p:nvPr>
        </p:nvSpPr>
        <p:spPr>
          <a:xfrm>
            <a:off x="6275800" y="2192400"/>
            <a:ext cx="5196200" cy="3949200"/>
          </a:xfrm>
        </p:spPr>
        <p:txBody>
          <a:bodyPr/>
          <a:lstStyle>
            <a:lvl1pPr>
              <a:defRPr sz="1200">
                <a:latin typeface="KBH Tekst" panose="00000500000000000000" pitchFamily="2" charset="0"/>
              </a:defRPr>
            </a:lvl1pPr>
            <a:lvl2pPr marL="370800" indent="-180000">
              <a:defRPr sz="1200">
                <a:latin typeface="KBH Tekst" panose="00000500000000000000" pitchFamily="2" charset="0"/>
              </a:defRPr>
            </a:lvl2pPr>
            <a:lvl3pPr marL="543600">
              <a:defRPr sz="1200">
                <a:latin typeface="KBH Tekst" panose="00000500000000000000" pitchFamily="2" charset="0"/>
              </a:defRPr>
            </a:lvl3pPr>
            <a:lvl4pPr>
              <a:defRPr sz="1200"/>
            </a:lvl4pPr>
            <a:lvl5pPr>
              <a:defRPr sz="1200">
                <a:latin typeface="KBH Tekst" panose="00000500000000000000" pitchFamily="2" charset="0"/>
              </a:defRPr>
            </a:lvl5pPr>
            <a:lvl6pPr>
              <a:defRPr sz="2000"/>
            </a:lvl6pPr>
            <a:lvl7pPr>
              <a:defRPr sz="2000"/>
            </a:lvl7pPr>
            <a:lvl8pPr>
              <a:defRPr sz="2000"/>
            </a:lvl8pPr>
          </a:lstStyle>
          <a:p>
            <a:pPr lvl="0"/>
            <a:r>
              <a:rPr lang="da-DK" dirty="0"/>
              <a:t>Klik for at tilføje tekst</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a:p>
            <a:pPr lvl="5"/>
            <a:r>
              <a:rPr lang="da-DK" dirty="0"/>
              <a:t>6</a:t>
            </a:r>
          </a:p>
          <a:p>
            <a:pPr lvl="6"/>
            <a:r>
              <a:rPr lang="da-DK" dirty="0"/>
              <a:t>7</a:t>
            </a:r>
          </a:p>
          <a:p>
            <a:pPr lvl="7"/>
            <a:r>
              <a:rPr lang="da-DK" dirty="0"/>
              <a:t>8</a:t>
            </a:r>
          </a:p>
          <a:p>
            <a:pPr lvl="8"/>
            <a:r>
              <a:rPr lang="da-DK" dirty="0"/>
              <a:t>9</a:t>
            </a:r>
          </a:p>
        </p:txBody>
      </p:sp>
      <p:sp>
        <p:nvSpPr>
          <p:cNvPr id="9" name="Date_GeneralDate">
            <a:extLst>
              <a:ext uri="{FF2B5EF4-FFF2-40B4-BE49-F238E27FC236}">
                <a16:creationId xmlns:a16="http://schemas.microsoft.com/office/drawing/2014/main" id="{1E57683A-B89A-4C49-94F5-D6FE2971887C}"/>
              </a:ext>
            </a:extLst>
          </p:cNvPr>
          <p:cNvSpPr>
            <a:spLocks noGrp="1"/>
          </p:cNvSpPr>
          <p:nvPr>
            <p:ph type="dt" sz="half" idx="10"/>
          </p:nvPr>
        </p:nvSpPr>
        <p:spPr>
          <a:xfrm>
            <a:off x="8659422" y="310327"/>
            <a:ext cx="2401755" cy="180000"/>
          </a:xfrm>
        </p:spPr>
        <p:txBody>
          <a:bodyPr/>
          <a:lstStyle/>
          <a:p>
            <a:endParaRPr lang="da-DK" noProof="0" dirty="0"/>
          </a:p>
        </p:txBody>
      </p:sp>
      <p:sp>
        <p:nvSpPr>
          <p:cNvPr id="10" name="Slide Number Placeholder 5">
            <a:extLst>
              <a:ext uri="{FF2B5EF4-FFF2-40B4-BE49-F238E27FC236}">
                <a16:creationId xmlns:a16="http://schemas.microsoft.com/office/drawing/2014/main" id="{B0C0F55C-0196-46B3-A323-46BEB6056D64}"/>
              </a:ext>
            </a:extLst>
          </p:cNvPr>
          <p:cNvSpPr>
            <a:spLocks noGrp="1"/>
          </p:cNvSpPr>
          <p:nvPr>
            <p:ph type="sldNum" sz="quarter" idx="12"/>
          </p:nvPr>
        </p:nvSpPr>
        <p:spPr>
          <a:xfrm>
            <a:off x="11077081" y="310327"/>
            <a:ext cx="394920" cy="180000"/>
          </a:xfrm>
        </p:spPr>
        <p:txBody>
          <a:bodyPr/>
          <a:lstStyle/>
          <a:p>
            <a:fld id="{859873C9-BF5D-4A9A-BB31-45BBB7BABAF7}" type="slidenum">
              <a:rPr lang="da-DK" noProof="0" smtClean="0"/>
              <a:t>‹nr.›</a:t>
            </a:fld>
            <a:endParaRPr lang="da-DK" noProof="0" dirty="0"/>
          </a:p>
        </p:txBody>
      </p:sp>
      <p:sp>
        <p:nvSpPr>
          <p:cNvPr id="12" name="SD_FLD_PresentationTitle">
            <a:extLst>
              <a:ext uri="{FF2B5EF4-FFF2-40B4-BE49-F238E27FC236}">
                <a16:creationId xmlns:a16="http://schemas.microsoft.com/office/drawing/2014/main" id="{0E1D2869-881F-4A30-85CD-63C245E1C06D}"/>
              </a:ext>
            </a:extLst>
          </p:cNvPr>
          <p:cNvSpPr>
            <a:spLocks noGrp="1"/>
          </p:cNvSpPr>
          <p:nvPr>
            <p:ph type="ftr" sz="quarter" idx="11"/>
          </p:nvPr>
        </p:nvSpPr>
        <p:spPr>
          <a:xfrm>
            <a:off x="4424000" y="310327"/>
            <a:ext cx="4097593" cy="180000"/>
          </a:xfrm>
        </p:spPr>
        <p:txBody>
          <a:bodyPr/>
          <a:lstStyle/>
          <a:p>
            <a:r>
              <a:rPr lang="da-DK" noProof="0" dirty="0"/>
              <a:t>Sidehoved</a:t>
            </a:r>
          </a:p>
        </p:txBody>
      </p:sp>
    </p:spTree>
    <p:extLst>
      <p:ext uri="{BB962C8B-B14F-4D97-AF65-F5344CB8AC3E}">
        <p14:creationId xmlns:p14="http://schemas.microsoft.com/office/powerpoint/2010/main" val="32598673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Rapport: Tre indho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3458BA-6B62-4A58-AEFA-E9846DB03BF3}"/>
              </a:ext>
            </a:extLst>
          </p:cNvPr>
          <p:cNvSpPr>
            <a:spLocks noGrp="1"/>
          </p:cNvSpPr>
          <p:nvPr>
            <p:ph type="title" hasCustomPrompt="1"/>
          </p:nvPr>
        </p:nvSpPr>
        <p:spPr>
          <a:xfrm>
            <a:off x="719998" y="894268"/>
            <a:ext cx="5194800" cy="849600"/>
          </a:xfrm>
        </p:spPr>
        <p:txBody>
          <a:bodyPr/>
          <a:lstStyle>
            <a:lvl1pPr>
              <a:defRPr sz="2000"/>
            </a:lvl1pPr>
          </a:lstStyle>
          <a:p>
            <a:r>
              <a:rPr lang="da-DK" dirty="0"/>
              <a:t>Klik for at tilføje titel</a:t>
            </a:r>
          </a:p>
        </p:txBody>
      </p:sp>
      <p:sp>
        <p:nvSpPr>
          <p:cNvPr id="7" name="Content Placeholder 6">
            <a:extLst>
              <a:ext uri="{FF2B5EF4-FFF2-40B4-BE49-F238E27FC236}">
                <a16:creationId xmlns:a16="http://schemas.microsoft.com/office/drawing/2014/main" id="{FA410FE0-7A8F-4A71-8BC4-0C37E165C5B0}"/>
              </a:ext>
            </a:extLst>
          </p:cNvPr>
          <p:cNvSpPr>
            <a:spLocks noGrp="1"/>
          </p:cNvSpPr>
          <p:nvPr>
            <p:ph sz="quarter" idx="13" hasCustomPrompt="1"/>
          </p:nvPr>
        </p:nvSpPr>
        <p:spPr>
          <a:xfrm>
            <a:off x="720723" y="2192399"/>
            <a:ext cx="3344400" cy="3949200"/>
          </a:xfrm>
        </p:spPr>
        <p:txBody>
          <a:bodyPr/>
          <a:lstStyle>
            <a:lvl1pPr>
              <a:defRPr sz="1200">
                <a:latin typeface="KBH Tekst" panose="00000500000000000000" pitchFamily="2" charset="0"/>
              </a:defRPr>
            </a:lvl1pPr>
            <a:lvl2pPr marL="370800" indent="-180000">
              <a:defRPr sz="1200">
                <a:latin typeface="KBH Tekst" panose="00000500000000000000" pitchFamily="2" charset="0"/>
              </a:defRPr>
            </a:lvl2pPr>
            <a:lvl3pPr marL="543600">
              <a:defRPr sz="1200">
                <a:latin typeface="KBH Tekst" panose="00000500000000000000" pitchFamily="2" charset="0"/>
              </a:defRPr>
            </a:lvl3pPr>
            <a:lvl4pPr>
              <a:defRPr sz="1200"/>
            </a:lvl4pPr>
            <a:lvl5pPr>
              <a:defRPr sz="1200">
                <a:latin typeface="KBH Tekst" panose="00000500000000000000" pitchFamily="2" charset="0"/>
              </a:defRPr>
            </a:lvl5pPr>
            <a:lvl6pPr>
              <a:defRPr sz="2000"/>
            </a:lvl6pPr>
            <a:lvl7pPr>
              <a:defRPr sz="2000"/>
            </a:lvl7pPr>
            <a:lvl8pPr>
              <a:defRPr sz="2000"/>
            </a:lvl8pPr>
          </a:lstStyle>
          <a:p>
            <a:pPr lvl="0"/>
            <a:r>
              <a:rPr lang="da-DK" dirty="0"/>
              <a:t>Brug TAB og Shift + TAB til at skifte tekst- og bulletniveau. Stå på ny linje inden du trykker på TAB. </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a:p>
            <a:pPr lvl="5"/>
            <a:r>
              <a:rPr lang="da-DK" dirty="0"/>
              <a:t>6</a:t>
            </a:r>
          </a:p>
          <a:p>
            <a:pPr lvl="6"/>
            <a:r>
              <a:rPr lang="da-DK" dirty="0"/>
              <a:t>7</a:t>
            </a:r>
          </a:p>
          <a:p>
            <a:pPr lvl="7"/>
            <a:r>
              <a:rPr lang="da-DK" dirty="0"/>
              <a:t>8</a:t>
            </a:r>
          </a:p>
          <a:p>
            <a:pPr lvl="8"/>
            <a:r>
              <a:rPr lang="da-DK" dirty="0"/>
              <a:t>9</a:t>
            </a:r>
          </a:p>
        </p:txBody>
      </p:sp>
      <p:sp>
        <p:nvSpPr>
          <p:cNvPr id="9" name="Content Placeholder 8">
            <a:extLst>
              <a:ext uri="{FF2B5EF4-FFF2-40B4-BE49-F238E27FC236}">
                <a16:creationId xmlns:a16="http://schemas.microsoft.com/office/drawing/2014/main" id="{77B0EEE2-E293-4765-AF01-90FB78356EB5}"/>
              </a:ext>
            </a:extLst>
          </p:cNvPr>
          <p:cNvSpPr>
            <a:spLocks noGrp="1"/>
          </p:cNvSpPr>
          <p:nvPr>
            <p:ph sz="quarter" idx="14" hasCustomPrompt="1"/>
          </p:nvPr>
        </p:nvSpPr>
        <p:spPr>
          <a:xfrm>
            <a:off x="4424162" y="2192400"/>
            <a:ext cx="3344400" cy="3949200"/>
          </a:xfrm>
        </p:spPr>
        <p:txBody>
          <a:bodyPr/>
          <a:lstStyle>
            <a:lvl1pPr>
              <a:defRPr sz="1200">
                <a:latin typeface="KBH Tekst" panose="00000500000000000000" pitchFamily="2" charset="0"/>
              </a:defRPr>
            </a:lvl1pPr>
            <a:lvl2pPr marL="370800" indent="-180000">
              <a:defRPr sz="1200">
                <a:latin typeface="KBH Tekst" panose="00000500000000000000" pitchFamily="2" charset="0"/>
              </a:defRPr>
            </a:lvl2pPr>
            <a:lvl3pPr marL="543600">
              <a:defRPr sz="1200">
                <a:latin typeface="KBH Tekst" panose="00000500000000000000" pitchFamily="2" charset="0"/>
              </a:defRPr>
            </a:lvl3pPr>
            <a:lvl4pPr>
              <a:defRPr sz="1200"/>
            </a:lvl4pPr>
            <a:lvl5pPr>
              <a:defRPr sz="1200">
                <a:latin typeface="KBH Tekst" panose="00000500000000000000" pitchFamily="2" charset="0"/>
              </a:defRPr>
            </a:lvl5pPr>
            <a:lvl6pPr>
              <a:defRPr sz="2000"/>
            </a:lvl6pPr>
            <a:lvl7pPr>
              <a:defRPr sz="2000"/>
            </a:lvl7pPr>
            <a:lvl8pPr>
              <a:defRPr sz="2000"/>
            </a:lvl8pPr>
          </a:lstStyle>
          <a:p>
            <a:pPr lvl="0"/>
            <a:r>
              <a:rPr lang="da-DK" dirty="0"/>
              <a:t>Klik for at tilføje tekst</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a:p>
            <a:pPr lvl="5"/>
            <a:r>
              <a:rPr lang="da-DK" dirty="0"/>
              <a:t>6</a:t>
            </a:r>
          </a:p>
          <a:p>
            <a:pPr lvl="6"/>
            <a:r>
              <a:rPr lang="da-DK" dirty="0"/>
              <a:t>7</a:t>
            </a:r>
          </a:p>
          <a:p>
            <a:pPr lvl="7"/>
            <a:r>
              <a:rPr lang="da-DK" dirty="0"/>
              <a:t>8</a:t>
            </a:r>
          </a:p>
          <a:p>
            <a:pPr lvl="8"/>
            <a:r>
              <a:rPr lang="da-DK" dirty="0"/>
              <a:t>9</a:t>
            </a:r>
          </a:p>
        </p:txBody>
      </p:sp>
      <p:sp>
        <p:nvSpPr>
          <p:cNvPr id="11" name="Content Placeholder 10">
            <a:extLst>
              <a:ext uri="{FF2B5EF4-FFF2-40B4-BE49-F238E27FC236}">
                <a16:creationId xmlns:a16="http://schemas.microsoft.com/office/drawing/2014/main" id="{86ED6EB6-926F-4A7D-BBD8-5577956512A8}"/>
              </a:ext>
            </a:extLst>
          </p:cNvPr>
          <p:cNvSpPr>
            <a:spLocks noGrp="1"/>
          </p:cNvSpPr>
          <p:nvPr>
            <p:ph sz="quarter" idx="15" hasCustomPrompt="1"/>
          </p:nvPr>
        </p:nvSpPr>
        <p:spPr>
          <a:xfrm>
            <a:off x="8127600" y="2192400"/>
            <a:ext cx="3344400" cy="3949200"/>
          </a:xfrm>
        </p:spPr>
        <p:txBody>
          <a:bodyPr/>
          <a:lstStyle>
            <a:lvl1pPr>
              <a:defRPr sz="1200">
                <a:latin typeface="KBH Tekst" panose="00000500000000000000" pitchFamily="2" charset="0"/>
              </a:defRPr>
            </a:lvl1pPr>
            <a:lvl2pPr marL="370800" indent="-180000">
              <a:defRPr sz="1200">
                <a:latin typeface="KBH Tekst" panose="00000500000000000000" pitchFamily="2" charset="0"/>
              </a:defRPr>
            </a:lvl2pPr>
            <a:lvl3pPr marL="543600">
              <a:defRPr sz="1200">
                <a:latin typeface="KBH Tekst" panose="00000500000000000000" pitchFamily="2" charset="0"/>
              </a:defRPr>
            </a:lvl3pPr>
            <a:lvl4pPr>
              <a:defRPr sz="1200"/>
            </a:lvl4pPr>
            <a:lvl5pPr>
              <a:defRPr sz="1200">
                <a:latin typeface="KBH Tekst" panose="00000500000000000000" pitchFamily="2" charset="0"/>
              </a:defRPr>
            </a:lvl5pPr>
            <a:lvl6pPr>
              <a:defRPr sz="2000"/>
            </a:lvl6pPr>
            <a:lvl7pPr>
              <a:defRPr sz="2000"/>
            </a:lvl7pPr>
            <a:lvl8pPr>
              <a:defRPr sz="2000"/>
            </a:lvl8pPr>
          </a:lstStyle>
          <a:p>
            <a:pPr lvl="0"/>
            <a:r>
              <a:rPr lang="da-DK" dirty="0"/>
              <a:t>Klik for at tilføje tekst</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a:p>
            <a:pPr lvl="5"/>
            <a:r>
              <a:rPr lang="da-DK" dirty="0"/>
              <a:t>6</a:t>
            </a:r>
          </a:p>
          <a:p>
            <a:pPr lvl="6"/>
            <a:r>
              <a:rPr lang="da-DK" dirty="0"/>
              <a:t>7</a:t>
            </a:r>
          </a:p>
          <a:p>
            <a:pPr lvl="7"/>
            <a:r>
              <a:rPr lang="da-DK" dirty="0"/>
              <a:t>8</a:t>
            </a:r>
          </a:p>
          <a:p>
            <a:pPr lvl="8"/>
            <a:r>
              <a:rPr lang="da-DK" dirty="0"/>
              <a:t>9</a:t>
            </a:r>
          </a:p>
        </p:txBody>
      </p:sp>
      <p:sp>
        <p:nvSpPr>
          <p:cNvPr id="3" name="Date Placeholder 2">
            <a:extLst>
              <a:ext uri="{FF2B5EF4-FFF2-40B4-BE49-F238E27FC236}">
                <a16:creationId xmlns:a16="http://schemas.microsoft.com/office/drawing/2014/main" id="{F5A3D93A-84B5-4FA0-A1F3-D8CC22C3076A}"/>
              </a:ext>
            </a:extLst>
          </p:cNvPr>
          <p:cNvSpPr>
            <a:spLocks noGrp="1"/>
          </p:cNvSpPr>
          <p:nvPr>
            <p:ph type="dt" sz="half" idx="10"/>
          </p:nvPr>
        </p:nvSpPr>
        <p:spPr/>
        <p:txBody>
          <a:bodyPr/>
          <a:lstStyle/>
          <a:p>
            <a:endParaRPr lang="da-DK" dirty="0"/>
          </a:p>
        </p:txBody>
      </p:sp>
      <p:sp>
        <p:nvSpPr>
          <p:cNvPr id="4" name="SD_FLD_PresentationTitle">
            <a:extLst>
              <a:ext uri="{FF2B5EF4-FFF2-40B4-BE49-F238E27FC236}">
                <a16:creationId xmlns:a16="http://schemas.microsoft.com/office/drawing/2014/main" id="{379D5D20-A791-420E-8BE7-578613533DA8}"/>
              </a:ext>
            </a:extLst>
          </p:cNvPr>
          <p:cNvSpPr>
            <a:spLocks noGrp="1"/>
          </p:cNvSpPr>
          <p:nvPr>
            <p:ph type="ftr" sz="quarter" idx="11"/>
          </p:nvPr>
        </p:nvSpPr>
        <p:spPr/>
        <p:txBody>
          <a:bodyPr/>
          <a:lstStyle/>
          <a:p>
            <a:r>
              <a:rPr lang="da-DK" dirty="0"/>
              <a:t>Sidehoved</a:t>
            </a:r>
          </a:p>
        </p:txBody>
      </p:sp>
      <p:sp>
        <p:nvSpPr>
          <p:cNvPr id="5" name="Slide Number Placeholder 4">
            <a:extLst>
              <a:ext uri="{FF2B5EF4-FFF2-40B4-BE49-F238E27FC236}">
                <a16:creationId xmlns:a16="http://schemas.microsoft.com/office/drawing/2014/main" id="{F0835B99-7F5A-4336-AEC2-7D9ACC94156C}"/>
              </a:ext>
            </a:extLst>
          </p:cNvPr>
          <p:cNvSpPr>
            <a:spLocks noGrp="1"/>
          </p:cNvSpPr>
          <p:nvPr>
            <p:ph type="sldNum" sz="quarter" idx="12"/>
          </p:nvPr>
        </p:nvSpPr>
        <p:spPr/>
        <p:txBody>
          <a:bodyPr/>
          <a:lstStyle/>
          <a:p>
            <a:fld id="{24C8C45C-947F-4981-8B3F-4F32E973C901}" type="slidenum">
              <a:rPr lang="da-DK" smtClean="0"/>
              <a:pPr/>
              <a:t>‹nr.›</a:t>
            </a:fld>
            <a:endParaRPr lang="da-DK" dirty="0"/>
          </a:p>
        </p:txBody>
      </p:sp>
    </p:spTree>
    <p:extLst>
      <p:ext uri="{BB962C8B-B14F-4D97-AF65-F5344CB8AC3E}">
        <p14:creationId xmlns:p14="http://schemas.microsoft.com/office/powerpoint/2010/main" val="21241775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Rapport: Fire indhold vertik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3458BA-6B62-4A58-AEFA-E9846DB03BF3}"/>
              </a:ext>
            </a:extLst>
          </p:cNvPr>
          <p:cNvSpPr>
            <a:spLocks noGrp="1"/>
          </p:cNvSpPr>
          <p:nvPr>
            <p:ph type="title" hasCustomPrompt="1"/>
          </p:nvPr>
        </p:nvSpPr>
        <p:spPr>
          <a:xfrm>
            <a:off x="719998" y="894268"/>
            <a:ext cx="5194800" cy="849600"/>
          </a:xfrm>
        </p:spPr>
        <p:txBody>
          <a:bodyPr/>
          <a:lstStyle>
            <a:lvl1pPr>
              <a:defRPr sz="2000"/>
            </a:lvl1pPr>
          </a:lstStyle>
          <a:p>
            <a:r>
              <a:rPr lang="da-DK" dirty="0"/>
              <a:t>Klik for at tilføje titel</a:t>
            </a:r>
          </a:p>
        </p:txBody>
      </p:sp>
      <p:sp>
        <p:nvSpPr>
          <p:cNvPr id="7" name="Content Placeholder 6">
            <a:extLst>
              <a:ext uri="{FF2B5EF4-FFF2-40B4-BE49-F238E27FC236}">
                <a16:creationId xmlns:a16="http://schemas.microsoft.com/office/drawing/2014/main" id="{FA410FE0-7A8F-4A71-8BC4-0C37E165C5B0}"/>
              </a:ext>
            </a:extLst>
          </p:cNvPr>
          <p:cNvSpPr>
            <a:spLocks noGrp="1"/>
          </p:cNvSpPr>
          <p:nvPr>
            <p:ph sz="quarter" idx="13" hasCustomPrompt="1"/>
          </p:nvPr>
        </p:nvSpPr>
        <p:spPr>
          <a:xfrm>
            <a:off x="720723" y="2192399"/>
            <a:ext cx="2418300" cy="3949200"/>
          </a:xfrm>
        </p:spPr>
        <p:txBody>
          <a:bodyPr/>
          <a:lstStyle>
            <a:lvl1pPr>
              <a:defRPr sz="1200">
                <a:latin typeface="KBH Tekst" panose="00000500000000000000" pitchFamily="2" charset="0"/>
              </a:defRPr>
            </a:lvl1pPr>
            <a:lvl2pPr marL="370800" indent="-180000">
              <a:defRPr sz="1200">
                <a:latin typeface="KBH Tekst" panose="00000500000000000000" pitchFamily="2" charset="0"/>
              </a:defRPr>
            </a:lvl2pPr>
            <a:lvl3pPr marL="543600">
              <a:defRPr sz="1200">
                <a:latin typeface="KBH Tekst" panose="00000500000000000000" pitchFamily="2" charset="0"/>
              </a:defRPr>
            </a:lvl3pPr>
            <a:lvl4pPr>
              <a:defRPr sz="1200"/>
            </a:lvl4pPr>
            <a:lvl5pPr>
              <a:defRPr sz="1200">
                <a:latin typeface="KBH Tekst" panose="00000500000000000000" pitchFamily="2" charset="0"/>
              </a:defRPr>
            </a:lvl5pPr>
            <a:lvl6pPr>
              <a:defRPr sz="2000"/>
            </a:lvl6pPr>
            <a:lvl7pPr>
              <a:defRPr sz="2000"/>
            </a:lvl7pPr>
            <a:lvl8pPr>
              <a:defRPr sz="2000"/>
            </a:lvl8pPr>
          </a:lstStyle>
          <a:p>
            <a:pPr lvl="0"/>
            <a:r>
              <a:rPr lang="da-DK" dirty="0"/>
              <a:t>Brug TAB og Shift + TAB til at skifte tekst- og bulletniveau. Stå på ny linje inden du trykker på TAB. </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a:p>
            <a:pPr lvl="5"/>
            <a:r>
              <a:rPr lang="da-DK" dirty="0"/>
              <a:t>6</a:t>
            </a:r>
          </a:p>
          <a:p>
            <a:pPr lvl="6"/>
            <a:r>
              <a:rPr lang="da-DK" dirty="0"/>
              <a:t>7</a:t>
            </a:r>
          </a:p>
          <a:p>
            <a:pPr lvl="7"/>
            <a:r>
              <a:rPr lang="da-DK" dirty="0"/>
              <a:t>8</a:t>
            </a:r>
          </a:p>
          <a:p>
            <a:pPr lvl="8"/>
            <a:r>
              <a:rPr lang="da-DK" dirty="0"/>
              <a:t>9</a:t>
            </a:r>
          </a:p>
        </p:txBody>
      </p:sp>
      <p:sp>
        <p:nvSpPr>
          <p:cNvPr id="9" name="Content Placeholder 8">
            <a:extLst>
              <a:ext uri="{FF2B5EF4-FFF2-40B4-BE49-F238E27FC236}">
                <a16:creationId xmlns:a16="http://schemas.microsoft.com/office/drawing/2014/main" id="{77B0EEE2-E293-4765-AF01-90FB78356EB5}"/>
              </a:ext>
            </a:extLst>
          </p:cNvPr>
          <p:cNvSpPr>
            <a:spLocks noGrp="1"/>
          </p:cNvSpPr>
          <p:nvPr>
            <p:ph sz="quarter" idx="14" hasCustomPrompt="1"/>
          </p:nvPr>
        </p:nvSpPr>
        <p:spPr>
          <a:xfrm>
            <a:off x="3498382" y="2192399"/>
            <a:ext cx="2418300" cy="3949200"/>
          </a:xfrm>
        </p:spPr>
        <p:txBody>
          <a:bodyPr/>
          <a:lstStyle>
            <a:lvl1pPr>
              <a:defRPr sz="1200">
                <a:latin typeface="KBH Tekst" panose="00000500000000000000" pitchFamily="2" charset="0"/>
              </a:defRPr>
            </a:lvl1pPr>
            <a:lvl2pPr marL="370800" indent="-180000">
              <a:defRPr sz="1200">
                <a:latin typeface="KBH Tekst" panose="00000500000000000000" pitchFamily="2" charset="0"/>
              </a:defRPr>
            </a:lvl2pPr>
            <a:lvl3pPr marL="543600">
              <a:defRPr sz="1200">
                <a:latin typeface="KBH Tekst" panose="00000500000000000000" pitchFamily="2" charset="0"/>
              </a:defRPr>
            </a:lvl3pPr>
            <a:lvl4pPr>
              <a:defRPr sz="1200"/>
            </a:lvl4pPr>
            <a:lvl5pPr>
              <a:defRPr sz="1200">
                <a:latin typeface="KBH Tekst" panose="00000500000000000000" pitchFamily="2" charset="0"/>
              </a:defRPr>
            </a:lvl5pPr>
            <a:lvl6pPr>
              <a:defRPr sz="2000"/>
            </a:lvl6pPr>
            <a:lvl7pPr>
              <a:defRPr sz="2000"/>
            </a:lvl7pPr>
            <a:lvl8pPr>
              <a:defRPr sz="2000"/>
            </a:lvl8pPr>
          </a:lstStyle>
          <a:p>
            <a:pPr lvl="0"/>
            <a:r>
              <a:rPr lang="da-DK" dirty="0"/>
              <a:t>Klik for at tilføje tekst</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a:p>
            <a:pPr lvl="5"/>
            <a:r>
              <a:rPr lang="da-DK" dirty="0"/>
              <a:t>6</a:t>
            </a:r>
          </a:p>
          <a:p>
            <a:pPr lvl="6"/>
            <a:r>
              <a:rPr lang="da-DK" dirty="0"/>
              <a:t>7</a:t>
            </a:r>
          </a:p>
          <a:p>
            <a:pPr lvl="7"/>
            <a:r>
              <a:rPr lang="da-DK" dirty="0"/>
              <a:t>8</a:t>
            </a:r>
          </a:p>
          <a:p>
            <a:pPr lvl="8"/>
            <a:r>
              <a:rPr lang="da-DK" dirty="0"/>
              <a:t>9</a:t>
            </a:r>
          </a:p>
        </p:txBody>
      </p:sp>
      <p:sp>
        <p:nvSpPr>
          <p:cNvPr id="11" name="Content Placeholder 10">
            <a:extLst>
              <a:ext uri="{FF2B5EF4-FFF2-40B4-BE49-F238E27FC236}">
                <a16:creationId xmlns:a16="http://schemas.microsoft.com/office/drawing/2014/main" id="{86ED6EB6-926F-4A7D-BBD8-5577956512A8}"/>
              </a:ext>
            </a:extLst>
          </p:cNvPr>
          <p:cNvSpPr>
            <a:spLocks noGrp="1"/>
          </p:cNvSpPr>
          <p:nvPr>
            <p:ph sz="quarter" idx="15" hasCustomPrompt="1"/>
          </p:nvPr>
        </p:nvSpPr>
        <p:spPr>
          <a:xfrm>
            <a:off x="6276041" y="2192399"/>
            <a:ext cx="2418300" cy="3949200"/>
          </a:xfrm>
        </p:spPr>
        <p:txBody>
          <a:bodyPr/>
          <a:lstStyle>
            <a:lvl1pPr>
              <a:defRPr sz="1200">
                <a:latin typeface="KBH Tekst" panose="00000500000000000000" pitchFamily="2" charset="0"/>
              </a:defRPr>
            </a:lvl1pPr>
            <a:lvl2pPr marL="370800" indent="-180000">
              <a:defRPr sz="1200">
                <a:latin typeface="KBH Tekst" panose="00000500000000000000" pitchFamily="2" charset="0"/>
              </a:defRPr>
            </a:lvl2pPr>
            <a:lvl3pPr marL="543600">
              <a:defRPr sz="1200">
                <a:latin typeface="KBH Tekst" panose="00000500000000000000" pitchFamily="2" charset="0"/>
              </a:defRPr>
            </a:lvl3pPr>
            <a:lvl4pPr>
              <a:defRPr sz="1200"/>
            </a:lvl4pPr>
            <a:lvl5pPr>
              <a:defRPr sz="1200">
                <a:latin typeface="KBH Tekst" panose="00000500000000000000" pitchFamily="2" charset="0"/>
              </a:defRPr>
            </a:lvl5pPr>
            <a:lvl6pPr>
              <a:defRPr sz="2000"/>
            </a:lvl6pPr>
            <a:lvl7pPr>
              <a:defRPr sz="2000"/>
            </a:lvl7pPr>
            <a:lvl8pPr>
              <a:defRPr sz="2000"/>
            </a:lvl8pPr>
          </a:lstStyle>
          <a:p>
            <a:pPr lvl="0"/>
            <a:r>
              <a:rPr lang="da-DK" dirty="0"/>
              <a:t>Klik for at tilføje tekst</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a:p>
            <a:pPr lvl="5"/>
            <a:r>
              <a:rPr lang="da-DK" dirty="0"/>
              <a:t>6</a:t>
            </a:r>
          </a:p>
          <a:p>
            <a:pPr lvl="6"/>
            <a:r>
              <a:rPr lang="da-DK" dirty="0"/>
              <a:t>7</a:t>
            </a:r>
          </a:p>
          <a:p>
            <a:pPr lvl="7"/>
            <a:r>
              <a:rPr lang="da-DK" dirty="0"/>
              <a:t>8</a:t>
            </a:r>
          </a:p>
          <a:p>
            <a:pPr lvl="8"/>
            <a:r>
              <a:rPr lang="da-DK" dirty="0"/>
              <a:t>9</a:t>
            </a:r>
          </a:p>
        </p:txBody>
      </p:sp>
      <p:sp>
        <p:nvSpPr>
          <p:cNvPr id="12" name="Content Placeholder 15">
            <a:extLst>
              <a:ext uri="{FF2B5EF4-FFF2-40B4-BE49-F238E27FC236}">
                <a16:creationId xmlns:a16="http://schemas.microsoft.com/office/drawing/2014/main" id="{C28262A3-2655-4D67-8500-DD40B48725D0}"/>
              </a:ext>
            </a:extLst>
          </p:cNvPr>
          <p:cNvSpPr>
            <a:spLocks noGrp="1"/>
          </p:cNvSpPr>
          <p:nvPr>
            <p:ph sz="quarter" idx="19" hasCustomPrompt="1"/>
          </p:nvPr>
        </p:nvSpPr>
        <p:spPr>
          <a:xfrm>
            <a:off x="9053700" y="2192399"/>
            <a:ext cx="2418300" cy="3949199"/>
          </a:xfrm>
        </p:spPr>
        <p:txBody>
          <a:bodyPr/>
          <a:lstStyle>
            <a:lvl1pPr>
              <a:defRPr sz="1200">
                <a:latin typeface="KBH Tekst" panose="00000500000000000000" pitchFamily="2" charset="0"/>
              </a:defRPr>
            </a:lvl1pPr>
            <a:lvl2pPr marL="370800" indent="-180000">
              <a:defRPr sz="1200">
                <a:latin typeface="KBH Tekst" panose="00000500000000000000" pitchFamily="2" charset="0"/>
              </a:defRPr>
            </a:lvl2pPr>
            <a:lvl3pPr marL="543600">
              <a:defRPr sz="1200">
                <a:latin typeface="KBH Tekst" panose="00000500000000000000" pitchFamily="2" charset="0"/>
              </a:defRPr>
            </a:lvl3pPr>
            <a:lvl4pPr>
              <a:defRPr sz="1200"/>
            </a:lvl4pPr>
            <a:lvl5pPr>
              <a:defRPr sz="1200">
                <a:latin typeface="KBH Tekst" panose="00000500000000000000" pitchFamily="2" charset="0"/>
              </a:defRPr>
            </a:lvl5pPr>
            <a:lvl6pPr>
              <a:defRPr sz="2000"/>
            </a:lvl6pPr>
            <a:lvl7pPr>
              <a:defRPr sz="2000"/>
            </a:lvl7pPr>
            <a:lvl8pPr>
              <a:defRPr sz="2000"/>
            </a:lvl8pPr>
          </a:lstStyle>
          <a:p>
            <a:pPr lvl="0"/>
            <a:r>
              <a:rPr lang="da-DK" dirty="0"/>
              <a:t>Klik for at tilføje tekst</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a:p>
            <a:pPr lvl="5"/>
            <a:r>
              <a:rPr lang="da-DK" dirty="0"/>
              <a:t>6</a:t>
            </a:r>
          </a:p>
          <a:p>
            <a:pPr lvl="6"/>
            <a:r>
              <a:rPr lang="da-DK" dirty="0"/>
              <a:t>7</a:t>
            </a:r>
          </a:p>
          <a:p>
            <a:pPr lvl="7"/>
            <a:r>
              <a:rPr lang="da-DK" dirty="0"/>
              <a:t>8</a:t>
            </a:r>
          </a:p>
          <a:p>
            <a:pPr lvl="8"/>
            <a:r>
              <a:rPr lang="da-DK" dirty="0"/>
              <a:t>9</a:t>
            </a:r>
          </a:p>
        </p:txBody>
      </p:sp>
      <p:sp>
        <p:nvSpPr>
          <p:cNvPr id="3" name="Date Placeholder 2">
            <a:extLst>
              <a:ext uri="{FF2B5EF4-FFF2-40B4-BE49-F238E27FC236}">
                <a16:creationId xmlns:a16="http://schemas.microsoft.com/office/drawing/2014/main" id="{F5A3D93A-84B5-4FA0-A1F3-D8CC22C3076A}"/>
              </a:ext>
            </a:extLst>
          </p:cNvPr>
          <p:cNvSpPr>
            <a:spLocks noGrp="1"/>
          </p:cNvSpPr>
          <p:nvPr>
            <p:ph type="dt" sz="half" idx="10"/>
          </p:nvPr>
        </p:nvSpPr>
        <p:spPr/>
        <p:txBody>
          <a:bodyPr/>
          <a:lstStyle/>
          <a:p>
            <a:endParaRPr lang="da-DK" dirty="0"/>
          </a:p>
        </p:txBody>
      </p:sp>
      <p:sp>
        <p:nvSpPr>
          <p:cNvPr id="4" name="SD_FLD_PresentationTitle">
            <a:extLst>
              <a:ext uri="{FF2B5EF4-FFF2-40B4-BE49-F238E27FC236}">
                <a16:creationId xmlns:a16="http://schemas.microsoft.com/office/drawing/2014/main" id="{379D5D20-A791-420E-8BE7-578613533DA8}"/>
              </a:ext>
            </a:extLst>
          </p:cNvPr>
          <p:cNvSpPr>
            <a:spLocks noGrp="1"/>
          </p:cNvSpPr>
          <p:nvPr>
            <p:ph type="ftr" sz="quarter" idx="11"/>
          </p:nvPr>
        </p:nvSpPr>
        <p:spPr/>
        <p:txBody>
          <a:bodyPr/>
          <a:lstStyle/>
          <a:p>
            <a:r>
              <a:rPr lang="da-DK" dirty="0"/>
              <a:t>Sidehoved</a:t>
            </a:r>
          </a:p>
        </p:txBody>
      </p:sp>
      <p:sp>
        <p:nvSpPr>
          <p:cNvPr id="5" name="Slide Number Placeholder 4">
            <a:extLst>
              <a:ext uri="{FF2B5EF4-FFF2-40B4-BE49-F238E27FC236}">
                <a16:creationId xmlns:a16="http://schemas.microsoft.com/office/drawing/2014/main" id="{F0835B99-7F5A-4336-AEC2-7D9ACC94156C}"/>
              </a:ext>
            </a:extLst>
          </p:cNvPr>
          <p:cNvSpPr>
            <a:spLocks noGrp="1"/>
          </p:cNvSpPr>
          <p:nvPr>
            <p:ph type="sldNum" sz="quarter" idx="12"/>
          </p:nvPr>
        </p:nvSpPr>
        <p:spPr/>
        <p:txBody>
          <a:bodyPr/>
          <a:lstStyle/>
          <a:p>
            <a:fld id="{24C8C45C-947F-4981-8B3F-4F32E973C901}" type="slidenum">
              <a:rPr lang="da-DK" smtClean="0"/>
              <a:pPr/>
              <a:t>‹nr.›</a:t>
            </a:fld>
            <a:endParaRPr lang="da-DK" dirty="0"/>
          </a:p>
        </p:txBody>
      </p:sp>
    </p:spTree>
    <p:extLst>
      <p:ext uri="{BB962C8B-B14F-4D97-AF65-F5344CB8AC3E}">
        <p14:creationId xmlns:p14="http://schemas.microsoft.com/office/powerpoint/2010/main" val="27803337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Rapport: Fire indhold horisont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3458BA-6B62-4A58-AEFA-E9846DB03BF3}"/>
              </a:ext>
            </a:extLst>
          </p:cNvPr>
          <p:cNvSpPr>
            <a:spLocks noGrp="1"/>
          </p:cNvSpPr>
          <p:nvPr>
            <p:ph type="title" hasCustomPrompt="1"/>
          </p:nvPr>
        </p:nvSpPr>
        <p:spPr>
          <a:xfrm>
            <a:off x="719998" y="894268"/>
            <a:ext cx="5194800" cy="849600"/>
          </a:xfrm>
        </p:spPr>
        <p:txBody>
          <a:bodyPr/>
          <a:lstStyle>
            <a:lvl1pPr>
              <a:defRPr sz="2000"/>
            </a:lvl1pPr>
          </a:lstStyle>
          <a:p>
            <a:r>
              <a:rPr lang="da-DK" dirty="0"/>
              <a:t>Klik for at tilføje titel</a:t>
            </a:r>
          </a:p>
        </p:txBody>
      </p:sp>
      <p:sp>
        <p:nvSpPr>
          <p:cNvPr id="7" name="Content Placeholder 6">
            <a:extLst>
              <a:ext uri="{FF2B5EF4-FFF2-40B4-BE49-F238E27FC236}">
                <a16:creationId xmlns:a16="http://schemas.microsoft.com/office/drawing/2014/main" id="{FA410FE0-7A8F-4A71-8BC4-0C37E165C5B0}"/>
              </a:ext>
            </a:extLst>
          </p:cNvPr>
          <p:cNvSpPr>
            <a:spLocks noGrp="1"/>
          </p:cNvSpPr>
          <p:nvPr>
            <p:ph sz="quarter" idx="13" hasCustomPrompt="1"/>
          </p:nvPr>
        </p:nvSpPr>
        <p:spPr>
          <a:xfrm>
            <a:off x="720723" y="2192399"/>
            <a:ext cx="5194800" cy="1794600"/>
          </a:xfrm>
        </p:spPr>
        <p:txBody>
          <a:bodyPr/>
          <a:lstStyle>
            <a:lvl1pPr>
              <a:defRPr sz="1200">
                <a:latin typeface="KBH Tekst" panose="00000500000000000000" pitchFamily="2" charset="0"/>
              </a:defRPr>
            </a:lvl1pPr>
            <a:lvl2pPr marL="370800" indent="-180000">
              <a:defRPr sz="1200">
                <a:latin typeface="KBH Tekst" panose="00000500000000000000" pitchFamily="2" charset="0"/>
              </a:defRPr>
            </a:lvl2pPr>
            <a:lvl3pPr marL="543600">
              <a:defRPr sz="1200">
                <a:latin typeface="KBH Tekst" panose="00000500000000000000" pitchFamily="2" charset="0"/>
              </a:defRPr>
            </a:lvl3pPr>
            <a:lvl4pPr>
              <a:defRPr sz="1200"/>
            </a:lvl4pPr>
            <a:lvl5pPr>
              <a:defRPr sz="1200">
                <a:latin typeface="KBH Tekst" panose="00000500000000000000" pitchFamily="2" charset="0"/>
              </a:defRPr>
            </a:lvl5pPr>
            <a:lvl6pPr>
              <a:defRPr sz="2000"/>
            </a:lvl6pPr>
            <a:lvl7pPr>
              <a:defRPr sz="2000"/>
            </a:lvl7pPr>
            <a:lvl8pPr>
              <a:defRPr sz="2000"/>
            </a:lvl8pPr>
          </a:lstStyle>
          <a:p>
            <a:pPr lvl="0"/>
            <a:r>
              <a:rPr lang="da-DK" dirty="0"/>
              <a:t>Brug TAB og Shift + TAB til at skifte tekst- og bulletniveau. Stå på ny linje inden du trykker på TAB. </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a:p>
            <a:pPr lvl="5"/>
            <a:endParaRPr lang="da-DK" dirty="0"/>
          </a:p>
        </p:txBody>
      </p:sp>
      <p:sp>
        <p:nvSpPr>
          <p:cNvPr id="9" name="Content Placeholder 8">
            <a:extLst>
              <a:ext uri="{FF2B5EF4-FFF2-40B4-BE49-F238E27FC236}">
                <a16:creationId xmlns:a16="http://schemas.microsoft.com/office/drawing/2014/main" id="{77B0EEE2-E293-4765-AF01-90FB78356EB5}"/>
              </a:ext>
            </a:extLst>
          </p:cNvPr>
          <p:cNvSpPr>
            <a:spLocks noGrp="1"/>
          </p:cNvSpPr>
          <p:nvPr>
            <p:ph sz="quarter" idx="14" hasCustomPrompt="1"/>
          </p:nvPr>
        </p:nvSpPr>
        <p:spPr>
          <a:xfrm>
            <a:off x="720723" y="4346999"/>
            <a:ext cx="5194800" cy="1794600"/>
          </a:xfrm>
        </p:spPr>
        <p:txBody>
          <a:bodyPr/>
          <a:lstStyle>
            <a:lvl1pPr>
              <a:defRPr sz="1200">
                <a:latin typeface="KBH Tekst" panose="00000500000000000000" pitchFamily="2" charset="0"/>
              </a:defRPr>
            </a:lvl1pPr>
            <a:lvl2pPr marL="370800" indent="-180000">
              <a:defRPr sz="1200">
                <a:latin typeface="KBH Tekst" panose="00000500000000000000" pitchFamily="2" charset="0"/>
              </a:defRPr>
            </a:lvl2pPr>
            <a:lvl3pPr marL="543600">
              <a:defRPr sz="1200">
                <a:latin typeface="KBH Tekst" panose="00000500000000000000" pitchFamily="2" charset="0"/>
              </a:defRPr>
            </a:lvl3pPr>
            <a:lvl4pPr>
              <a:defRPr sz="1200"/>
            </a:lvl4pPr>
            <a:lvl5pPr>
              <a:defRPr sz="1200">
                <a:latin typeface="KBH Tekst" panose="00000500000000000000" pitchFamily="2" charset="0"/>
              </a:defRPr>
            </a:lvl5pPr>
            <a:lvl6pPr>
              <a:defRPr sz="2000"/>
            </a:lvl6pPr>
            <a:lvl7pPr>
              <a:defRPr sz="2000"/>
            </a:lvl7pPr>
            <a:lvl8pPr>
              <a:defRPr sz="2000"/>
            </a:lvl8pPr>
          </a:lstStyle>
          <a:p>
            <a:pPr lvl="0"/>
            <a:r>
              <a:rPr lang="da-DK" dirty="0"/>
              <a:t>Klik for at tilføje tekst</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sp>
        <p:nvSpPr>
          <p:cNvPr id="11" name="Content Placeholder 10">
            <a:extLst>
              <a:ext uri="{FF2B5EF4-FFF2-40B4-BE49-F238E27FC236}">
                <a16:creationId xmlns:a16="http://schemas.microsoft.com/office/drawing/2014/main" id="{86ED6EB6-926F-4A7D-BBD8-5577956512A8}"/>
              </a:ext>
            </a:extLst>
          </p:cNvPr>
          <p:cNvSpPr>
            <a:spLocks noGrp="1"/>
          </p:cNvSpPr>
          <p:nvPr>
            <p:ph sz="quarter" idx="15" hasCustomPrompt="1"/>
          </p:nvPr>
        </p:nvSpPr>
        <p:spPr>
          <a:xfrm>
            <a:off x="6276041" y="2192399"/>
            <a:ext cx="5194800" cy="1794600"/>
          </a:xfrm>
        </p:spPr>
        <p:txBody>
          <a:bodyPr/>
          <a:lstStyle>
            <a:lvl1pPr>
              <a:defRPr sz="1200">
                <a:latin typeface="KBH Tekst" panose="00000500000000000000" pitchFamily="2" charset="0"/>
              </a:defRPr>
            </a:lvl1pPr>
            <a:lvl2pPr marL="370800" indent="-180000">
              <a:defRPr sz="1200">
                <a:latin typeface="KBH Tekst" panose="00000500000000000000" pitchFamily="2" charset="0"/>
              </a:defRPr>
            </a:lvl2pPr>
            <a:lvl3pPr marL="543600">
              <a:defRPr sz="1200">
                <a:latin typeface="KBH Tekst" panose="00000500000000000000" pitchFamily="2" charset="0"/>
              </a:defRPr>
            </a:lvl3pPr>
            <a:lvl4pPr>
              <a:defRPr sz="1200"/>
            </a:lvl4pPr>
            <a:lvl5pPr>
              <a:defRPr sz="1200">
                <a:latin typeface="KBH Tekst" panose="00000500000000000000" pitchFamily="2" charset="0"/>
              </a:defRPr>
            </a:lvl5pPr>
            <a:lvl6pPr>
              <a:defRPr sz="2000"/>
            </a:lvl6pPr>
            <a:lvl7pPr>
              <a:defRPr sz="2000"/>
            </a:lvl7pPr>
            <a:lvl8pPr>
              <a:defRPr sz="2000"/>
            </a:lvl8pPr>
          </a:lstStyle>
          <a:p>
            <a:pPr lvl="0"/>
            <a:r>
              <a:rPr lang="da-DK" dirty="0"/>
              <a:t>Klik for at tilføje tekst</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a:p>
            <a:pPr lvl="5"/>
            <a:endParaRPr lang="da-DK" dirty="0"/>
          </a:p>
        </p:txBody>
      </p:sp>
      <p:sp>
        <p:nvSpPr>
          <p:cNvPr id="12" name="Content Placeholder 15">
            <a:extLst>
              <a:ext uri="{FF2B5EF4-FFF2-40B4-BE49-F238E27FC236}">
                <a16:creationId xmlns:a16="http://schemas.microsoft.com/office/drawing/2014/main" id="{C28262A3-2655-4D67-8500-DD40B48725D0}"/>
              </a:ext>
            </a:extLst>
          </p:cNvPr>
          <p:cNvSpPr>
            <a:spLocks noGrp="1"/>
          </p:cNvSpPr>
          <p:nvPr>
            <p:ph sz="quarter" idx="19" hasCustomPrompt="1"/>
          </p:nvPr>
        </p:nvSpPr>
        <p:spPr>
          <a:xfrm>
            <a:off x="6276041" y="4346999"/>
            <a:ext cx="5194800" cy="1794600"/>
          </a:xfrm>
        </p:spPr>
        <p:txBody>
          <a:bodyPr/>
          <a:lstStyle>
            <a:lvl1pPr>
              <a:defRPr sz="1200">
                <a:latin typeface="KBH Tekst" panose="00000500000000000000" pitchFamily="2" charset="0"/>
              </a:defRPr>
            </a:lvl1pPr>
            <a:lvl2pPr marL="370800" indent="-180000">
              <a:defRPr sz="1200">
                <a:latin typeface="KBH Tekst" panose="00000500000000000000" pitchFamily="2" charset="0"/>
              </a:defRPr>
            </a:lvl2pPr>
            <a:lvl3pPr marL="543600">
              <a:defRPr sz="1200">
                <a:latin typeface="KBH Tekst" panose="00000500000000000000" pitchFamily="2" charset="0"/>
              </a:defRPr>
            </a:lvl3pPr>
            <a:lvl4pPr>
              <a:defRPr sz="1200"/>
            </a:lvl4pPr>
            <a:lvl5pPr>
              <a:defRPr sz="1200">
                <a:latin typeface="KBH Tekst" panose="00000500000000000000" pitchFamily="2" charset="0"/>
              </a:defRPr>
            </a:lvl5pPr>
            <a:lvl6pPr>
              <a:defRPr sz="2000"/>
            </a:lvl6pPr>
            <a:lvl7pPr>
              <a:defRPr sz="2000"/>
            </a:lvl7pPr>
            <a:lvl8pPr>
              <a:defRPr sz="2000"/>
            </a:lvl8pPr>
          </a:lstStyle>
          <a:p>
            <a:pPr lvl="0"/>
            <a:r>
              <a:rPr lang="da-DK" dirty="0"/>
              <a:t>Klik for at tilføje tekst</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a:p>
            <a:pPr lvl="5"/>
            <a:endParaRPr lang="da-DK" dirty="0"/>
          </a:p>
        </p:txBody>
      </p:sp>
      <p:sp>
        <p:nvSpPr>
          <p:cNvPr id="3" name="Date Placeholder 2">
            <a:extLst>
              <a:ext uri="{FF2B5EF4-FFF2-40B4-BE49-F238E27FC236}">
                <a16:creationId xmlns:a16="http://schemas.microsoft.com/office/drawing/2014/main" id="{F5A3D93A-84B5-4FA0-A1F3-D8CC22C3076A}"/>
              </a:ext>
            </a:extLst>
          </p:cNvPr>
          <p:cNvSpPr>
            <a:spLocks noGrp="1"/>
          </p:cNvSpPr>
          <p:nvPr>
            <p:ph type="dt" sz="half" idx="10"/>
          </p:nvPr>
        </p:nvSpPr>
        <p:spPr/>
        <p:txBody>
          <a:bodyPr/>
          <a:lstStyle/>
          <a:p>
            <a:endParaRPr lang="da-DK" dirty="0"/>
          </a:p>
        </p:txBody>
      </p:sp>
      <p:sp>
        <p:nvSpPr>
          <p:cNvPr id="4" name="SD_FLD_PresentationTitle">
            <a:extLst>
              <a:ext uri="{FF2B5EF4-FFF2-40B4-BE49-F238E27FC236}">
                <a16:creationId xmlns:a16="http://schemas.microsoft.com/office/drawing/2014/main" id="{379D5D20-A791-420E-8BE7-578613533DA8}"/>
              </a:ext>
            </a:extLst>
          </p:cNvPr>
          <p:cNvSpPr>
            <a:spLocks noGrp="1"/>
          </p:cNvSpPr>
          <p:nvPr>
            <p:ph type="ftr" sz="quarter" idx="11"/>
          </p:nvPr>
        </p:nvSpPr>
        <p:spPr/>
        <p:txBody>
          <a:bodyPr/>
          <a:lstStyle/>
          <a:p>
            <a:r>
              <a:rPr lang="da-DK" dirty="0"/>
              <a:t>Sidehoved</a:t>
            </a:r>
          </a:p>
        </p:txBody>
      </p:sp>
      <p:sp>
        <p:nvSpPr>
          <p:cNvPr id="5" name="Slide Number Placeholder 4">
            <a:extLst>
              <a:ext uri="{FF2B5EF4-FFF2-40B4-BE49-F238E27FC236}">
                <a16:creationId xmlns:a16="http://schemas.microsoft.com/office/drawing/2014/main" id="{F0835B99-7F5A-4336-AEC2-7D9ACC94156C}"/>
              </a:ext>
            </a:extLst>
          </p:cNvPr>
          <p:cNvSpPr>
            <a:spLocks noGrp="1"/>
          </p:cNvSpPr>
          <p:nvPr>
            <p:ph type="sldNum" sz="quarter" idx="12"/>
          </p:nvPr>
        </p:nvSpPr>
        <p:spPr/>
        <p:txBody>
          <a:bodyPr/>
          <a:lstStyle/>
          <a:p>
            <a:fld id="{24C8C45C-947F-4981-8B3F-4F32E973C901}" type="slidenum">
              <a:rPr lang="da-DK" smtClean="0"/>
              <a:pPr/>
              <a:t>‹nr.›</a:t>
            </a:fld>
            <a:endParaRPr lang="da-DK" dirty="0"/>
          </a:p>
        </p:txBody>
      </p:sp>
    </p:spTree>
    <p:extLst>
      <p:ext uri="{BB962C8B-B14F-4D97-AF65-F5344CB8AC3E}">
        <p14:creationId xmlns:p14="http://schemas.microsoft.com/office/powerpoint/2010/main" val="402113410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Rapport: Seks indho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3458BA-6B62-4A58-AEFA-E9846DB03BF3}"/>
              </a:ext>
            </a:extLst>
          </p:cNvPr>
          <p:cNvSpPr>
            <a:spLocks noGrp="1"/>
          </p:cNvSpPr>
          <p:nvPr>
            <p:ph type="title" hasCustomPrompt="1"/>
          </p:nvPr>
        </p:nvSpPr>
        <p:spPr>
          <a:xfrm>
            <a:off x="719998" y="894268"/>
            <a:ext cx="5194800" cy="849600"/>
          </a:xfrm>
        </p:spPr>
        <p:txBody>
          <a:bodyPr/>
          <a:lstStyle>
            <a:lvl1pPr>
              <a:defRPr sz="2000"/>
            </a:lvl1pPr>
          </a:lstStyle>
          <a:p>
            <a:r>
              <a:rPr lang="da-DK" dirty="0"/>
              <a:t>Klik for at tilføje titel</a:t>
            </a:r>
          </a:p>
        </p:txBody>
      </p:sp>
      <p:sp>
        <p:nvSpPr>
          <p:cNvPr id="7" name="Content Placeholder 6">
            <a:extLst>
              <a:ext uri="{FF2B5EF4-FFF2-40B4-BE49-F238E27FC236}">
                <a16:creationId xmlns:a16="http://schemas.microsoft.com/office/drawing/2014/main" id="{FA410FE0-7A8F-4A71-8BC4-0C37E165C5B0}"/>
              </a:ext>
            </a:extLst>
          </p:cNvPr>
          <p:cNvSpPr>
            <a:spLocks noGrp="1"/>
          </p:cNvSpPr>
          <p:nvPr>
            <p:ph sz="quarter" idx="13" hasCustomPrompt="1"/>
          </p:nvPr>
        </p:nvSpPr>
        <p:spPr>
          <a:xfrm>
            <a:off x="720723" y="2192399"/>
            <a:ext cx="3344400" cy="1794600"/>
          </a:xfrm>
        </p:spPr>
        <p:txBody>
          <a:bodyPr/>
          <a:lstStyle>
            <a:lvl1pPr>
              <a:defRPr sz="1200">
                <a:latin typeface="KBH Tekst" panose="00000500000000000000" pitchFamily="2" charset="0"/>
              </a:defRPr>
            </a:lvl1pPr>
            <a:lvl2pPr marL="370800" indent="-180000">
              <a:defRPr sz="1200">
                <a:latin typeface="KBH Tekst" panose="00000500000000000000" pitchFamily="2" charset="0"/>
              </a:defRPr>
            </a:lvl2pPr>
            <a:lvl3pPr marL="543600">
              <a:defRPr sz="1200">
                <a:latin typeface="KBH Tekst" panose="00000500000000000000" pitchFamily="2" charset="0"/>
              </a:defRPr>
            </a:lvl3pPr>
            <a:lvl4pPr>
              <a:defRPr sz="1200"/>
            </a:lvl4pPr>
            <a:lvl5pPr>
              <a:defRPr sz="1200">
                <a:latin typeface="KBH Tekst" panose="00000500000000000000" pitchFamily="2" charset="0"/>
              </a:defRPr>
            </a:lvl5pPr>
            <a:lvl6pPr>
              <a:defRPr sz="2000"/>
            </a:lvl6pPr>
            <a:lvl7pPr>
              <a:defRPr sz="2000"/>
            </a:lvl7pPr>
            <a:lvl8pPr>
              <a:defRPr sz="2000"/>
            </a:lvl8pPr>
          </a:lstStyle>
          <a:p>
            <a:pPr lvl="0"/>
            <a:r>
              <a:rPr lang="da-DK" dirty="0"/>
              <a:t>Brug TAB og Shift + TAB til at skifte tekst- og bulletniveau. Stå på ny linje inden du trykker på TAB. </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a:p>
            <a:pPr lvl="5"/>
            <a:endParaRPr lang="da-DK" dirty="0"/>
          </a:p>
        </p:txBody>
      </p:sp>
      <p:sp>
        <p:nvSpPr>
          <p:cNvPr id="9" name="Content Placeholder 8">
            <a:extLst>
              <a:ext uri="{FF2B5EF4-FFF2-40B4-BE49-F238E27FC236}">
                <a16:creationId xmlns:a16="http://schemas.microsoft.com/office/drawing/2014/main" id="{77B0EEE2-E293-4765-AF01-90FB78356EB5}"/>
              </a:ext>
            </a:extLst>
          </p:cNvPr>
          <p:cNvSpPr>
            <a:spLocks noGrp="1"/>
          </p:cNvSpPr>
          <p:nvPr>
            <p:ph sz="quarter" idx="14" hasCustomPrompt="1"/>
          </p:nvPr>
        </p:nvSpPr>
        <p:spPr>
          <a:xfrm>
            <a:off x="720723" y="4348800"/>
            <a:ext cx="3344400" cy="1794600"/>
          </a:xfrm>
        </p:spPr>
        <p:txBody>
          <a:bodyPr/>
          <a:lstStyle>
            <a:lvl1pPr>
              <a:defRPr sz="1200">
                <a:latin typeface="KBH Tekst" panose="00000500000000000000" pitchFamily="2" charset="0"/>
              </a:defRPr>
            </a:lvl1pPr>
            <a:lvl2pPr marL="370800" indent="-180000">
              <a:defRPr sz="1200">
                <a:latin typeface="KBH Tekst" panose="00000500000000000000" pitchFamily="2" charset="0"/>
              </a:defRPr>
            </a:lvl2pPr>
            <a:lvl3pPr marL="543600">
              <a:defRPr sz="1200">
                <a:latin typeface="KBH Tekst" panose="00000500000000000000" pitchFamily="2" charset="0"/>
              </a:defRPr>
            </a:lvl3pPr>
            <a:lvl4pPr>
              <a:defRPr sz="1200"/>
            </a:lvl4pPr>
            <a:lvl5pPr>
              <a:defRPr sz="1200">
                <a:latin typeface="KBH Tekst" panose="00000500000000000000" pitchFamily="2" charset="0"/>
              </a:defRPr>
            </a:lvl5pPr>
            <a:lvl6pPr>
              <a:defRPr sz="2000"/>
            </a:lvl6pPr>
            <a:lvl7pPr>
              <a:defRPr sz="2000"/>
            </a:lvl7pPr>
            <a:lvl8pPr>
              <a:defRPr sz="2000"/>
            </a:lvl8pPr>
          </a:lstStyle>
          <a:p>
            <a:pPr lvl="0"/>
            <a:r>
              <a:rPr lang="da-DK" dirty="0"/>
              <a:t>Klik for at tilføje tekst</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a:p>
            <a:pPr lvl="5"/>
            <a:endParaRPr lang="da-DK" dirty="0"/>
          </a:p>
        </p:txBody>
      </p:sp>
      <p:sp>
        <p:nvSpPr>
          <p:cNvPr id="11" name="Content Placeholder 10">
            <a:extLst>
              <a:ext uri="{FF2B5EF4-FFF2-40B4-BE49-F238E27FC236}">
                <a16:creationId xmlns:a16="http://schemas.microsoft.com/office/drawing/2014/main" id="{86ED6EB6-926F-4A7D-BBD8-5577956512A8}"/>
              </a:ext>
            </a:extLst>
          </p:cNvPr>
          <p:cNvSpPr>
            <a:spLocks noGrp="1"/>
          </p:cNvSpPr>
          <p:nvPr>
            <p:ph sz="quarter" idx="15" hasCustomPrompt="1"/>
          </p:nvPr>
        </p:nvSpPr>
        <p:spPr>
          <a:xfrm>
            <a:off x="4424400" y="2192400"/>
            <a:ext cx="3344400" cy="1794600"/>
          </a:xfrm>
        </p:spPr>
        <p:txBody>
          <a:bodyPr/>
          <a:lstStyle>
            <a:lvl1pPr>
              <a:defRPr sz="1200">
                <a:latin typeface="KBH Tekst" panose="00000500000000000000" pitchFamily="2" charset="0"/>
              </a:defRPr>
            </a:lvl1pPr>
            <a:lvl2pPr marL="370800" indent="-180000">
              <a:defRPr sz="1200">
                <a:latin typeface="KBH Tekst" panose="00000500000000000000" pitchFamily="2" charset="0"/>
              </a:defRPr>
            </a:lvl2pPr>
            <a:lvl3pPr marL="543600">
              <a:defRPr sz="1200">
                <a:latin typeface="KBH Tekst" panose="00000500000000000000" pitchFamily="2" charset="0"/>
              </a:defRPr>
            </a:lvl3pPr>
            <a:lvl4pPr>
              <a:defRPr sz="1200"/>
            </a:lvl4pPr>
            <a:lvl5pPr>
              <a:defRPr sz="1200">
                <a:latin typeface="KBH Tekst" panose="00000500000000000000" pitchFamily="2" charset="0"/>
              </a:defRPr>
            </a:lvl5pPr>
            <a:lvl6pPr>
              <a:defRPr sz="2000"/>
            </a:lvl6pPr>
            <a:lvl7pPr>
              <a:defRPr sz="2000"/>
            </a:lvl7pPr>
            <a:lvl8pPr>
              <a:defRPr sz="2000"/>
            </a:lvl8pPr>
          </a:lstStyle>
          <a:p>
            <a:pPr lvl="0"/>
            <a:r>
              <a:rPr lang="da-DK" dirty="0"/>
              <a:t>Klik for at tilføje tekst</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a:p>
            <a:pPr lvl="5"/>
            <a:endParaRPr lang="da-DK" dirty="0"/>
          </a:p>
        </p:txBody>
      </p:sp>
      <p:sp>
        <p:nvSpPr>
          <p:cNvPr id="10" name="Content Placeholder 15">
            <a:extLst>
              <a:ext uri="{FF2B5EF4-FFF2-40B4-BE49-F238E27FC236}">
                <a16:creationId xmlns:a16="http://schemas.microsoft.com/office/drawing/2014/main" id="{8A779418-EA1C-402E-8FE9-04BF21BF1288}"/>
              </a:ext>
            </a:extLst>
          </p:cNvPr>
          <p:cNvSpPr>
            <a:spLocks noGrp="1"/>
          </p:cNvSpPr>
          <p:nvPr>
            <p:ph sz="quarter" idx="19" hasCustomPrompt="1"/>
          </p:nvPr>
        </p:nvSpPr>
        <p:spPr>
          <a:xfrm>
            <a:off x="4424400" y="4346999"/>
            <a:ext cx="3344400" cy="1794600"/>
          </a:xfrm>
        </p:spPr>
        <p:txBody>
          <a:bodyPr/>
          <a:lstStyle>
            <a:lvl1pPr>
              <a:defRPr sz="1200">
                <a:latin typeface="KBH Tekst" panose="00000500000000000000" pitchFamily="2" charset="0"/>
              </a:defRPr>
            </a:lvl1pPr>
            <a:lvl2pPr marL="370800" indent="-180000">
              <a:defRPr sz="1200">
                <a:latin typeface="KBH Tekst" panose="00000500000000000000" pitchFamily="2" charset="0"/>
              </a:defRPr>
            </a:lvl2pPr>
            <a:lvl3pPr marL="543600">
              <a:defRPr sz="1200">
                <a:latin typeface="KBH Tekst" panose="00000500000000000000" pitchFamily="2" charset="0"/>
              </a:defRPr>
            </a:lvl3pPr>
            <a:lvl4pPr>
              <a:defRPr sz="1200"/>
            </a:lvl4pPr>
            <a:lvl5pPr>
              <a:defRPr sz="1200">
                <a:latin typeface="KBH Tekst" panose="00000500000000000000" pitchFamily="2" charset="0"/>
              </a:defRPr>
            </a:lvl5pPr>
            <a:lvl6pPr>
              <a:defRPr sz="2000"/>
            </a:lvl6pPr>
            <a:lvl7pPr>
              <a:defRPr sz="2000"/>
            </a:lvl7pPr>
            <a:lvl8pPr>
              <a:defRPr sz="2000"/>
            </a:lvl8pPr>
          </a:lstStyle>
          <a:p>
            <a:pPr lvl="0"/>
            <a:r>
              <a:rPr lang="da-DK" dirty="0"/>
              <a:t>Klik for at tilføje tekst</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a:p>
            <a:pPr lvl="5"/>
            <a:endParaRPr lang="da-DK" dirty="0"/>
          </a:p>
        </p:txBody>
      </p:sp>
      <p:sp>
        <p:nvSpPr>
          <p:cNvPr id="17" name="Content Placeholder 16">
            <a:extLst>
              <a:ext uri="{FF2B5EF4-FFF2-40B4-BE49-F238E27FC236}">
                <a16:creationId xmlns:a16="http://schemas.microsoft.com/office/drawing/2014/main" id="{ACB9BD8A-549C-46D6-8DF3-8D5B50A83395}"/>
              </a:ext>
            </a:extLst>
          </p:cNvPr>
          <p:cNvSpPr>
            <a:spLocks noGrp="1"/>
          </p:cNvSpPr>
          <p:nvPr>
            <p:ph sz="quarter" idx="23" hasCustomPrompt="1"/>
          </p:nvPr>
        </p:nvSpPr>
        <p:spPr>
          <a:xfrm>
            <a:off x="8127602" y="2192400"/>
            <a:ext cx="3344398" cy="1794599"/>
          </a:xfrm>
        </p:spPr>
        <p:txBody>
          <a:bodyPr/>
          <a:lstStyle>
            <a:lvl1pPr>
              <a:defRPr sz="1200">
                <a:latin typeface="KBH Tekst" panose="00000500000000000000" pitchFamily="2" charset="0"/>
              </a:defRPr>
            </a:lvl1pPr>
            <a:lvl2pPr marL="370800" indent="-180000">
              <a:defRPr sz="1200">
                <a:latin typeface="KBH Tekst" panose="00000500000000000000" pitchFamily="2" charset="0"/>
              </a:defRPr>
            </a:lvl2pPr>
            <a:lvl3pPr marL="543600">
              <a:defRPr sz="1200">
                <a:latin typeface="KBH Tekst" panose="00000500000000000000" pitchFamily="2" charset="0"/>
              </a:defRPr>
            </a:lvl3pPr>
            <a:lvl4pPr>
              <a:defRPr sz="1200"/>
            </a:lvl4pPr>
            <a:lvl5pPr>
              <a:defRPr sz="1200">
                <a:latin typeface="KBH Tekst" panose="00000500000000000000" pitchFamily="2" charset="0"/>
              </a:defRPr>
            </a:lvl5pPr>
            <a:lvl6pPr>
              <a:defRPr sz="2000"/>
            </a:lvl6pPr>
            <a:lvl7pPr>
              <a:defRPr sz="2000"/>
            </a:lvl7pPr>
            <a:lvl8pPr>
              <a:defRPr sz="2000"/>
            </a:lvl8pPr>
          </a:lstStyle>
          <a:p>
            <a:pPr lvl="0"/>
            <a:r>
              <a:rPr lang="da-DK" dirty="0"/>
              <a:t>Klik for at tilføje tekst</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a:p>
            <a:pPr lvl="5"/>
            <a:endParaRPr lang="da-DK" dirty="0"/>
          </a:p>
        </p:txBody>
      </p:sp>
      <p:sp>
        <p:nvSpPr>
          <p:cNvPr id="19" name="Content Placeholder 18">
            <a:extLst>
              <a:ext uri="{FF2B5EF4-FFF2-40B4-BE49-F238E27FC236}">
                <a16:creationId xmlns:a16="http://schemas.microsoft.com/office/drawing/2014/main" id="{48639A0C-5FD1-4E6D-AC45-D97BFF484704}"/>
              </a:ext>
            </a:extLst>
          </p:cNvPr>
          <p:cNvSpPr>
            <a:spLocks noGrp="1"/>
          </p:cNvSpPr>
          <p:nvPr>
            <p:ph sz="quarter" idx="24" hasCustomPrompt="1"/>
          </p:nvPr>
        </p:nvSpPr>
        <p:spPr>
          <a:xfrm>
            <a:off x="8127602" y="4346999"/>
            <a:ext cx="3344398" cy="1794598"/>
          </a:xfrm>
        </p:spPr>
        <p:txBody>
          <a:bodyPr/>
          <a:lstStyle>
            <a:lvl1pPr>
              <a:defRPr sz="1200">
                <a:latin typeface="KBH Tekst" panose="00000500000000000000" pitchFamily="2" charset="0"/>
              </a:defRPr>
            </a:lvl1pPr>
            <a:lvl2pPr marL="370800" indent="-180000">
              <a:defRPr sz="1200">
                <a:latin typeface="KBH Tekst" panose="00000500000000000000" pitchFamily="2" charset="0"/>
              </a:defRPr>
            </a:lvl2pPr>
            <a:lvl3pPr marL="543600">
              <a:defRPr sz="1200">
                <a:latin typeface="KBH Tekst" panose="00000500000000000000" pitchFamily="2" charset="0"/>
              </a:defRPr>
            </a:lvl3pPr>
            <a:lvl4pPr>
              <a:defRPr sz="1200"/>
            </a:lvl4pPr>
            <a:lvl5pPr>
              <a:defRPr sz="1200">
                <a:latin typeface="KBH Tekst" panose="00000500000000000000" pitchFamily="2" charset="0"/>
              </a:defRPr>
            </a:lvl5pPr>
            <a:lvl6pPr>
              <a:defRPr sz="2000"/>
            </a:lvl6pPr>
            <a:lvl7pPr>
              <a:defRPr sz="2000"/>
            </a:lvl7pPr>
            <a:lvl8pPr>
              <a:defRPr sz="2000"/>
            </a:lvl8pPr>
          </a:lstStyle>
          <a:p>
            <a:pPr lvl="0"/>
            <a:r>
              <a:rPr lang="da-DK" dirty="0"/>
              <a:t>Klik for at tilføje tekst</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a:p>
            <a:pPr lvl="5"/>
            <a:endParaRPr lang="da-DK" dirty="0"/>
          </a:p>
        </p:txBody>
      </p:sp>
      <p:sp>
        <p:nvSpPr>
          <p:cNvPr id="3" name="Date Placeholder 2">
            <a:extLst>
              <a:ext uri="{FF2B5EF4-FFF2-40B4-BE49-F238E27FC236}">
                <a16:creationId xmlns:a16="http://schemas.microsoft.com/office/drawing/2014/main" id="{F5A3D93A-84B5-4FA0-A1F3-D8CC22C3076A}"/>
              </a:ext>
            </a:extLst>
          </p:cNvPr>
          <p:cNvSpPr>
            <a:spLocks noGrp="1"/>
          </p:cNvSpPr>
          <p:nvPr>
            <p:ph type="dt" sz="half" idx="10"/>
          </p:nvPr>
        </p:nvSpPr>
        <p:spPr/>
        <p:txBody>
          <a:bodyPr/>
          <a:lstStyle/>
          <a:p>
            <a:endParaRPr lang="da-DK" dirty="0"/>
          </a:p>
        </p:txBody>
      </p:sp>
      <p:sp>
        <p:nvSpPr>
          <p:cNvPr id="4" name="SD_FLD_PresentationTitle">
            <a:extLst>
              <a:ext uri="{FF2B5EF4-FFF2-40B4-BE49-F238E27FC236}">
                <a16:creationId xmlns:a16="http://schemas.microsoft.com/office/drawing/2014/main" id="{379D5D20-A791-420E-8BE7-578613533DA8}"/>
              </a:ext>
            </a:extLst>
          </p:cNvPr>
          <p:cNvSpPr>
            <a:spLocks noGrp="1"/>
          </p:cNvSpPr>
          <p:nvPr>
            <p:ph type="ftr" sz="quarter" idx="11"/>
          </p:nvPr>
        </p:nvSpPr>
        <p:spPr/>
        <p:txBody>
          <a:bodyPr/>
          <a:lstStyle/>
          <a:p>
            <a:r>
              <a:rPr lang="da-DK" dirty="0"/>
              <a:t>Sidehoved</a:t>
            </a:r>
          </a:p>
        </p:txBody>
      </p:sp>
      <p:sp>
        <p:nvSpPr>
          <p:cNvPr id="5" name="Slide Number Placeholder 4">
            <a:extLst>
              <a:ext uri="{FF2B5EF4-FFF2-40B4-BE49-F238E27FC236}">
                <a16:creationId xmlns:a16="http://schemas.microsoft.com/office/drawing/2014/main" id="{F0835B99-7F5A-4336-AEC2-7D9ACC94156C}"/>
              </a:ext>
            </a:extLst>
          </p:cNvPr>
          <p:cNvSpPr>
            <a:spLocks noGrp="1"/>
          </p:cNvSpPr>
          <p:nvPr>
            <p:ph type="sldNum" sz="quarter" idx="12"/>
          </p:nvPr>
        </p:nvSpPr>
        <p:spPr/>
        <p:txBody>
          <a:bodyPr/>
          <a:lstStyle/>
          <a:p>
            <a:fld id="{24C8C45C-947F-4981-8B3F-4F32E973C901}" type="slidenum">
              <a:rPr lang="da-DK" smtClean="0"/>
              <a:pPr/>
              <a:t>‹nr.›</a:t>
            </a:fld>
            <a:endParaRPr lang="da-DK" dirty="0"/>
          </a:p>
        </p:txBody>
      </p:sp>
    </p:spTree>
    <p:extLst>
      <p:ext uri="{BB962C8B-B14F-4D97-AF65-F5344CB8AC3E}">
        <p14:creationId xmlns:p14="http://schemas.microsoft.com/office/powerpoint/2010/main" val="406998599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Rapport: Otte indho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3458BA-6B62-4A58-AEFA-E9846DB03BF3}"/>
              </a:ext>
            </a:extLst>
          </p:cNvPr>
          <p:cNvSpPr>
            <a:spLocks noGrp="1"/>
          </p:cNvSpPr>
          <p:nvPr>
            <p:ph type="title" hasCustomPrompt="1"/>
          </p:nvPr>
        </p:nvSpPr>
        <p:spPr>
          <a:xfrm>
            <a:off x="719998" y="894268"/>
            <a:ext cx="5194800" cy="849600"/>
          </a:xfrm>
        </p:spPr>
        <p:txBody>
          <a:bodyPr/>
          <a:lstStyle>
            <a:lvl1pPr>
              <a:defRPr sz="2000"/>
            </a:lvl1pPr>
          </a:lstStyle>
          <a:p>
            <a:r>
              <a:rPr lang="da-DK" dirty="0"/>
              <a:t>Klik for at tilføje titel</a:t>
            </a:r>
          </a:p>
        </p:txBody>
      </p:sp>
      <p:sp>
        <p:nvSpPr>
          <p:cNvPr id="7" name="Content Placeholder 6">
            <a:extLst>
              <a:ext uri="{FF2B5EF4-FFF2-40B4-BE49-F238E27FC236}">
                <a16:creationId xmlns:a16="http://schemas.microsoft.com/office/drawing/2014/main" id="{FA410FE0-7A8F-4A71-8BC4-0C37E165C5B0}"/>
              </a:ext>
            </a:extLst>
          </p:cNvPr>
          <p:cNvSpPr>
            <a:spLocks noGrp="1"/>
          </p:cNvSpPr>
          <p:nvPr>
            <p:ph sz="quarter" idx="13" hasCustomPrompt="1"/>
          </p:nvPr>
        </p:nvSpPr>
        <p:spPr>
          <a:xfrm>
            <a:off x="720723" y="2192399"/>
            <a:ext cx="2418300" cy="1794600"/>
          </a:xfrm>
        </p:spPr>
        <p:txBody>
          <a:bodyPr/>
          <a:lstStyle>
            <a:lvl1pPr>
              <a:defRPr sz="1200">
                <a:latin typeface="KBH Tekst" panose="00000500000000000000" pitchFamily="2" charset="0"/>
              </a:defRPr>
            </a:lvl1pPr>
            <a:lvl2pPr marL="370800" indent="-180000">
              <a:defRPr sz="1200">
                <a:latin typeface="KBH Tekst" panose="00000500000000000000" pitchFamily="2" charset="0"/>
              </a:defRPr>
            </a:lvl2pPr>
            <a:lvl3pPr marL="543600">
              <a:defRPr sz="1200">
                <a:latin typeface="KBH Tekst" panose="00000500000000000000" pitchFamily="2" charset="0"/>
              </a:defRPr>
            </a:lvl3pPr>
            <a:lvl4pPr>
              <a:defRPr sz="1200"/>
            </a:lvl4pPr>
            <a:lvl5pPr>
              <a:defRPr sz="1200">
                <a:latin typeface="KBH Tekst" panose="00000500000000000000" pitchFamily="2" charset="0"/>
              </a:defRPr>
            </a:lvl5pPr>
            <a:lvl6pPr>
              <a:defRPr sz="2000"/>
            </a:lvl6pPr>
            <a:lvl7pPr>
              <a:defRPr sz="2000"/>
            </a:lvl7pPr>
            <a:lvl8pPr>
              <a:defRPr sz="2000"/>
            </a:lvl8pPr>
          </a:lstStyle>
          <a:p>
            <a:pPr lvl="0"/>
            <a:r>
              <a:rPr lang="da-DK" dirty="0"/>
              <a:t>Brug TAB og Shift + TAB til at skifte tekst- og bulletniveau. Stå på ny linje inden du trykker på TAB. </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a:p>
            <a:pPr lvl="5"/>
            <a:endParaRPr lang="da-DK" dirty="0"/>
          </a:p>
        </p:txBody>
      </p:sp>
      <p:sp>
        <p:nvSpPr>
          <p:cNvPr id="9" name="Content Placeholder 8">
            <a:extLst>
              <a:ext uri="{FF2B5EF4-FFF2-40B4-BE49-F238E27FC236}">
                <a16:creationId xmlns:a16="http://schemas.microsoft.com/office/drawing/2014/main" id="{77B0EEE2-E293-4765-AF01-90FB78356EB5}"/>
              </a:ext>
            </a:extLst>
          </p:cNvPr>
          <p:cNvSpPr>
            <a:spLocks noGrp="1"/>
          </p:cNvSpPr>
          <p:nvPr>
            <p:ph sz="quarter" idx="14" hasCustomPrompt="1"/>
          </p:nvPr>
        </p:nvSpPr>
        <p:spPr>
          <a:xfrm>
            <a:off x="720723" y="4348800"/>
            <a:ext cx="2418300" cy="1794600"/>
          </a:xfrm>
        </p:spPr>
        <p:txBody>
          <a:bodyPr/>
          <a:lstStyle>
            <a:lvl1pPr>
              <a:defRPr sz="1200">
                <a:latin typeface="KBH Tekst" panose="00000500000000000000" pitchFamily="2" charset="0"/>
              </a:defRPr>
            </a:lvl1pPr>
            <a:lvl2pPr marL="370800" indent="-180000">
              <a:defRPr sz="1200">
                <a:latin typeface="KBH Tekst" panose="00000500000000000000" pitchFamily="2" charset="0"/>
              </a:defRPr>
            </a:lvl2pPr>
            <a:lvl3pPr marL="543600">
              <a:defRPr sz="1200">
                <a:latin typeface="KBH Tekst" panose="00000500000000000000" pitchFamily="2" charset="0"/>
              </a:defRPr>
            </a:lvl3pPr>
            <a:lvl4pPr>
              <a:defRPr sz="1200"/>
            </a:lvl4pPr>
            <a:lvl5pPr>
              <a:defRPr sz="1200">
                <a:latin typeface="KBH Tekst" panose="00000500000000000000" pitchFamily="2" charset="0"/>
              </a:defRPr>
            </a:lvl5pPr>
            <a:lvl6pPr>
              <a:defRPr sz="2000"/>
            </a:lvl6pPr>
            <a:lvl7pPr>
              <a:defRPr sz="2000"/>
            </a:lvl7pPr>
            <a:lvl8pPr>
              <a:defRPr sz="2000"/>
            </a:lvl8pPr>
          </a:lstStyle>
          <a:p>
            <a:pPr lvl="0"/>
            <a:r>
              <a:rPr lang="da-DK" dirty="0"/>
              <a:t>Klik for at tilføje tekst</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a:p>
            <a:pPr lvl="5"/>
            <a:endParaRPr lang="da-DK" dirty="0"/>
          </a:p>
        </p:txBody>
      </p:sp>
      <p:sp>
        <p:nvSpPr>
          <p:cNvPr id="11" name="Content Placeholder 10">
            <a:extLst>
              <a:ext uri="{FF2B5EF4-FFF2-40B4-BE49-F238E27FC236}">
                <a16:creationId xmlns:a16="http://schemas.microsoft.com/office/drawing/2014/main" id="{86ED6EB6-926F-4A7D-BBD8-5577956512A8}"/>
              </a:ext>
            </a:extLst>
          </p:cNvPr>
          <p:cNvSpPr>
            <a:spLocks noGrp="1"/>
          </p:cNvSpPr>
          <p:nvPr>
            <p:ph sz="quarter" idx="15" hasCustomPrompt="1"/>
          </p:nvPr>
        </p:nvSpPr>
        <p:spPr>
          <a:xfrm>
            <a:off x="3499200" y="2192399"/>
            <a:ext cx="2418300" cy="1794600"/>
          </a:xfrm>
        </p:spPr>
        <p:txBody>
          <a:bodyPr/>
          <a:lstStyle>
            <a:lvl1pPr>
              <a:defRPr sz="1200">
                <a:latin typeface="KBH Tekst" panose="00000500000000000000" pitchFamily="2" charset="0"/>
              </a:defRPr>
            </a:lvl1pPr>
            <a:lvl2pPr marL="370800" indent="-180000">
              <a:defRPr sz="1200">
                <a:latin typeface="KBH Tekst" panose="00000500000000000000" pitchFamily="2" charset="0"/>
              </a:defRPr>
            </a:lvl2pPr>
            <a:lvl3pPr marL="543600">
              <a:defRPr sz="1200">
                <a:latin typeface="KBH Tekst" panose="00000500000000000000" pitchFamily="2" charset="0"/>
              </a:defRPr>
            </a:lvl3pPr>
            <a:lvl4pPr>
              <a:defRPr sz="1200"/>
            </a:lvl4pPr>
            <a:lvl5pPr>
              <a:defRPr sz="1200">
                <a:latin typeface="KBH Tekst" panose="00000500000000000000" pitchFamily="2" charset="0"/>
              </a:defRPr>
            </a:lvl5pPr>
            <a:lvl6pPr>
              <a:defRPr sz="2000"/>
            </a:lvl6pPr>
            <a:lvl7pPr>
              <a:defRPr sz="2000"/>
            </a:lvl7pPr>
            <a:lvl8pPr>
              <a:defRPr sz="2000"/>
            </a:lvl8pPr>
          </a:lstStyle>
          <a:p>
            <a:pPr lvl="0"/>
            <a:r>
              <a:rPr lang="da-DK" dirty="0"/>
              <a:t>Klik for at tilføje tekst</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a:p>
            <a:pPr lvl="5"/>
            <a:endParaRPr lang="da-DK" dirty="0"/>
          </a:p>
        </p:txBody>
      </p:sp>
      <p:sp>
        <p:nvSpPr>
          <p:cNvPr id="12" name="Content Placeholder 15">
            <a:extLst>
              <a:ext uri="{FF2B5EF4-FFF2-40B4-BE49-F238E27FC236}">
                <a16:creationId xmlns:a16="http://schemas.microsoft.com/office/drawing/2014/main" id="{C28262A3-2655-4D67-8500-DD40B48725D0}"/>
              </a:ext>
            </a:extLst>
          </p:cNvPr>
          <p:cNvSpPr>
            <a:spLocks noGrp="1"/>
          </p:cNvSpPr>
          <p:nvPr>
            <p:ph sz="quarter" idx="19" hasCustomPrompt="1"/>
          </p:nvPr>
        </p:nvSpPr>
        <p:spPr>
          <a:xfrm>
            <a:off x="3499200" y="4348800"/>
            <a:ext cx="2418300" cy="1794600"/>
          </a:xfrm>
        </p:spPr>
        <p:txBody>
          <a:bodyPr/>
          <a:lstStyle>
            <a:lvl1pPr>
              <a:defRPr sz="1200">
                <a:latin typeface="KBH Tekst" panose="00000500000000000000" pitchFamily="2" charset="0"/>
              </a:defRPr>
            </a:lvl1pPr>
            <a:lvl2pPr marL="370800" indent="-180000">
              <a:defRPr sz="1200">
                <a:latin typeface="KBH Tekst" panose="00000500000000000000" pitchFamily="2" charset="0"/>
              </a:defRPr>
            </a:lvl2pPr>
            <a:lvl3pPr marL="543600">
              <a:defRPr sz="1200">
                <a:latin typeface="KBH Tekst" panose="00000500000000000000" pitchFamily="2" charset="0"/>
              </a:defRPr>
            </a:lvl3pPr>
            <a:lvl4pPr>
              <a:defRPr sz="1200"/>
            </a:lvl4pPr>
            <a:lvl5pPr>
              <a:defRPr sz="1200">
                <a:latin typeface="KBH Tekst" panose="00000500000000000000" pitchFamily="2" charset="0"/>
              </a:defRPr>
            </a:lvl5pPr>
            <a:lvl6pPr>
              <a:defRPr sz="2000"/>
            </a:lvl6pPr>
            <a:lvl7pPr>
              <a:defRPr sz="2000"/>
            </a:lvl7pPr>
            <a:lvl8pPr>
              <a:defRPr sz="2000"/>
            </a:lvl8pPr>
          </a:lstStyle>
          <a:p>
            <a:pPr lvl="0"/>
            <a:r>
              <a:rPr lang="da-DK" dirty="0"/>
              <a:t>Klik for at tilføje tekst</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sp>
        <p:nvSpPr>
          <p:cNvPr id="13" name="Content Placeholder 16">
            <a:extLst>
              <a:ext uri="{FF2B5EF4-FFF2-40B4-BE49-F238E27FC236}">
                <a16:creationId xmlns:a16="http://schemas.microsoft.com/office/drawing/2014/main" id="{B2917A20-9A14-4A88-B799-05327B9EBDEE}"/>
              </a:ext>
            </a:extLst>
          </p:cNvPr>
          <p:cNvSpPr>
            <a:spLocks noGrp="1"/>
          </p:cNvSpPr>
          <p:nvPr>
            <p:ph sz="quarter" idx="23" hasCustomPrompt="1"/>
          </p:nvPr>
        </p:nvSpPr>
        <p:spPr>
          <a:xfrm>
            <a:off x="6274800" y="2192400"/>
            <a:ext cx="2418480" cy="1794599"/>
          </a:xfrm>
        </p:spPr>
        <p:txBody>
          <a:bodyPr/>
          <a:lstStyle>
            <a:lvl1pPr>
              <a:defRPr sz="1200">
                <a:latin typeface="KBH Tekst" panose="00000500000000000000" pitchFamily="2" charset="0"/>
              </a:defRPr>
            </a:lvl1pPr>
            <a:lvl2pPr marL="370800" indent="-180000">
              <a:defRPr sz="1200">
                <a:latin typeface="KBH Tekst" panose="00000500000000000000" pitchFamily="2" charset="0"/>
              </a:defRPr>
            </a:lvl2pPr>
            <a:lvl3pPr marL="543600">
              <a:defRPr sz="1200">
                <a:latin typeface="KBH Tekst" panose="00000500000000000000" pitchFamily="2" charset="0"/>
              </a:defRPr>
            </a:lvl3pPr>
            <a:lvl4pPr>
              <a:defRPr sz="1200"/>
            </a:lvl4pPr>
            <a:lvl5pPr>
              <a:defRPr sz="1200">
                <a:latin typeface="KBH Tekst" panose="00000500000000000000" pitchFamily="2" charset="0"/>
              </a:defRPr>
            </a:lvl5pPr>
            <a:lvl6pPr>
              <a:defRPr sz="2000"/>
            </a:lvl6pPr>
            <a:lvl7pPr>
              <a:defRPr sz="2000"/>
            </a:lvl7pPr>
            <a:lvl8pPr>
              <a:defRPr sz="2000"/>
            </a:lvl8pPr>
          </a:lstStyle>
          <a:p>
            <a:pPr lvl="0"/>
            <a:r>
              <a:rPr lang="da-DK" dirty="0"/>
              <a:t>Klik for at tilføje tekst</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a:p>
            <a:pPr lvl="5"/>
            <a:endParaRPr lang="da-DK" dirty="0"/>
          </a:p>
        </p:txBody>
      </p:sp>
      <p:sp>
        <p:nvSpPr>
          <p:cNvPr id="14" name="Content Placeholder 18">
            <a:extLst>
              <a:ext uri="{FF2B5EF4-FFF2-40B4-BE49-F238E27FC236}">
                <a16:creationId xmlns:a16="http://schemas.microsoft.com/office/drawing/2014/main" id="{B3711F40-BEA7-48C1-AEBB-C27EBAB6E411}"/>
              </a:ext>
            </a:extLst>
          </p:cNvPr>
          <p:cNvSpPr>
            <a:spLocks noGrp="1"/>
          </p:cNvSpPr>
          <p:nvPr>
            <p:ph sz="quarter" idx="24" hasCustomPrompt="1"/>
          </p:nvPr>
        </p:nvSpPr>
        <p:spPr>
          <a:xfrm>
            <a:off x="6274800" y="4346999"/>
            <a:ext cx="2418480" cy="1794598"/>
          </a:xfrm>
        </p:spPr>
        <p:txBody>
          <a:bodyPr/>
          <a:lstStyle>
            <a:lvl1pPr>
              <a:defRPr sz="1200">
                <a:latin typeface="KBH Tekst" panose="00000500000000000000" pitchFamily="2" charset="0"/>
              </a:defRPr>
            </a:lvl1pPr>
            <a:lvl2pPr marL="370800" indent="-180000">
              <a:defRPr sz="1200">
                <a:latin typeface="KBH Tekst" panose="00000500000000000000" pitchFamily="2" charset="0"/>
              </a:defRPr>
            </a:lvl2pPr>
            <a:lvl3pPr marL="543600">
              <a:defRPr sz="1200">
                <a:latin typeface="KBH Tekst" panose="00000500000000000000" pitchFamily="2" charset="0"/>
              </a:defRPr>
            </a:lvl3pPr>
            <a:lvl4pPr>
              <a:defRPr sz="1200"/>
            </a:lvl4pPr>
            <a:lvl5pPr>
              <a:defRPr sz="1200">
                <a:latin typeface="KBH Tekst" panose="00000500000000000000" pitchFamily="2" charset="0"/>
              </a:defRPr>
            </a:lvl5pPr>
            <a:lvl6pPr>
              <a:defRPr sz="2000"/>
            </a:lvl6pPr>
            <a:lvl7pPr>
              <a:defRPr sz="2000"/>
            </a:lvl7pPr>
            <a:lvl8pPr>
              <a:defRPr sz="2000"/>
            </a:lvl8pPr>
          </a:lstStyle>
          <a:p>
            <a:pPr lvl="0"/>
            <a:r>
              <a:rPr lang="da-DK" dirty="0"/>
              <a:t>Klik for at tilføje tekst</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a:p>
            <a:pPr lvl="5"/>
            <a:endParaRPr lang="da-DK" dirty="0"/>
          </a:p>
        </p:txBody>
      </p:sp>
      <p:sp>
        <p:nvSpPr>
          <p:cNvPr id="21" name="Content Placeholder 20">
            <a:extLst>
              <a:ext uri="{FF2B5EF4-FFF2-40B4-BE49-F238E27FC236}">
                <a16:creationId xmlns:a16="http://schemas.microsoft.com/office/drawing/2014/main" id="{7ACBB5A9-99A6-4806-8AFF-8B50DD841B99}"/>
              </a:ext>
            </a:extLst>
          </p:cNvPr>
          <p:cNvSpPr>
            <a:spLocks noGrp="1"/>
          </p:cNvSpPr>
          <p:nvPr>
            <p:ph sz="quarter" idx="29" hasCustomPrompt="1"/>
          </p:nvPr>
        </p:nvSpPr>
        <p:spPr>
          <a:xfrm>
            <a:off x="9054000" y="2192400"/>
            <a:ext cx="2418300" cy="1794599"/>
          </a:xfrm>
        </p:spPr>
        <p:txBody>
          <a:bodyPr/>
          <a:lstStyle>
            <a:lvl1pPr>
              <a:defRPr sz="1200">
                <a:latin typeface="KBH Tekst" panose="00000500000000000000" pitchFamily="2" charset="0"/>
              </a:defRPr>
            </a:lvl1pPr>
            <a:lvl2pPr marL="370800" indent="-180000">
              <a:defRPr sz="1200">
                <a:latin typeface="KBH Tekst" panose="00000500000000000000" pitchFamily="2" charset="0"/>
              </a:defRPr>
            </a:lvl2pPr>
            <a:lvl3pPr marL="543600">
              <a:defRPr sz="1200">
                <a:latin typeface="KBH Tekst" panose="00000500000000000000" pitchFamily="2" charset="0"/>
              </a:defRPr>
            </a:lvl3pPr>
            <a:lvl4pPr>
              <a:defRPr sz="1200"/>
            </a:lvl4pPr>
            <a:lvl5pPr>
              <a:defRPr sz="1200">
                <a:latin typeface="KBH Tekst" panose="00000500000000000000" pitchFamily="2" charset="0"/>
              </a:defRPr>
            </a:lvl5pPr>
            <a:lvl6pPr>
              <a:defRPr sz="2000"/>
            </a:lvl6pPr>
            <a:lvl7pPr>
              <a:defRPr sz="2000"/>
            </a:lvl7pPr>
            <a:lvl8pPr>
              <a:defRPr sz="2000"/>
            </a:lvl8pPr>
          </a:lstStyle>
          <a:p>
            <a:pPr lvl="0"/>
            <a:r>
              <a:rPr lang="da-DK" dirty="0"/>
              <a:t>Klik for at tilføje tekst</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sp>
        <p:nvSpPr>
          <p:cNvPr id="23" name="Content Placeholder 22">
            <a:extLst>
              <a:ext uri="{FF2B5EF4-FFF2-40B4-BE49-F238E27FC236}">
                <a16:creationId xmlns:a16="http://schemas.microsoft.com/office/drawing/2014/main" id="{E2F627CA-639B-47B1-A5E4-A4CDD045B183}"/>
              </a:ext>
            </a:extLst>
          </p:cNvPr>
          <p:cNvSpPr>
            <a:spLocks noGrp="1"/>
          </p:cNvSpPr>
          <p:nvPr>
            <p:ph sz="quarter" idx="30" hasCustomPrompt="1"/>
          </p:nvPr>
        </p:nvSpPr>
        <p:spPr>
          <a:xfrm>
            <a:off x="9054000" y="4348800"/>
            <a:ext cx="2418300" cy="1794600"/>
          </a:xfrm>
        </p:spPr>
        <p:txBody>
          <a:bodyPr/>
          <a:lstStyle>
            <a:lvl1pPr>
              <a:defRPr sz="1200">
                <a:latin typeface="KBH Tekst" panose="00000500000000000000" pitchFamily="2" charset="0"/>
              </a:defRPr>
            </a:lvl1pPr>
            <a:lvl2pPr marL="370800" indent="-180000">
              <a:defRPr sz="1200">
                <a:latin typeface="KBH Tekst" panose="00000500000000000000" pitchFamily="2" charset="0"/>
              </a:defRPr>
            </a:lvl2pPr>
            <a:lvl3pPr marL="543600">
              <a:defRPr sz="1200">
                <a:latin typeface="KBH Tekst" panose="00000500000000000000" pitchFamily="2" charset="0"/>
              </a:defRPr>
            </a:lvl3pPr>
            <a:lvl4pPr>
              <a:defRPr sz="1200"/>
            </a:lvl4pPr>
            <a:lvl5pPr>
              <a:defRPr sz="1200">
                <a:latin typeface="KBH Tekst" panose="00000500000000000000" pitchFamily="2" charset="0"/>
              </a:defRPr>
            </a:lvl5pPr>
            <a:lvl6pPr>
              <a:defRPr sz="2000"/>
            </a:lvl6pPr>
            <a:lvl7pPr>
              <a:defRPr sz="2000"/>
            </a:lvl7pPr>
            <a:lvl8pPr>
              <a:defRPr sz="2000"/>
            </a:lvl8pPr>
          </a:lstStyle>
          <a:p>
            <a:pPr lvl="0"/>
            <a:r>
              <a:rPr lang="da-DK" dirty="0"/>
              <a:t>Klik for at tilføje tekst</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sp>
        <p:nvSpPr>
          <p:cNvPr id="3" name="Date Placeholder 2">
            <a:extLst>
              <a:ext uri="{FF2B5EF4-FFF2-40B4-BE49-F238E27FC236}">
                <a16:creationId xmlns:a16="http://schemas.microsoft.com/office/drawing/2014/main" id="{F5A3D93A-84B5-4FA0-A1F3-D8CC22C3076A}"/>
              </a:ext>
            </a:extLst>
          </p:cNvPr>
          <p:cNvSpPr>
            <a:spLocks noGrp="1"/>
          </p:cNvSpPr>
          <p:nvPr>
            <p:ph type="dt" sz="half" idx="10"/>
          </p:nvPr>
        </p:nvSpPr>
        <p:spPr/>
        <p:txBody>
          <a:bodyPr/>
          <a:lstStyle/>
          <a:p>
            <a:endParaRPr lang="da-DK" dirty="0"/>
          </a:p>
        </p:txBody>
      </p:sp>
      <p:sp>
        <p:nvSpPr>
          <p:cNvPr id="4" name="SD_FLD_PresentationTitle">
            <a:extLst>
              <a:ext uri="{FF2B5EF4-FFF2-40B4-BE49-F238E27FC236}">
                <a16:creationId xmlns:a16="http://schemas.microsoft.com/office/drawing/2014/main" id="{379D5D20-A791-420E-8BE7-578613533DA8}"/>
              </a:ext>
            </a:extLst>
          </p:cNvPr>
          <p:cNvSpPr>
            <a:spLocks noGrp="1"/>
          </p:cNvSpPr>
          <p:nvPr>
            <p:ph type="ftr" sz="quarter" idx="11"/>
          </p:nvPr>
        </p:nvSpPr>
        <p:spPr/>
        <p:txBody>
          <a:bodyPr/>
          <a:lstStyle/>
          <a:p>
            <a:r>
              <a:rPr lang="da-DK" dirty="0"/>
              <a:t>Sidehoved</a:t>
            </a:r>
          </a:p>
        </p:txBody>
      </p:sp>
      <p:sp>
        <p:nvSpPr>
          <p:cNvPr id="5" name="Slide Number Placeholder 4">
            <a:extLst>
              <a:ext uri="{FF2B5EF4-FFF2-40B4-BE49-F238E27FC236}">
                <a16:creationId xmlns:a16="http://schemas.microsoft.com/office/drawing/2014/main" id="{F0835B99-7F5A-4336-AEC2-7D9ACC94156C}"/>
              </a:ext>
            </a:extLst>
          </p:cNvPr>
          <p:cNvSpPr>
            <a:spLocks noGrp="1"/>
          </p:cNvSpPr>
          <p:nvPr>
            <p:ph type="sldNum" sz="quarter" idx="12"/>
          </p:nvPr>
        </p:nvSpPr>
        <p:spPr/>
        <p:txBody>
          <a:bodyPr/>
          <a:lstStyle/>
          <a:p>
            <a:fld id="{24C8C45C-947F-4981-8B3F-4F32E973C901}" type="slidenum">
              <a:rPr lang="da-DK" smtClean="0"/>
              <a:pPr/>
              <a:t>‹nr.›</a:t>
            </a:fld>
            <a:endParaRPr lang="da-DK" dirty="0"/>
          </a:p>
        </p:txBody>
      </p:sp>
    </p:spTree>
    <p:extLst>
      <p:ext uri="{BB962C8B-B14F-4D97-AF65-F5344CB8AC3E}">
        <p14:creationId xmlns:p14="http://schemas.microsoft.com/office/powerpoint/2010/main" val="26092526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UK_Agenda hvi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98B7EB-9914-40BD-B6C3-15F565F6C3BF}"/>
              </a:ext>
            </a:extLst>
          </p:cNvPr>
          <p:cNvSpPr>
            <a:spLocks noGrp="1"/>
          </p:cNvSpPr>
          <p:nvPr>
            <p:ph type="title" hasCustomPrompt="1"/>
          </p:nvPr>
        </p:nvSpPr>
        <p:spPr/>
        <p:txBody>
          <a:bodyPr/>
          <a:lstStyle>
            <a:lvl1pPr>
              <a:defRPr/>
            </a:lvl1pPr>
          </a:lstStyle>
          <a:p>
            <a:r>
              <a:rPr lang="da-DK" dirty="0"/>
              <a:t>Klik for at tilføje titel</a:t>
            </a:r>
          </a:p>
        </p:txBody>
      </p:sp>
      <p:sp>
        <p:nvSpPr>
          <p:cNvPr id="3" name="Date Placeholder 2">
            <a:extLst>
              <a:ext uri="{FF2B5EF4-FFF2-40B4-BE49-F238E27FC236}">
                <a16:creationId xmlns:a16="http://schemas.microsoft.com/office/drawing/2014/main" id="{2AF4C3A7-EB1F-46BC-BA76-1F83A7576C45}"/>
              </a:ext>
            </a:extLst>
          </p:cNvPr>
          <p:cNvSpPr>
            <a:spLocks noGrp="1"/>
          </p:cNvSpPr>
          <p:nvPr>
            <p:ph type="dt" sz="half" idx="10"/>
          </p:nvPr>
        </p:nvSpPr>
        <p:spPr/>
        <p:txBody>
          <a:bodyPr/>
          <a:lstStyle/>
          <a:p>
            <a:r>
              <a:rPr lang="da-DK"/>
              <a:t>8. oktober 2021</a:t>
            </a:r>
            <a:endParaRPr lang="da-DK" dirty="0"/>
          </a:p>
        </p:txBody>
      </p:sp>
      <p:sp>
        <p:nvSpPr>
          <p:cNvPr id="4" name="SD_FLD_PresentationTitle">
            <a:extLst>
              <a:ext uri="{FF2B5EF4-FFF2-40B4-BE49-F238E27FC236}">
                <a16:creationId xmlns:a16="http://schemas.microsoft.com/office/drawing/2014/main" id="{8818AAAC-1C4E-4738-90E1-8F4CF1339390}"/>
              </a:ext>
            </a:extLst>
          </p:cNvPr>
          <p:cNvSpPr>
            <a:spLocks noGrp="1"/>
          </p:cNvSpPr>
          <p:nvPr>
            <p:ph type="ftr" sz="quarter" idx="11"/>
          </p:nvPr>
        </p:nvSpPr>
        <p:spPr/>
        <p:txBody>
          <a:bodyPr/>
          <a:lstStyle>
            <a:lvl1pPr marL="0" marR="0" indent="0" algn="l" defTabSz="914400" rtl="0" eaLnBrk="1" fontAlgn="auto" latinLnBrk="0" hangingPunct="1">
              <a:lnSpc>
                <a:spcPct val="100000"/>
              </a:lnSpc>
              <a:spcBef>
                <a:spcPts val="0"/>
              </a:spcBef>
              <a:spcAft>
                <a:spcPts val="0"/>
              </a:spcAft>
              <a:buClrTx/>
              <a:buSzTx/>
              <a:buFontTx/>
              <a:buNone/>
              <a:tabLst/>
              <a:defRPr/>
            </a:lvl1pPr>
          </a:lstStyle>
          <a:p>
            <a:pPr>
              <a:defRPr/>
            </a:pPr>
            <a:endParaRPr kumimoji="0" lang="en-US" sz="1000" b="0" i="0" u="none" strike="noStrike" kern="1200" cap="none" spc="0" normalizeH="0" baseline="0" dirty="0">
              <a:ln>
                <a:noFill/>
              </a:ln>
              <a:solidFill>
                <a:prstClr val="black"/>
              </a:solidFill>
              <a:effectLst/>
              <a:uLnTx/>
              <a:uFillTx/>
              <a:latin typeface="KBH Tekst" panose="00000500000000000000" pitchFamily="2" charset="0"/>
              <a:ea typeface="+mn-ea"/>
              <a:cs typeface="+mn-cs"/>
            </a:endParaRPr>
          </a:p>
        </p:txBody>
      </p:sp>
      <p:sp>
        <p:nvSpPr>
          <p:cNvPr id="5" name="Slide Number Placeholder 4">
            <a:extLst>
              <a:ext uri="{FF2B5EF4-FFF2-40B4-BE49-F238E27FC236}">
                <a16:creationId xmlns:a16="http://schemas.microsoft.com/office/drawing/2014/main" id="{B7F125F5-8144-4400-B5F6-A0AF8C90E18D}"/>
              </a:ext>
            </a:extLst>
          </p:cNvPr>
          <p:cNvSpPr>
            <a:spLocks noGrp="1"/>
          </p:cNvSpPr>
          <p:nvPr>
            <p:ph type="sldNum" sz="quarter" idx="12"/>
          </p:nvPr>
        </p:nvSpPr>
        <p:spPr/>
        <p:txBody>
          <a:bodyPr/>
          <a:lstStyle/>
          <a:p>
            <a:fld id="{24C8C45C-947F-4981-8B3F-4F32E973C901}" type="slidenum">
              <a:rPr lang="da-DK" smtClean="0"/>
              <a:pPr/>
              <a:t>‹nr.›</a:t>
            </a:fld>
            <a:endParaRPr lang="da-DK" dirty="0"/>
          </a:p>
        </p:txBody>
      </p:sp>
      <p:sp>
        <p:nvSpPr>
          <p:cNvPr id="8" name="Text Placeholder 7">
            <a:extLst>
              <a:ext uri="{FF2B5EF4-FFF2-40B4-BE49-F238E27FC236}">
                <a16:creationId xmlns:a16="http://schemas.microsoft.com/office/drawing/2014/main" id="{57233423-19A0-44FC-A00D-E844296E793D}"/>
              </a:ext>
            </a:extLst>
          </p:cNvPr>
          <p:cNvSpPr>
            <a:spLocks noGrp="1"/>
          </p:cNvSpPr>
          <p:nvPr>
            <p:ph type="body" sz="quarter" idx="13" hasCustomPrompt="1"/>
          </p:nvPr>
        </p:nvSpPr>
        <p:spPr>
          <a:xfrm>
            <a:off x="719997" y="2192400"/>
            <a:ext cx="10752001" cy="3945600"/>
          </a:xfrm>
        </p:spPr>
        <p:txBody>
          <a:bodyPr/>
          <a:lstStyle>
            <a:lvl1pPr marL="360000" indent="-360000">
              <a:spcBef>
                <a:spcPts val="1800"/>
              </a:spcBef>
              <a:spcAft>
                <a:spcPts val="0"/>
              </a:spcAft>
              <a:defRPr sz="2400"/>
            </a:lvl1pPr>
            <a:lvl2pPr marL="620713" indent="-230188">
              <a:defRPr/>
            </a:lvl2pPr>
          </a:lstStyle>
          <a:p>
            <a:pPr lvl="0"/>
            <a:r>
              <a:rPr lang="da-DK" dirty="0"/>
              <a:t>Klik for at tilføje agenda punkter</a:t>
            </a:r>
          </a:p>
          <a:p>
            <a:pPr lvl="1"/>
            <a:r>
              <a:rPr lang="da-DK" dirty="0"/>
              <a:t>Second </a:t>
            </a:r>
            <a:r>
              <a:rPr lang="da-DK" dirty="0" err="1"/>
              <a:t>level</a:t>
            </a:r>
            <a:endParaRPr lang="da-DK" dirty="0"/>
          </a:p>
        </p:txBody>
      </p:sp>
    </p:spTree>
    <p:extLst>
      <p:ext uri="{BB962C8B-B14F-4D97-AF65-F5344CB8AC3E}">
        <p14:creationId xmlns:p14="http://schemas.microsoft.com/office/powerpoint/2010/main" val="135872787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UK_Forside hvid">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10842" y="1021080"/>
            <a:ext cx="10752001" cy="3634676"/>
          </a:xfrm>
        </p:spPr>
        <p:txBody>
          <a:bodyPr anchor="b" anchorCtr="0">
            <a:normAutofit/>
          </a:bodyPr>
          <a:lstStyle>
            <a:lvl1pPr algn="l">
              <a:defRPr sz="13000"/>
            </a:lvl1pPr>
          </a:lstStyle>
          <a:p>
            <a:r>
              <a:rPr lang="da-DK" dirty="0"/>
              <a:t>Indsæt titel</a:t>
            </a:r>
          </a:p>
        </p:txBody>
      </p:sp>
      <p:sp>
        <p:nvSpPr>
          <p:cNvPr id="11" name="Subtitle 2">
            <a:extLst>
              <a:ext uri="{FF2B5EF4-FFF2-40B4-BE49-F238E27FC236}">
                <a16:creationId xmlns:a16="http://schemas.microsoft.com/office/drawing/2014/main" id="{4684F4FD-71A2-45CC-8A6E-49D5A00D180B}"/>
              </a:ext>
            </a:extLst>
          </p:cNvPr>
          <p:cNvSpPr>
            <a:spLocks noGrp="1"/>
          </p:cNvSpPr>
          <p:nvPr>
            <p:ph type="subTitle" idx="1" hasCustomPrompt="1"/>
          </p:nvPr>
        </p:nvSpPr>
        <p:spPr>
          <a:xfrm>
            <a:off x="4423999" y="5327667"/>
            <a:ext cx="4097591" cy="810331"/>
          </a:xfrm>
        </p:spPr>
        <p:txBody>
          <a:bodyPr>
            <a:normAutofit/>
          </a:bodyPr>
          <a:lstStyle>
            <a:lvl1pPr marL="0" indent="0" algn="l">
              <a:spcBef>
                <a:spcPts val="0"/>
              </a:spcBef>
              <a:spcAft>
                <a:spcPts val="0"/>
              </a:spcAft>
              <a:buFont typeface="Arial" panose="020B0604020202020204" pitchFamily="34" charset="0"/>
              <a:buChar char="​"/>
              <a:defRPr sz="2500" b="1">
                <a:latin typeface="KBH" panose="00000500000000000000" pitchFamily="2" charset="0"/>
              </a:defRPr>
            </a:lvl1pPr>
            <a:lvl2pPr marL="0" indent="0" algn="l">
              <a:buFont typeface="Arial" panose="020B0604020202020204" pitchFamily="34" charset="0"/>
              <a:buChar char="​"/>
              <a:defRPr sz="2000" b="1">
                <a:latin typeface="KBH Tekst" panose="00000500000000000000" pitchFamily="2" charset="0"/>
              </a:defRPr>
            </a:lvl2pPr>
            <a:lvl3pPr marL="0" indent="0" algn="l">
              <a:buFont typeface="Arial" panose="020B0604020202020204" pitchFamily="34" charset="0"/>
              <a:buChar char="​"/>
              <a:defRPr sz="2000" b="1">
                <a:latin typeface="KBH Tekst" panose="00000500000000000000" pitchFamily="2" charset="0"/>
              </a:defRPr>
            </a:lvl3pPr>
            <a:lvl4pPr marL="0" indent="0" algn="l">
              <a:buFont typeface="Arial" panose="020B0604020202020204" pitchFamily="34" charset="0"/>
              <a:buChar char="​"/>
              <a:defRPr sz="2000" b="1">
                <a:latin typeface="KBH Tekst" panose="00000500000000000000" pitchFamily="2" charset="0"/>
              </a:defRPr>
            </a:lvl4pPr>
            <a:lvl5pPr marL="0" indent="0" algn="l">
              <a:buFont typeface="Arial" panose="020B0604020202020204" pitchFamily="34" charset="0"/>
              <a:buChar char="​"/>
              <a:defRPr sz="2000" b="1">
                <a:latin typeface="KBH Tekst" panose="00000500000000000000" pitchFamily="2" charset="0"/>
              </a:defRPr>
            </a:lvl5pPr>
            <a:lvl6pPr marL="0" indent="0" algn="l">
              <a:buFont typeface="Arial" panose="020B0604020202020204" pitchFamily="34" charset="0"/>
              <a:buChar char="​"/>
              <a:defRPr sz="2000" b="1">
                <a:latin typeface="KBH Tekst" panose="00000500000000000000" pitchFamily="2" charset="0"/>
              </a:defRPr>
            </a:lvl6pPr>
            <a:lvl7pPr marL="0" indent="0" algn="l">
              <a:buFont typeface="Arial" panose="020B0604020202020204" pitchFamily="34" charset="0"/>
              <a:buChar char="​"/>
              <a:defRPr sz="2000" b="1">
                <a:latin typeface="KBH Tekst" panose="00000500000000000000" pitchFamily="2" charset="0"/>
              </a:defRPr>
            </a:lvl7pPr>
            <a:lvl8pPr marL="0" indent="0" algn="l">
              <a:buFont typeface="Arial" panose="020B0604020202020204" pitchFamily="34" charset="0"/>
              <a:buChar char="​"/>
              <a:defRPr sz="2000" b="1">
                <a:latin typeface="KBH Tekst" panose="00000500000000000000" pitchFamily="2" charset="0"/>
              </a:defRPr>
            </a:lvl8pPr>
            <a:lvl9pPr marL="0" indent="0" algn="l">
              <a:buFont typeface="Arial" panose="020B0604020202020204" pitchFamily="34" charset="0"/>
              <a:buChar char="​"/>
              <a:defRPr sz="2000" b="1">
                <a:latin typeface="KBH Tekst" panose="00000500000000000000" pitchFamily="2" charset="0"/>
              </a:defRPr>
            </a:lvl9pPr>
          </a:lstStyle>
          <a:p>
            <a:r>
              <a:rPr lang="da-DK" dirty="0"/>
              <a:t>Undertitel eller oplægsholder (hvis ingen undertitel)</a:t>
            </a:r>
          </a:p>
        </p:txBody>
      </p:sp>
      <p:sp>
        <p:nvSpPr>
          <p:cNvPr id="8" name="Text Placeholder 7">
            <a:extLst>
              <a:ext uri="{FF2B5EF4-FFF2-40B4-BE49-F238E27FC236}">
                <a16:creationId xmlns:a16="http://schemas.microsoft.com/office/drawing/2014/main" id="{9E27A3F2-4381-4C6B-970B-F774BAF5193D}"/>
              </a:ext>
            </a:extLst>
          </p:cNvPr>
          <p:cNvSpPr>
            <a:spLocks noGrp="1"/>
          </p:cNvSpPr>
          <p:nvPr>
            <p:ph type="body" sz="quarter" idx="17" hasCustomPrompt="1"/>
          </p:nvPr>
        </p:nvSpPr>
        <p:spPr>
          <a:xfrm>
            <a:off x="724878" y="310326"/>
            <a:ext cx="3419553" cy="180000"/>
          </a:xfrm>
        </p:spPr>
        <p:txBody>
          <a:bodyPr anchor="b" anchorCtr="0"/>
          <a:lstStyle>
            <a:lvl1pPr marL="0" indent="0">
              <a:spcAft>
                <a:spcPts val="0"/>
              </a:spcAft>
              <a:buNone/>
              <a:defRPr sz="1000">
                <a:solidFill>
                  <a:schemeClr val="tx1"/>
                </a:solidFill>
                <a:latin typeface="KBH Tekst" panose="00000500000000000000" pitchFamily="2" charset="0"/>
              </a:defRPr>
            </a:lvl1pPr>
            <a:lvl2pPr marL="0" indent="0">
              <a:spcAft>
                <a:spcPts val="0"/>
              </a:spcAft>
              <a:buNone/>
              <a:defRPr sz="1000">
                <a:solidFill>
                  <a:schemeClr val="tx1"/>
                </a:solidFill>
                <a:latin typeface="KBH Tekst" panose="00000500000000000000" pitchFamily="2" charset="0"/>
              </a:defRPr>
            </a:lvl2pPr>
            <a:lvl3pPr marL="0" indent="0">
              <a:spcAft>
                <a:spcPts val="0"/>
              </a:spcAft>
              <a:buNone/>
              <a:defRPr sz="1000">
                <a:solidFill>
                  <a:schemeClr val="tx1"/>
                </a:solidFill>
                <a:latin typeface="KBH Tekst" panose="00000500000000000000" pitchFamily="2" charset="0"/>
              </a:defRPr>
            </a:lvl3pPr>
            <a:lvl4pPr marL="0" indent="0">
              <a:spcAft>
                <a:spcPts val="0"/>
              </a:spcAft>
              <a:buNone/>
              <a:defRPr sz="1000">
                <a:solidFill>
                  <a:schemeClr val="tx1"/>
                </a:solidFill>
                <a:latin typeface="KBH Tekst" panose="00000500000000000000" pitchFamily="2" charset="0"/>
              </a:defRPr>
            </a:lvl4pPr>
            <a:lvl5pPr marL="0" indent="0">
              <a:spcAft>
                <a:spcPts val="0"/>
              </a:spcAft>
              <a:buNone/>
              <a:defRPr sz="1000">
                <a:solidFill>
                  <a:schemeClr val="tx1"/>
                </a:solidFill>
                <a:latin typeface="KBH Tekst" panose="00000500000000000000" pitchFamily="2" charset="0"/>
              </a:defRPr>
            </a:lvl5pPr>
          </a:lstStyle>
          <a:p>
            <a:pPr lvl="0"/>
            <a:r>
              <a:rPr lang="da-DK" dirty="0"/>
              <a:t>Klik for at tilføje dato </a:t>
            </a:r>
            <a:r>
              <a:rPr lang="da-DK" dirty="0" err="1"/>
              <a:t>dd</a:t>
            </a:r>
            <a:r>
              <a:rPr lang="da-DK" dirty="0"/>
              <a:t>. </a:t>
            </a:r>
            <a:r>
              <a:rPr lang="da-DK" dirty="0" err="1"/>
              <a:t>mmmm</a:t>
            </a:r>
            <a:r>
              <a:rPr lang="da-DK" dirty="0"/>
              <a:t> </a:t>
            </a:r>
            <a:r>
              <a:rPr lang="da-DK" dirty="0" err="1"/>
              <a:t>åååå</a:t>
            </a:r>
            <a:endParaRPr lang="da-DK" dirty="0"/>
          </a:p>
        </p:txBody>
      </p:sp>
      <p:sp>
        <p:nvSpPr>
          <p:cNvPr id="10" name="Text Placeholder 9">
            <a:extLst>
              <a:ext uri="{FF2B5EF4-FFF2-40B4-BE49-F238E27FC236}">
                <a16:creationId xmlns:a16="http://schemas.microsoft.com/office/drawing/2014/main" id="{24E1B11E-3EFA-4F7B-9B51-515324396448}"/>
              </a:ext>
            </a:extLst>
          </p:cNvPr>
          <p:cNvSpPr>
            <a:spLocks noGrp="1"/>
          </p:cNvSpPr>
          <p:nvPr>
            <p:ph type="body" sz="quarter" idx="18" hasCustomPrompt="1"/>
          </p:nvPr>
        </p:nvSpPr>
        <p:spPr>
          <a:xfrm>
            <a:off x="4423998" y="310326"/>
            <a:ext cx="4097592" cy="180000"/>
          </a:xfrm>
        </p:spPr>
        <p:txBody>
          <a:bodyPr anchor="b" anchorCtr="0"/>
          <a:lstStyle>
            <a:lvl1pPr marL="0" indent="0">
              <a:spcAft>
                <a:spcPts val="0"/>
              </a:spcAft>
              <a:buNone/>
              <a:defRPr sz="1000">
                <a:solidFill>
                  <a:schemeClr val="tx1"/>
                </a:solidFill>
                <a:latin typeface="KBH Tekst" panose="00000500000000000000" pitchFamily="2" charset="0"/>
              </a:defRPr>
            </a:lvl1pPr>
            <a:lvl2pPr marL="0" indent="0">
              <a:spcAft>
                <a:spcPts val="0"/>
              </a:spcAft>
              <a:buNone/>
              <a:defRPr sz="1000">
                <a:solidFill>
                  <a:schemeClr val="tx1"/>
                </a:solidFill>
                <a:latin typeface="KBH Tekst" panose="00000500000000000000" pitchFamily="2" charset="0"/>
              </a:defRPr>
            </a:lvl2pPr>
            <a:lvl3pPr marL="0" indent="0">
              <a:spcAft>
                <a:spcPts val="0"/>
              </a:spcAft>
              <a:buNone/>
              <a:defRPr sz="1000">
                <a:solidFill>
                  <a:schemeClr val="tx1"/>
                </a:solidFill>
                <a:latin typeface="KBH Tekst" panose="00000500000000000000" pitchFamily="2" charset="0"/>
              </a:defRPr>
            </a:lvl3pPr>
            <a:lvl4pPr marL="0" indent="0">
              <a:spcAft>
                <a:spcPts val="0"/>
              </a:spcAft>
              <a:buNone/>
              <a:defRPr sz="1000">
                <a:solidFill>
                  <a:schemeClr val="tx1"/>
                </a:solidFill>
                <a:latin typeface="KBH Tekst" panose="00000500000000000000" pitchFamily="2" charset="0"/>
              </a:defRPr>
            </a:lvl4pPr>
            <a:lvl5pPr marL="0" indent="0">
              <a:spcAft>
                <a:spcPts val="0"/>
              </a:spcAft>
              <a:buNone/>
              <a:defRPr sz="1000">
                <a:solidFill>
                  <a:schemeClr val="tx1"/>
                </a:solidFill>
                <a:latin typeface="KBH Tekst" panose="00000500000000000000" pitchFamily="2" charset="0"/>
              </a:defRPr>
            </a:lvl5pPr>
          </a:lstStyle>
          <a:p>
            <a:pPr lvl="0"/>
            <a:r>
              <a:rPr lang="da-DK" dirty="0"/>
              <a:t>Klik for at tilføje oplægsholder / enhed</a:t>
            </a:r>
          </a:p>
        </p:txBody>
      </p:sp>
      <p:sp>
        <p:nvSpPr>
          <p:cNvPr id="18" name="Text Placeholder 17">
            <a:extLst>
              <a:ext uri="{FF2B5EF4-FFF2-40B4-BE49-F238E27FC236}">
                <a16:creationId xmlns:a16="http://schemas.microsoft.com/office/drawing/2014/main" id="{A1B6ED97-6CA2-43D5-84C1-C8E191DA5855}"/>
              </a:ext>
            </a:extLst>
          </p:cNvPr>
          <p:cNvSpPr>
            <a:spLocks noGrp="1"/>
          </p:cNvSpPr>
          <p:nvPr>
            <p:ph type="body" sz="quarter" idx="19" hasCustomPrompt="1"/>
          </p:nvPr>
        </p:nvSpPr>
        <p:spPr>
          <a:xfrm>
            <a:off x="4423998" y="531101"/>
            <a:ext cx="4097592" cy="180000"/>
          </a:xfrm>
        </p:spPr>
        <p:txBody>
          <a:bodyPr anchor="t" anchorCtr="0"/>
          <a:lstStyle>
            <a:lvl1pPr marL="0" indent="0">
              <a:spcAft>
                <a:spcPts val="0"/>
              </a:spcAft>
              <a:buNone/>
              <a:defRPr sz="1000">
                <a:solidFill>
                  <a:schemeClr val="tx1"/>
                </a:solidFill>
                <a:latin typeface="KBH Tekst" panose="00000500000000000000" pitchFamily="2" charset="0"/>
              </a:defRPr>
            </a:lvl1pPr>
            <a:lvl2pPr marL="0" indent="0">
              <a:spcAft>
                <a:spcPts val="0"/>
              </a:spcAft>
              <a:buNone/>
              <a:defRPr sz="1000">
                <a:latin typeface="KBH Tekst" panose="00000500000000000000" pitchFamily="2" charset="0"/>
              </a:defRPr>
            </a:lvl2pPr>
            <a:lvl3pPr marL="0" indent="0">
              <a:spcAft>
                <a:spcPts val="0"/>
              </a:spcAft>
              <a:buNone/>
              <a:defRPr sz="1000">
                <a:latin typeface="KBH Tekst" panose="00000500000000000000" pitchFamily="2" charset="0"/>
              </a:defRPr>
            </a:lvl3pPr>
            <a:lvl4pPr marL="0" indent="0">
              <a:spcAft>
                <a:spcPts val="0"/>
              </a:spcAft>
              <a:buNone/>
              <a:defRPr sz="1000">
                <a:latin typeface="KBH Tekst" panose="00000500000000000000" pitchFamily="2" charset="0"/>
              </a:defRPr>
            </a:lvl4pPr>
            <a:lvl5pPr marL="0" indent="0">
              <a:spcAft>
                <a:spcPts val="0"/>
              </a:spcAft>
              <a:buNone/>
              <a:defRPr sz="1000">
                <a:latin typeface="KBH Tekst" panose="00000500000000000000" pitchFamily="2" charset="0"/>
              </a:defRPr>
            </a:lvl5pPr>
          </a:lstStyle>
          <a:p>
            <a:pPr lvl="0"/>
            <a:r>
              <a:rPr lang="da-DK" dirty="0"/>
              <a:t>Klik for at tilføje forvaltningsnavn</a:t>
            </a:r>
          </a:p>
        </p:txBody>
      </p:sp>
      <p:sp>
        <p:nvSpPr>
          <p:cNvPr id="5" name="FLD_PresentationTitle"/>
          <p:cNvSpPr>
            <a:spLocks noGrp="1"/>
          </p:cNvSpPr>
          <p:nvPr>
            <p:ph type="ftr" sz="quarter" idx="11"/>
          </p:nvPr>
        </p:nvSpPr>
        <p:spPr>
          <a:xfrm>
            <a:off x="0" y="6912000"/>
            <a:ext cx="0" cy="0"/>
          </a:xfrm>
        </p:spPr>
        <p:txBody>
          <a:bodyPr/>
          <a:lstStyle>
            <a:lvl1pPr>
              <a:defRPr>
                <a:noFill/>
              </a:defRPr>
            </a:lvl1pPr>
          </a:lstStyle>
          <a:p>
            <a:r>
              <a:rPr lang="da-DK" dirty="0"/>
              <a:t>Sidehoved</a:t>
            </a:r>
          </a:p>
        </p:txBody>
      </p:sp>
      <p:sp>
        <p:nvSpPr>
          <p:cNvPr id="6" name="Slide Number Placeholder 5"/>
          <p:cNvSpPr>
            <a:spLocks noGrp="1"/>
          </p:cNvSpPr>
          <p:nvPr>
            <p:ph type="sldNum" sz="quarter" idx="12"/>
          </p:nvPr>
        </p:nvSpPr>
        <p:spPr>
          <a:xfrm>
            <a:off x="0" y="6912000"/>
            <a:ext cx="0" cy="0"/>
          </a:xfrm>
        </p:spPr>
        <p:txBody>
          <a:bodyPr/>
          <a:lstStyle>
            <a:lvl1pPr>
              <a:defRPr>
                <a:noFill/>
              </a:defRPr>
            </a:lvl1pPr>
          </a:lstStyle>
          <a:p>
            <a:fld id="{24C8C45C-947F-4981-8B3F-4F32E973C901}" type="slidenum">
              <a:rPr lang="da-DK" smtClean="0"/>
              <a:pPr/>
              <a:t>‹nr.›</a:t>
            </a:fld>
            <a:endParaRPr lang="da-DK" dirty="0"/>
          </a:p>
        </p:txBody>
      </p:sp>
      <p:sp>
        <p:nvSpPr>
          <p:cNvPr id="12" name="Freeform 5">
            <a:extLst>
              <a:ext uri="{FF2B5EF4-FFF2-40B4-BE49-F238E27FC236}">
                <a16:creationId xmlns:a16="http://schemas.microsoft.com/office/drawing/2014/main" id="{5370CC76-BC33-4266-AB4D-7BA76C8F43B1}"/>
              </a:ext>
            </a:extLst>
          </p:cNvPr>
          <p:cNvSpPr>
            <a:spLocks noChangeAspect="1" noEditPoints="1"/>
          </p:cNvSpPr>
          <p:nvPr userDrawn="1"/>
        </p:nvSpPr>
        <p:spPr bwMode="auto">
          <a:xfrm>
            <a:off x="10441654" y="5068798"/>
            <a:ext cx="1027807" cy="1069200"/>
          </a:xfrm>
          <a:custGeom>
            <a:avLst/>
            <a:gdLst>
              <a:gd name="T0" fmla="*/ 629 w 1308"/>
              <a:gd name="T1" fmla="*/ 309 h 1360"/>
              <a:gd name="T2" fmla="*/ 799 w 1308"/>
              <a:gd name="T3" fmla="*/ 354 h 1360"/>
              <a:gd name="T4" fmla="*/ 789 w 1308"/>
              <a:gd name="T5" fmla="*/ 317 h 1360"/>
              <a:gd name="T6" fmla="*/ 678 w 1308"/>
              <a:gd name="T7" fmla="*/ 475 h 1360"/>
              <a:gd name="T8" fmla="*/ 577 w 1308"/>
              <a:gd name="T9" fmla="*/ 453 h 1360"/>
              <a:gd name="T10" fmla="*/ 454 w 1308"/>
              <a:gd name="T11" fmla="*/ 521 h 1360"/>
              <a:gd name="T12" fmla="*/ 719 w 1308"/>
              <a:gd name="T13" fmla="*/ 577 h 1360"/>
              <a:gd name="T14" fmla="*/ 602 w 1308"/>
              <a:gd name="T15" fmla="*/ 749 h 1360"/>
              <a:gd name="T16" fmla="*/ 719 w 1308"/>
              <a:gd name="T17" fmla="*/ 604 h 1360"/>
              <a:gd name="T18" fmla="*/ 651 w 1308"/>
              <a:gd name="T19" fmla="*/ 274 h 1360"/>
              <a:gd name="T20" fmla="*/ 449 w 1308"/>
              <a:gd name="T21" fmla="*/ 579 h 1360"/>
              <a:gd name="T22" fmla="*/ 422 w 1308"/>
              <a:gd name="T23" fmla="*/ 539 h 1360"/>
              <a:gd name="T24" fmla="*/ 356 w 1308"/>
              <a:gd name="T25" fmla="*/ 539 h 1360"/>
              <a:gd name="T26" fmla="*/ 358 w 1308"/>
              <a:gd name="T27" fmla="*/ 626 h 1360"/>
              <a:gd name="T28" fmla="*/ 891 w 1308"/>
              <a:gd name="T29" fmla="*/ 521 h 1360"/>
              <a:gd name="T30" fmla="*/ 890 w 1308"/>
              <a:gd name="T31" fmla="*/ 626 h 1360"/>
              <a:gd name="T32" fmla="*/ 900 w 1308"/>
              <a:gd name="T33" fmla="*/ 568 h 1360"/>
              <a:gd name="T34" fmla="*/ 848 w 1308"/>
              <a:gd name="T35" fmla="*/ 539 h 1360"/>
              <a:gd name="T36" fmla="*/ 796 w 1308"/>
              <a:gd name="T37" fmla="*/ 568 h 1360"/>
              <a:gd name="T38" fmla="*/ 805 w 1308"/>
              <a:gd name="T39" fmla="*/ 626 h 1360"/>
              <a:gd name="T40" fmla="*/ 423 w 1308"/>
              <a:gd name="T41" fmla="*/ 334 h 1360"/>
              <a:gd name="T42" fmla="*/ 512 w 1308"/>
              <a:gd name="T43" fmla="*/ 385 h 1360"/>
              <a:gd name="T44" fmla="*/ 929 w 1308"/>
              <a:gd name="T45" fmla="*/ 843 h 1360"/>
              <a:gd name="T46" fmla="*/ 480 w 1308"/>
              <a:gd name="T47" fmla="*/ 890 h 1360"/>
              <a:gd name="T48" fmla="*/ 397 w 1308"/>
              <a:gd name="T49" fmla="*/ 908 h 1360"/>
              <a:gd name="T50" fmla="*/ 862 w 1308"/>
              <a:gd name="T51" fmla="*/ 908 h 1360"/>
              <a:gd name="T52" fmla="*/ 777 w 1308"/>
              <a:gd name="T53" fmla="*/ 978 h 1360"/>
              <a:gd name="T54" fmla="*/ 328 w 1308"/>
              <a:gd name="T55" fmla="*/ 939 h 1360"/>
              <a:gd name="T56" fmla="*/ 931 w 1308"/>
              <a:gd name="T57" fmla="*/ 939 h 1360"/>
              <a:gd name="T58" fmla="*/ 629 w 1308"/>
              <a:gd name="T59" fmla="*/ 1029 h 1360"/>
              <a:gd name="T60" fmla="*/ 238 w 1308"/>
              <a:gd name="T61" fmla="*/ 1117 h 1360"/>
              <a:gd name="T62" fmla="*/ 200 w 1308"/>
              <a:gd name="T63" fmla="*/ 1203 h 1360"/>
              <a:gd name="T64" fmla="*/ 367 w 1308"/>
              <a:gd name="T65" fmla="*/ 1228 h 1360"/>
              <a:gd name="T66" fmla="*/ 345 w 1308"/>
              <a:gd name="T67" fmla="*/ 1243 h 1360"/>
              <a:gd name="T68" fmla="*/ 841 w 1308"/>
              <a:gd name="T69" fmla="*/ 1251 h 1360"/>
              <a:gd name="T70" fmla="*/ 1167 w 1308"/>
              <a:gd name="T71" fmla="*/ 856 h 1360"/>
              <a:gd name="T72" fmla="*/ 1276 w 1308"/>
              <a:gd name="T73" fmla="*/ 883 h 1360"/>
              <a:gd name="T74" fmla="*/ 1233 w 1308"/>
              <a:gd name="T75" fmla="*/ 826 h 1360"/>
              <a:gd name="T76" fmla="*/ 782 w 1308"/>
              <a:gd name="T77" fmla="*/ 114 h 1360"/>
              <a:gd name="T78" fmla="*/ 786 w 1308"/>
              <a:gd name="T79" fmla="*/ 86 h 1360"/>
              <a:gd name="T80" fmla="*/ 852 w 1308"/>
              <a:gd name="T81" fmla="*/ 89 h 1360"/>
              <a:gd name="T82" fmla="*/ 1116 w 1308"/>
              <a:gd name="T83" fmla="*/ 312 h 1360"/>
              <a:gd name="T84" fmla="*/ 1101 w 1308"/>
              <a:gd name="T85" fmla="*/ 258 h 1360"/>
              <a:gd name="T86" fmla="*/ 629 w 1308"/>
              <a:gd name="T87" fmla="*/ 1360 h 1360"/>
              <a:gd name="T88" fmla="*/ 1177 w 1308"/>
              <a:gd name="T89" fmla="*/ 531 h 1360"/>
              <a:gd name="T90" fmla="*/ 1254 w 1308"/>
              <a:gd name="T91" fmla="*/ 414 h 1360"/>
              <a:gd name="T92" fmla="*/ 1177 w 1308"/>
              <a:gd name="T93" fmla="*/ 531 h 1360"/>
              <a:gd name="T94" fmla="*/ 1236 w 1308"/>
              <a:gd name="T95" fmla="*/ 615 h 1360"/>
              <a:gd name="T96" fmla="*/ 1308 w 1308"/>
              <a:gd name="T97" fmla="*/ 687 h 1360"/>
              <a:gd name="T98" fmla="*/ 1049 w 1308"/>
              <a:gd name="T99" fmla="*/ 144 h 1360"/>
              <a:gd name="T100" fmla="*/ 948 w 1308"/>
              <a:gd name="T101" fmla="*/ 180 h 1360"/>
              <a:gd name="T102" fmla="*/ 1126 w 1308"/>
              <a:gd name="T103" fmla="*/ 1056 h 1360"/>
              <a:gd name="T104" fmla="*/ 1140 w 1308"/>
              <a:gd name="T105" fmla="*/ 1033 h 1360"/>
              <a:gd name="T106" fmla="*/ 1051 w 1308"/>
              <a:gd name="T107" fmla="*/ 1085 h 1360"/>
              <a:gd name="T108" fmla="*/ 61 w 1308"/>
              <a:gd name="T109" fmla="*/ 983 h 1360"/>
              <a:gd name="T110" fmla="*/ 125 w 1308"/>
              <a:gd name="T111" fmla="*/ 922 h 1360"/>
              <a:gd name="T112" fmla="*/ 459 w 1308"/>
              <a:gd name="T113" fmla="*/ 139 h 1360"/>
              <a:gd name="T114" fmla="*/ 365 w 1308"/>
              <a:gd name="T115" fmla="*/ 57 h 1360"/>
              <a:gd name="T116" fmla="*/ 642 w 1308"/>
              <a:gd name="T117" fmla="*/ 112 h 1360"/>
              <a:gd name="T118" fmla="*/ 564 w 1308"/>
              <a:gd name="T119" fmla="*/ 49 h 1360"/>
              <a:gd name="T120" fmla="*/ 642 w 1308"/>
              <a:gd name="T121" fmla="*/ 112 h 1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08" h="1360">
                <a:moveTo>
                  <a:pt x="695" y="425"/>
                </a:moveTo>
                <a:cubicBezTo>
                  <a:pt x="695" y="432"/>
                  <a:pt x="695" y="432"/>
                  <a:pt x="695" y="432"/>
                </a:cubicBezTo>
                <a:cubicBezTo>
                  <a:pt x="563" y="432"/>
                  <a:pt x="563" y="432"/>
                  <a:pt x="563" y="432"/>
                </a:cubicBezTo>
                <a:cubicBezTo>
                  <a:pt x="563" y="425"/>
                  <a:pt x="563" y="425"/>
                  <a:pt x="563" y="425"/>
                </a:cubicBezTo>
                <a:cubicBezTo>
                  <a:pt x="563" y="425"/>
                  <a:pt x="563" y="425"/>
                  <a:pt x="563" y="425"/>
                </a:cubicBezTo>
                <a:cubicBezTo>
                  <a:pt x="563" y="410"/>
                  <a:pt x="629" y="309"/>
                  <a:pt x="629" y="309"/>
                </a:cubicBezTo>
                <a:cubicBezTo>
                  <a:pt x="629" y="309"/>
                  <a:pt x="695" y="410"/>
                  <a:pt x="695" y="425"/>
                </a:cubicBezTo>
                <a:close/>
                <a:moveTo>
                  <a:pt x="789" y="317"/>
                </a:moveTo>
                <a:cubicBezTo>
                  <a:pt x="777" y="316"/>
                  <a:pt x="766" y="320"/>
                  <a:pt x="758" y="328"/>
                </a:cubicBezTo>
                <a:cubicBezTo>
                  <a:pt x="757" y="328"/>
                  <a:pt x="758" y="329"/>
                  <a:pt x="758" y="329"/>
                </a:cubicBezTo>
                <a:cubicBezTo>
                  <a:pt x="763" y="327"/>
                  <a:pt x="769" y="327"/>
                  <a:pt x="775" y="329"/>
                </a:cubicBezTo>
                <a:cubicBezTo>
                  <a:pt x="787" y="332"/>
                  <a:pt x="797" y="342"/>
                  <a:pt x="799" y="354"/>
                </a:cubicBezTo>
                <a:cubicBezTo>
                  <a:pt x="802" y="375"/>
                  <a:pt x="787" y="392"/>
                  <a:pt x="767" y="392"/>
                </a:cubicBezTo>
                <a:cubicBezTo>
                  <a:pt x="764" y="392"/>
                  <a:pt x="761" y="391"/>
                  <a:pt x="758" y="391"/>
                </a:cubicBezTo>
                <a:cubicBezTo>
                  <a:pt x="758" y="390"/>
                  <a:pt x="757" y="391"/>
                  <a:pt x="758" y="392"/>
                </a:cubicBezTo>
                <a:cubicBezTo>
                  <a:pt x="765" y="399"/>
                  <a:pt x="775" y="403"/>
                  <a:pt x="786" y="403"/>
                </a:cubicBezTo>
                <a:cubicBezTo>
                  <a:pt x="811" y="403"/>
                  <a:pt x="830" y="382"/>
                  <a:pt x="829" y="358"/>
                </a:cubicBezTo>
                <a:cubicBezTo>
                  <a:pt x="828" y="336"/>
                  <a:pt x="810" y="318"/>
                  <a:pt x="789" y="317"/>
                </a:cubicBezTo>
                <a:moveTo>
                  <a:pt x="698" y="556"/>
                </a:moveTo>
                <a:cubicBezTo>
                  <a:pt x="698" y="556"/>
                  <a:pt x="693" y="522"/>
                  <a:pt x="693" y="511"/>
                </a:cubicBezTo>
                <a:cubicBezTo>
                  <a:pt x="693" y="495"/>
                  <a:pt x="709" y="489"/>
                  <a:pt x="709" y="489"/>
                </a:cubicBezTo>
                <a:cubicBezTo>
                  <a:pt x="711" y="453"/>
                  <a:pt x="711" y="453"/>
                  <a:pt x="711" y="453"/>
                </a:cubicBezTo>
                <a:cubicBezTo>
                  <a:pt x="681" y="453"/>
                  <a:pt x="681" y="453"/>
                  <a:pt x="681" y="453"/>
                </a:cubicBezTo>
                <a:cubicBezTo>
                  <a:pt x="678" y="475"/>
                  <a:pt x="678" y="475"/>
                  <a:pt x="678" y="475"/>
                </a:cubicBezTo>
                <a:cubicBezTo>
                  <a:pt x="652" y="475"/>
                  <a:pt x="652" y="475"/>
                  <a:pt x="652" y="475"/>
                </a:cubicBezTo>
                <a:cubicBezTo>
                  <a:pt x="649" y="453"/>
                  <a:pt x="649" y="453"/>
                  <a:pt x="649" y="453"/>
                </a:cubicBezTo>
                <a:cubicBezTo>
                  <a:pt x="609" y="453"/>
                  <a:pt x="609" y="453"/>
                  <a:pt x="609" y="453"/>
                </a:cubicBezTo>
                <a:cubicBezTo>
                  <a:pt x="606" y="475"/>
                  <a:pt x="606" y="475"/>
                  <a:pt x="606" y="475"/>
                </a:cubicBezTo>
                <a:cubicBezTo>
                  <a:pt x="580" y="475"/>
                  <a:pt x="580" y="475"/>
                  <a:pt x="580" y="475"/>
                </a:cubicBezTo>
                <a:cubicBezTo>
                  <a:pt x="577" y="453"/>
                  <a:pt x="577" y="453"/>
                  <a:pt x="577" y="453"/>
                </a:cubicBezTo>
                <a:cubicBezTo>
                  <a:pt x="548" y="453"/>
                  <a:pt x="548" y="453"/>
                  <a:pt x="548" y="453"/>
                </a:cubicBezTo>
                <a:cubicBezTo>
                  <a:pt x="550" y="489"/>
                  <a:pt x="550" y="489"/>
                  <a:pt x="550" y="489"/>
                </a:cubicBezTo>
                <a:cubicBezTo>
                  <a:pt x="550" y="489"/>
                  <a:pt x="565" y="495"/>
                  <a:pt x="565" y="511"/>
                </a:cubicBezTo>
                <a:cubicBezTo>
                  <a:pt x="565" y="522"/>
                  <a:pt x="561" y="556"/>
                  <a:pt x="561" y="556"/>
                </a:cubicBezTo>
                <a:lnTo>
                  <a:pt x="698" y="556"/>
                </a:lnTo>
                <a:close/>
                <a:moveTo>
                  <a:pt x="454" y="521"/>
                </a:moveTo>
                <a:cubicBezTo>
                  <a:pt x="454" y="511"/>
                  <a:pt x="454" y="511"/>
                  <a:pt x="454" y="511"/>
                </a:cubicBezTo>
                <a:cubicBezTo>
                  <a:pt x="454" y="484"/>
                  <a:pt x="435" y="468"/>
                  <a:pt x="411" y="468"/>
                </a:cubicBezTo>
                <a:cubicBezTo>
                  <a:pt x="387" y="468"/>
                  <a:pt x="367" y="484"/>
                  <a:pt x="367" y="511"/>
                </a:cubicBezTo>
                <a:cubicBezTo>
                  <a:pt x="367" y="521"/>
                  <a:pt x="367" y="521"/>
                  <a:pt x="367" y="521"/>
                </a:cubicBezTo>
                <a:lnTo>
                  <a:pt x="454" y="521"/>
                </a:lnTo>
                <a:close/>
                <a:moveTo>
                  <a:pt x="719" y="577"/>
                </a:moveTo>
                <a:cubicBezTo>
                  <a:pt x="540" y="577"/>
                  <a:pt x="540" y="577"/>
                  <a:pt x="540" y="577"/>
                </a:cubicBezTo>
                <a:cubicBezTo>
                  <a:pt x="540" y="604"/>
                  <a:pt x="540" y="604"/>
                  <a:pt x="540" y="604"/>
                </a:cubicBezTo>
                <a:cubicBezTo>
                  <a:pt x="540" y="604"/>
                  <a:pt x="551" y="609"/>
                  <a:pt x="551" y="622"/>
                </a:cubicBezTo>
                <a:cubicBezTo>
                  <a:pt x="551" y="647"/>
                  <a:pt x="531" y="745"/>
                  <a:pt x="535" y="816"/>
                </a:cubicBezTo>
                <a:cubicBezTo>
                  <a:pt x="598" y="816"/>
                  <a:pt x="598" y="816"/>
                  <a:pt x="598" y="816"/>
                </a:cubicBezTo>
                <a:cubicBezTo>
                  <a:pt x="602" y="749"/>
                  <a:pt x="602" y="749"/>
                  <a:pt x="602" y="749"/>
                </a:cubicBezTo>
                <a:cubicBezTo>
                  <a:pt x="604" y="732"/>
                  <a:pt x="615" y="722"/>
                  <a:pt x="629" y="722"/>
                </a:cubicBezTo>
                <a:cubicBezTo>
                  <a:pt x="643" y="722"/>
                  <a:pt x="654" y="732"/>
                  <a:pt x="656" y="749"/>
                </a:cubicBezTo>
                <a:cubicBezTo>
                  <a:pt x="661" y="816"/>
                  <a:pt x="661" y="816"/>
                  <a:pt x="661" y="816"/>
                </a:cubicBezTo>
                <a:cubicBezTo>
                  <a:pt x="724" y="816"/>
                  <a:pt x="724" y="816"/>
                  <a:pt x="724" y="816"/>
                </a:cubicBezTo>
                <a:cubicBezTo>
                  <a:pt x="727" y="745"/>
                  <a:pt x="708" y="647"/>
                  <a:pt x="708" y="622"/>
                </a:cubicBezTo>
                <a:cubicBezTo>
                  <a:pt x="708" y="609"/>
                  <a:pt x="719" y="604"/>
                  <a:pt x="719" y="604"/>
                </a:cubicBezTo>
                <a:cubicBezTo>
                  <a:pt x="719" y="577"/>
                  <a:pt x="719" y="577"/>
                  <a:pt x="719" y="577"/>
                </a:cubicBezTo>
                <a:moveTo>
                  <a:pt x="651" y="274"/>
                </a:moveTo>
                <a:cubicBezTo>
                  <a:pt x="651" y="262"/>
                  <a:pt x="641" y="252"/>
                  <a:pt x="629" y="252"/>
                </a:cubicBezTo>
                <a:cubicBezTo>
                  <a:pt x="617" y="252"/>
                  <a:pt x="607" y="262"/>
                  <a:pt x="607" y="274"/>
                </a:cubicBezTo>
                <a:cubicBezTo>
                  <a:pt x="607" y="286"/>
                  <a:pt x="617" y="296"/>
                  <a:pt x="629" y="296"/>
                </a:cubicBezTo>
                <a:cubicBezTo>
                  <a:pt x="641" y="296"/>
                  <a:pt x="651" y="286"/>
                  <a:pt x="651" y="274"/>
                </a:cubicBezTo>
                <a:moveTo>
                  <a:pt x="453" y="626"/>
                </a:moveTo>
                <a:cubicBezTo>
                  <a:pt x="464" y="626"/>
                  <a:pt x="464" y="626"/>
                  <a:pt x="464" y="626"/>
                </a:cubicBezTo>
                <a:cubicBezTo>
                  <a:pt x="464" y="610"/>
                  <a:pt x="464" y="610"/>
                  <a:pt x="464" y="610"/>
                </a:cubicBezTo>
                <a:cubicBezTo>
                  <a:pt x="464" y="610"/>
                  <a:pt x="450" y="607"/>
                  <a:pt x="450" y="593"/>
                </a:cubicBezTo>
                <a:cubicBezTo>
                  <a:pt x="450" y="593"/>
                  <a:pt x="450" y="593"/>
                  <a:pt x="450" y="593"/>
                </a:cubicBezTo>
                <a:cubicBezTo>
                  <a:pt x="449" y="579"/>
                  <a:pt x="449" y="579"/>
                  <a:pt x="449" y="579"/>
                </a:cubicBezTo>
                <a:cubicBezTo>
                  <a:pt x="463" y="568"/>
                  <a:pt x="463" y="568"/>
                  <a:pt x="463" y="568"/>
                </a:cubicBezTo>
                <a:cubicBezTo>
                  <a:pt x="465" y="539"/>
                  <a:pt x="465" y="539"/>
                  <a:pt x="465" y="539"/>
                </a:cubicBezTo>
                <a:cubicBezTo>
                  <a:pt x="446" y="539"/>
                  <a:pt x="446" y="539"/>
                  <a:pt x="446" y="539"/>
                </a:cubicBezTo>
                <a:cubicBezTo>
                  <a:pt x="443" y="560"/>
                  <a:pt x="443" y="560"/>
                  <a:pt x="443" y="560"/>
                </a:cubicBezTo>
                <a:cubicBezTo>
                  <a:pt x="424" y="560"/>
                  <a:pt x="424" y="560"/>
                  <a:pt x="424" y="560"/>
                </a:cubicBezTo>
                <a:cubicBezTo>
                  <a:pt x="422" y="539"/>
                  <a:pt x="422" y="539"/>
                  <a:pt x="422" y="539"/>
                </a:cubicBezTo>
                <a:cubicBezTo>
                  <a:pt x="411" y="539"/>
                  <a:pt x="411" y="539"/>
                  <a:pt x="411" y="539"/>
                </a:cubicBezTo>
                <a:cubicBezTo>
                  <a:pt x="400" y="539"/>
                  <a:pt x="400" y="539"/>
                  <a:pt x="400" y="539"/>
                </a:cubicBezTo>
                <a:cubicBezTo>
                  <a:pt x="397" y="560"/>
                  <a:pt x="397" y="560"/>
                  <a:pt x="397" y="560"/>
                </a:cubicBezTo>
                <a:cubicBezTo>
                  <a:pt x="378" y="560"/>
                  <a:pt x="378" y="560"/>
                  <a:pt x="378" y="560"/>
                </a:cubicBezTo>
                <a:cubicBezTo>
                  <a:pt x="376" y="539"/>
                  <a:pt x="376" y="539"/>
                  <a:pt x="376" y="539"/>
                </a:cubicBezTo>
                <a:cubicBezTo>
                  <a:pt x="356" y="539"/>
                  <a:pt x="356" y="539"/>
                  <a:pt x="356" y="539"/>
                </a:cubicBezTo>
                <a:cubicBezTo>
                  <a:pt x="359" y="568"/>
                  <a:pt x="359" y="568"/>
                  <a:pt x="359" y="568"/>
                </a:cubicBezTo>
                <a:cubicBezTo>
                  <a:pt x="372" y="579"/>
                  <a:pt x="372" y="579"/>
                  <a:pt x="372" y="579"/>
                </a:cubicBezTo>
                <a:cubicBezTo>
                  <a:pt x="371" y="593"/>
                  <a:pt x="371" y="593"/>
                  <a:pt x="371" y="593"/>
                </a:cubicBezTo>
                <a:cubicBezTo>
                  <a:pt x="371" y="593"/>
                  <a:pt x="371" y="593"/>
                  <a:pt x="371" y="593"/>
                </a:cubicBezTo>
                <a:cubicBezTo>
                  <a:pt x="371" y="607"/>
                  <a:pt x="358" y="610"/>
                  <a:pt x="358" y="610"/>
                </a:cubicBezTo>
                <a:cubicBezTo>
                  <a:pt x="358" y="626"/>
                  <a:pt x="358" y="626"/>
                  <a:pt x="358" y="626"/>
                </a:cubicBezTo>
                <a:cubicBezTo>
                  <a:pt x="368" y="626"/>
                  <a:pt x="368" y="626"/>
                  <a:pt x="368" y="626"/>
                </a:cubicBezTo>
                <a:cubicBezTo>
                  <a:pt x="368" y="680"/>
                  <a:pt x="341" y="758"/>
                  <a:pt x="341" y="816"/>
                </a:cubicBezTo>
                <a:cubicBezTo>
                  <a:pt x="411" y="816"/>
                  <a:pt x="411" y="816"/>
                  <a:pt x="411" y="816"/>
                </a:cubicBezTo>
                <a:cubicBezTo>
                  <a:pt x="481" y="816"/>
                  <a:pt x="481" y="816"/>
                  <a:pt x="481" y="816"/>
                </a:cubicBezTo>
                <a:cubicBezTo>
                  <a:pt x="481" y="758"/>
                  <a:pt x="454" y="680"/>
                  <a:pt x="453" y="626"/>
                </a:cubicBezTo>
                <a:close/>
                <a:moveTo>
                  <a:pt x="891" y="521"/>
                </a:moveTo>
                <a:cubicBezTo>
                  <a:pt x="891" y="511"/>
                  <a:pt x="891" y="511"/>
                  <a:pt x="891" y="511"/>
                </a:cubicBezTo>
                <a:cubicBezTo>
                  <a:pt x="891" y="484"/>
                  <a:pt x="872" y="468"/>
                  <a:pt x="848" y="468"/>
                </a:cubicBezTo>
                <a:cubicBezTo>
                  <a:pt x="824" y="468"/>
                  <a:pt x="804" y="484"/>
                  <a:pt x="804" y="511"/>
                </a:cubicBezTo>
                <a:cubicBezTo>
                  <a:pt x="804" y="521"/>
                  <a:pt x="804" y="521"/>
                  <a:pt x="804" y="521"/>
                </a:cubicBezTo>
                <a:lnTo>
                  <a:pt x="891" y="521"/>
                </a:lnTo>
                <a:close/>
                <a:moveTo>
                  <a:pt x="890" y="626"/>
                </a:moveTo>
                <a:cubicBezTo>
                  <a:pt x="901" y="626"/>
                  <a:pt x="901" y="626"/>
                  <a:pt x="901" y="626"/>
                </a:cubicBezTo>
                <a:cubicBezTo>
                  <a:pt x="901" y="610"/>
                  <a:pt x="901" y="610"/>
                  <a:pt x="901" y="610"/>
                </a:cubicBezTo>
                <a:cubicBezTo>
                  <a:pt x="901" y="610"/>
                  <a:pt x="887" y="607"/>
                  <a:pt x="887" y="593"/>
                </a:cubicBezTo>
                <a:cubicBezTo>
                  <a:pt x="887" y="593"/>
                  <a:pt x="887" y="593"/>
                  <a:pt x="887" y="593"/>
                </a:cubicBezTo>
                <a:cubicBezTo>
                  <a:pt x="886" y="579"/>
                  <a:pt x="886" y="579"/>
                  <a:pt x="886" y="579"/>
                </a:cubicBezTo>
                <a:cubicBezTo>
                  <a:pt x="900" y="568"/>
                  <a:pt x="900" y="568"/>
                  <a:pt x="900" y="568"/>
                </a:cubicBezTo>
                <a:cubicBezTo>
                  <a:pt x="902" y="539"/>
                  <a:pt x="902" y="539"/>
                  <a:pt x="902" y="539"/>
                </a:cubicBezTo>
                <a:cubicBezTo>
                  <a:pt x="883" y="539"/>
                  <a:pt x="883" y="539"/>
                  <a:pt x="883" y="539"/>
                </a:cubicBezTo>
                <a:cubicBezTo>
                  <a:pt x="880" y="560"/>
                  <a:pt x="880" y="560"/>
                  <a:pt x="880" y="560"/>
                </a:cubicBezTo>
                <a:cubicBezTo>
                  <a:pt x="861" y="560"/>
                  <a:pt x="861" y="560"/>
                  <a:pt x="861" y="560"/>
                </a:cubicBezTo>
                <a:cubicBezTo>
                  <a:pt x="859" y="539"/>
                  <a:pt x="859" y="539"/>
                  <a:pt x="859" y="539"/>
                </a:cubicBezTo>
                <a:cubicBezTo>
                  <a:pt x="848" y="539"/>
                  <a:pt x="848" y="539"/>
                  <a:pt x="848" y="539"/>
                </a:cubicBezTo>
                <a:cubicBezTo>
                  <a:pt x="837" y="539"/>
                  <a:pt x="837" y="539"/>
                  <a:pt x="837" y="539"/>
                </a:cubicBezTo>
                <a:cubicBezTo>
                  <a:pt x="834" y="560"/>
                  <a:pt x="834" y="560"/>
                  <a:pt x="834" y="560"/>
                </a:cubicBezTo>
                <a:cubicBezTo>
                  <a:pt x="815" y="560"/>
                  <a:pt x="815" y="560"/>
                  <a:pt x="815" y="560"/>
                </a:cubicBezTo>
                <a:cubicBezTo>
                  <a:pt x="813" y="539"/>
                  <a:pt x="813" y="539"/>
                  <a:pt x="813" y="539"/>
                </a:cubicBezTo>
                <a:cubicBezTo>
                  <a:pt x="793" y="539"/>
                  <a:pt x="793" y="539"/>
                  <a:pt x="793" y="539"/>
                </a:cubicBezTo>
                <a:cubicBezTo>
                  <a:pt x="796" y="568"/>
                  <a:pt x="796" y="568"/>
                  <a:pt x="796" y="568"/>
                </a:cubicBezTo>
                <a:cubicBezTo>
                  <a:pt x="809" y="579"/>
                  <a:pt x="809" y="579"/>
                  <a:pt x="809" y="579"/>
                </a:cubicBezTo>
                <a:cubicBezTo>
                  <a:pt x="808" y="593"/>
                  <a:pt x="808" y="593"/>
                  <a:pt x="808" y="593"/>
                </a:cubicBezTo>
                <a:cubicBezTo>
                  <a:pt x="808" y="593"/>
                  <a:pt x="808" y="593"/>
                  <a:pt x="808" y="593"/>
                </a:cubicBezTo>
                <a:cubicBezTo>
                  <a:pt x="808" y="607"/>
                  <a:pt x="794" y="610"/>
                  <a:pt x="794" y="610"/>
                </a:cubicBezTo>
                <a:cubicBezTo>
                  <a:pt x="794" y="626"/>
                  <a:pt x="794" y="626"/>
                  <a:pt x="794" y="626"/>
                </a:cubicBezTo>
                <a:cubicBezTo>
                  <a:pt x="805" y="626"/>
                  <a:pt x="805" y="626"/>
                  <a:pt x="805" y="626"/>
                </a:cubicBezTo>
                <a:cubicBezTo>
                  <a:pt x="805" y="680"/>
                  <a:pt x="778" y="758"/>
                  <a:pt x="778" y="816"/>
                </a:cubicBezTo>
                <a:cubicBezTo>
                  <a:pt x="848" y="816"/>
                  <a:pt x="848" y="816"/>
                  <a:pt x="848" y="816"/>
                </a:cubicBezTo>
                <a:cubicBezTo>
                  <a:pt x="918" y="816"/>
                  <a:pt x="918" y="816"/>
                  <a:pt x="918" y="816"/>
                </a:cubicBezTo>
                <a:cubicBezTo>
                  <a:pt x="918" y="758"/>
                  <a:pt x="891" y="680"/>
                  <a:pt x="890" y="626"/>
                </a:cubicBezTo>
                <a:close/>
                <a:moveTo>
                  <a:pt x="457" y="342"/>
                </a:moveTo>
                <a:cubicBezTo>
                  <a:pt x="423" y="334"/>
                  <a:pt x="423" y="334"/>
                  <a:pt x="423" y="334"/>
                </a:cubicBezTo>
                <a:cubicBezTo>
                  <a:pt x="446" y="360"/>
                  <a:pt x="446" y="360"/>
                  <a:pt x="446" y="360"/>
                </a:cubicBezTo>
                <a:cubicBezTo>
                  <a:pt x="423" y="385"/>
                  <a:pt x="423" y="385"/>
                  <a:pt x="423" y="385"/>
                </a:cubicBezTo>
                <a:cubicBezTo>
                  <a:pt x="457" y="378"/>
                  <a:pt x="457" y="378"/>
                  <a:pt x="457" y="378"/>
                </a:cubicBezTo>
                <a:cubicBezTo>
                  <a:pt x="467" y="411"/>
                  <a:pt x="467" y="411"/>
                  <a:pt x="467" y="411"/>
                </a:cubicBezTo>
                <a:cubicBezTo>
                  <a:pt x="478" y="378"/>
                  <a:pt x="478" y="378"/>
                  <a:pt x="478" y="378"/>
                </a:cubicBezTo>
                <a:cubicBezTo>
                  <a:pt x="512" y="385"/>
                  <a:pt x="512" y="385"/>
                  <a:pt x="512" y="385"/>
                </a:cubicBezTo>
                <a:cubicBezTo>
                  <a:pt x="488" y="360"/>
                  <a:pt x="488" y="360"/>
                  <a:pt x="488" y="360"/>
                </a:cubicBezTo>
                <a:cubicBezTo>
                  <a:pt x="512" y="334"/>
                  <a:pt x="512" y="334"/>
                  <a:pt x="512" y="334"/>
                </a:cubicBezTo>
                <a:cubicBezTo>
                  <a:pt x="478" y="342"/>
                  <a:pt x="478" y="342"/>
                  <a:pt x="478" y="342"/>
                </a:cubicBezTo>
                <a:cubicBezTo>
                  <a:pt x="467" y="308"/>
                  <a:pt x="467" y="308"/>
                  <a:pt x="467" y="308"/>
                </a:cubicBezTo>
                <a:lnTo>
                  <a:pt x="457" y="342"/>
                </a:lnTo>
                <a:close/>
                <a:moveTo>
                  <a:pt x="929" y="843"/>
                </a:moveTo>
                <a:cubicBezTo>
                  <a:pt x="886" y="843"/>
                  <a:pt x="863" y="860"/>
                  <a:pt x="843" y="871"/>
                </a:cubicBezTo>
                <a:cubicBezTo>
                  <a:pt x="826" y="880"/>
                  <a:pt x="811" y="890"/>
                  <a:pt x="779" y="890"/>
                </a:cubicBezTo>
                <a:cubicBezTo>
                  <a:pt x="747" y="890"/>
                  <a:pt x="731" y="880"/>
                  <a:pt x="714" y="871"/>
                </a:cubicBezTo>
                <a:cubicBezTo>
                  <a:pt x="694" y="860"/>
                  <a:pt x="672" y="847"/>
                  <a:pt x="629" y="847"/>
                </a:cubicBezTo>
                <a:cubicBezTo>
                  <a:pt x="587" y="847"/>
                  <a:pt x="564" y="860"/>
                  <a:pt x="545" y="871"/>
                </a:cubicBezTo>
                <a:cubicBezTo>
                  <a:pt x="527" y="880"/>
                  <a:pt x="512" y="890"/>
                  <a:pt x="480" y="890"/>
                </a:cubicBezTo>
                <a:cubicBezTo>
                  <a:pt x="448" y="890"/>
                  <a:pt x="433" y="880"/>
                  <a:pt x="415" y="871"/>
                </a:cubicBezTo>
                <a:cubicBezTo>
                  <a:pt x="395" y="860"/>
                  <a:pt x="373" y="843"/>
                  <a:pt x="330" y="843"/>
                </a:cubicBezTo>
                <a:cubicBezTo>
                  <a:pt x="303" y="843"/>
                  <a:pt x="271" y="852"/>
                  <a:pt x="271" y="852"/>
                </a:cubicBezTo>
                <a:cubicBezTo>
                  <a:pt x="294" y="892"/>
                  <a:pt x="294" y="892"/>
                  <a:pt x="294" y="892"/>
                </a:cubicBezTo>
                <a:cubicBezTo>
                  <a:pt x="294" y="892"/>
                  <a:pt x="313" y="889"/>
                  <a:pt x="330" y="889"/>
                </a:cubicBezTo>
                <a:cubicBezTo>
                  <a:pt x="362" y="889"/>
                  <a:pt x="379" y="898"/>
                  <a:pt x="397" y="908"/>
                </a:cubicBezTo>
                <a:cubicBezTo>
                  <a:pt x="417" y="919"/>
                  <a:pt x="433" y="934"/>
                  <a:pt x="476" y="934"/>
                </a:cubicBezTo>
                <a:cubicBezTo>
                  <a:pt x="519" y="934"/>
                  <a:pt x="542" y="920"/>
                  <a:pt x="562" y="909"/>
                </a:cubicBezTo>
                <a:cubicBezTo>
                  <a:pt x="580" y="899"/>
                  <a:pt x="598" y="891"/>
                  <a:pt x="629" y="891"/>
                </a:cubicBezTo>
                <a:cubicBezTo>
                  <a:pt x="661" y="891"/>
                  <a:pt x="679" y="899"/>
                  <a:pt x="696" y="909"/>
                </a:cubicBezTo>
                <a:cubicBezTo>
                  <a:pt x="716" y="920"/>
                  <a:pt x="740" y="934"/>
                  <a:pt x="782" y="934"/>
                </a:cubicBezTo>
                <a:cubicBezTo>
                  <a:pt x="825" y="934"/>
                  <a:pt x="842" y="919"/>
                  <a:pt x="862" y="908"/>
                </a:cubicBezTo>
                <a:cubicBezTo>
                  <a:pt x="879" y="898"/>
                  <a:pt x="897" y="889"/>
                  <a:pt x="929" y="889"/>
                </a:cubicBezTo>
                <a:cubicBezTo>
                  <a:pt x="945" y="889"/>
                  <a:pt x="965" y="892"/>
                  <a:pt x="965" y="892"/>
                </a:cubicBezTo>
                <a:cubicBezTo>
                  <a:pt x="988" y="852"/>
                  <a:pt x="988" y="852"/>
                  <a:pt x="988" y="852"/>
                </a:cubicBezTo>
                <a:cubicBezTo>
                  <a:pt x="988" y="852"/>
                  <a:pt x="956" y="843"/>
                  <a:pt x="929" y="843"/>
                </a:cubicBezTo>
                <a:close/>
                <a:moveTo>
                  <a:pt x="842" y="962"/>
                </a:moveTo>
                <a:cubicBezTo>
                  <a:pt x="825" y="972"/>
                  <a:pt x="808" y="978"/>
                  <a:pt x="777" y="978"/>
                </a:cubicBezTo>
                <a:cubicBezTo>
                  <a:pt x="745" y="978"/>
                  <a:pt x="728" y="971"/>
                  <a:pt x="711" y="961"/>
                </a:cubicBezTo>
                <a:cubicBezTo>
                  <a:pt x="692" y="951"/>
                  <a:pt x="670" y="937"/>
                  <a:pt x="629" y="937"/>
                </a:cubicBezTo>
                <a:cubicBezTo>
                  <a:pt x="588" y="937"/>
                  <a:pt x="566" y="951"/>
                  <a:pt x="547" y="961"/>
                </a:cubicBezTo>
                <a:cubicBezTo>
                  <a:pt x="530" y="971"/>
                  <a:pt x="513" y="978"/>
                  <a:pt x="482" y="978"/>
                </a:cubicBezTo>
                <a:cubicBezTo>
                  <a:pt x="451" y="978"/>
                  <a:pt x="433" y="972"/>
                  <a:pt x="416" y="962"/>
                </a:cubicBezTo>
                <a:cubicBezTo>
                  <a:pt x="397" y="952"/>
                  <a:pt x="371" y="934"/>
                  <a:pt x="328" y="939"/>
                </a:cubicBezTo>
                <a:cubicBezTo>
                  <a:pt x="393" y="1023"/>
                  <a:pt x="483" y="1022"/>
                  <a:pt x="483" y="1022"/>
                </a:cubicBezTo>
                <a:cubicBezTo>
                  <a:pt x="523" y="1022"/>
                  <a:pt x="545" y="1013"/>
                  <a:pt x="564" y="1003"/>
                </a:cubicBezTo>
                <a:cubicBezTo>
                  <a:pt x="581" y="993"/>
                  <a:pt x="599" y="982"/>
                  <a:pt x="629" y="982"/>
                </a:cubicBezTo>
                <a:cubicBezTo>
                  <a:pt x="660" y="982"/>
                  <a:pt x="677" y="993"/>
                  <a:pt x="694" y="1003"/>
                </a:cubicBezTo>
                <a:cubicBezTo>
                  <a:pt x="714" y="1013"/>
                  <a:pt x="736" y="1022"/>
                  <a:pt x="776" y="1022"/>
                </a:cubicBezTo>
                <a:cubicBezTo>
                  <a:pt x="776" y="1022"/>
                  <a:pt x="865" y="1023"/>
                  <a:pt x="931" y="939"/>
                </a:cubicBezTo>
                <a:cubicBezTo>
                  <a:pt x="887" y="934"/>
                  <a:pt x="862" y="952"/>
                  <a:pt x="842" y="962"/>
                </a:cubicBezTo>
                <a:close/>
                <a:moveTo>
                  <a:pt x="629" y="1029"/>
                </a:moveTo>
                <a:cubicBezTo>
                  <a:pt x="588" y="1029"/>
                  <a:pt x="570" y="1060"/>
                  <a:pt x="516" y="1060"/>
                </a:cubicBezTo>
                <a:cubicBezTo>
                  <a:pt x="537" y="1067"/>
                  <a:pt x="582" y="1077"/>
                  <a:pt x="629" y="1077"/>
                </a:cubicBezTo>
                <a:cubicBezTo>
                  <a:pt x="676" y="1077"/>
                  <a:pt x="722" y="1067"/>
                  <a:pt x="743" y="1060"/>
                </a:cubicBezTo>
                <a:cubicBezTo>
                  <a:pt x="688" y="1060"/>
                  <a:pt x="671" y="1029"/>
                  <a:pt x="629" y="1029"/>
                </a:cubicBezTo>
                <a:close/>
                <a:moveTo>
                  <a:pt x="172" y="1012"/>
                </a:moveTo>
                <a:cubicBezTo>
                  <a:pt x="189" y="1033"/>
                  <a:pt x="189" y="1033"/>
                  <a:pt x="189" y="1033"/>
                </a:cubicBezTo>
                <a:cubicBezTo>
                  <a:pt x="100" y="1101"/>
                  <a:pt x="100" y="1101"/>
                  <a:pt x="100" y="1101"/>
                </a:cubicBezTo>
                <a:cubicBezTo>
                  <a:pt x="83" y="1080"/>
                  <a:pt x="83" y="1080"/>
                  <a:pt x="83" y="1080"/>
                </a:cubicBezTo>
                <a:lnTo>
                  <a:pt x="172" y="1012"/>
                </a:lnTo>
                <a:close/>
                <a:moveTo>
                  <a:pt x="238" y="1117"/>
                </a:moveTo>
                <a:cubicBezTo>
                  <a:pt x="212" y="1095"/>
                  <a:pt x="212" y="1095"/>
                  <a:pt x="212" y="1095"/>
                </a:cubicBezTo>
                <a:cubicBezTo>
                  <a:pt x="227" y="1078"/>
                  <a:pt x="227" y="1078"/>
                  <a:pt x="227" y="1078"/>
                </a:cubicBezTo>
                <a:cubicBezTo>
                  <a:pt x="298" y="1139"/>
                  <a:pt x="298" y="1139"/>
                  <a:pt x="298" y="1139"/>
                </a:cubicBezTo>
                <a:cubicBezTo>
                  <a:pt x="283" y="1156"/>
                  <a:pt x="283" y="1156"/>
                  <a:pt x="283" y="1156"/>
                </a:cubicBezTo>
                <a:cubicBezTo>
                  <a:pt x="258" y="1134"/>
                  <a:pt x="258" y="1134"/>
                  <a:pt x="258" y="1134"/>
                </a:cubicBezTo>
                <a:cubicBezTo>
                  <a:pt x="200" y="1203"/>
                  <a:pt x="200" y="1203"/>
                  <a:pt x="200" y="1203"/>
                </a:cubicBezTo>
                <a:cubicBezTo>
                  <a:pt x="179" y="1185"/>
                  <a:pt x="179" y="1185"/>
                  <a:pt x="179" y="1185"/>
                </a:cubicBezTo>
                <a:lnTo>
                  <a:pt x="238" y="1117"/>
                </a:lnTo>
                <a:close/>
                <a:moveTo>
                  <a:pt x="345" y="1243"/>
                </a:moveTo>
                <a:cubicBezTo>
                  <a:pt x="332" y="1162"/>
                  <a:pt x="332" y="1162"/>
                  <a:pt x="332" y="1162"/>
                </a:cubicBezTo>
                <a:cubicBezTo>
                  <a:pt x="360" y="1178"/>
                  <a:pt x="360" y="1178"/>
                  <a:pt x="360" y="1178"/>
                </a:cubicBezTo>
                <a:cubicBezTo>
                  <a:pt x="367" y="1228"/>
                  <a:pt x="367" y="1228"/>
                  <a:pt x="367" y="1228"/>
                </a:cubicBezTo>
                <a:cubicBezTo>
                  <a:pt x="411" y="1202"/>
                  <a:pt x="411" y="1202"/>
                  <a:pt x="411" y="1202"/>
                </a:cubicBezTo>
                <a:cubicBezTo>
                  <a:pt x="441" y="1213"/>
                  <a:pt x="441" y="1213"/>
                  <a:pt x="441" y="1213"/>
                </a:cubicBezTo>
                <a:cubicBezTo>
                  <a:pt x="370" y="1254"/>
                  <a:pt x="370" y="1254"/>
                  <a:pt x="370" y="1254"/>
                </a:cubicBezTo>
                <a:cubicBezTo>
                  <a:pt x="350" y="1296"/>
                  <a:pt x="350" y="1296"/>
                  <a:pt x="350" y="1296"/>
                </a:cubicBezTo>
                <a:cubicBezTo>
                  <a:pt x="326" y="1285"/>
                  <a:pt x="326" y="1285"/>
                  <a:pt x="326" y="1285"/>
                </a:cubicBezTo>
                <a:lnTo>
                  <a:pt x="345" y="1243"/>
                </a:lnTo>
                <a:close/>
                <a:moveTo>
                  <a:pt x="756" y="1230"/>
                </a:moveTo>
                <a:cubicBezTo>
                  <a:pt x="838" y="1206"/>
                  <a:pt x="838" y="1206"/>
                  <a:pt x="838" y="1206"/>
                </a:cubicBezTo>
                <a:cubicBezTo>
                  <a:pt x="844" y="1227"/>
                  <a:pt x="844" y="1227"/>
                  <a:pt x="844" y="1227"/>
                </a:cubicBezTo>
                <a:cubicBezTo>
                  <a:pt x="788" y="1244"/>
                  <a:pt x="788" y="1244"/>
                  <a:pt x="788" y="1244"/>
                </a:cubicBezTo>
                <a:cubicBezTo>
                  <a:pt x="795" y="1265"/>
                  <a:pt x="795" y="1265"/>
                  <a:pt x="795" y="1265"/>
                </a:cubicBezTo>
                <a:cubicBezTo>
                  <a:pt x="841" y="1251"/>
                  <a:pt x="841" y="1251"/>
                  <a:pt x="841" y="1251"/>
                </a:cubicBezTo>
                <a:cubicBezTo>
                  <a:pt x="847" y="1273"/>
                  <a:pt x="847" y="1273"/>
                  <a:pt x="847" y="1273"/>
                </a:cubicBezTo>
                <a:cubicBezTo>
                  <a:pt x="801" y="1286"/>
                  <a:pt x="801" y="1286"/>
                  <a:pt x="801" y="1286"/>
                </a:cubicBezTo>
                <a:cubicBezTo>
                  <a:pt x="814" y="1330"/>
                  <a:pt x="814" y="1330"/>
                  <a:pt x="814" y="1330"/>
                </a:cubicBezTo>
                <a:cubicBezTo>
                  <a:pt x="788" y="1338"/>
                  <a:pt x="788" y="1338"/>
                  <a:pt x="788" y="1338"/>
                </a:cubicBezTo>
                <a:lnTo>
                  <a:pt x="756" y="1230"/>
                </a:lnTo>
                <a:close/>
                <a:moveTo>
                  <a:pt x="1167" y="856"/>
                </a:moveTo>
                <a:cubicBezTo>
                  <a:pt x="1179" y="807"/>
                  <a:pt x="1179" y="807"/>
                  <a:pt x="1179" y="807"/>
                </a:cubicBezTo>
                <a:cubicBezTo>
                  <a:pt x="1187" y="778"/>
                  <a:pt x="1205" y="768"/>
                  <a:pt x="1226" y="773"/>
                </a:cubicBezTo>
                <a:cubicBezTo>
                  <a:pt x="1250" y="779"/>
                  <a:pt x="1262" y="799"/>
                  <a:pt x="1255" y="830"/>
                </a:cubicBezTo>
                <a:cubicBezTo>
                  <a:pt x="1253" y="836"/>
                  <a:pt x="1250" y="843"/>
                  <a:pt x="1247" y="848"/>
                </a:cubicBezTo>
                <a:cubicBezTo>
                  <a:pt x="1283" y="857"/>
                  <a:pt x="1283" y="857"/>
                  <a:pt x="1283" y="857"/>
                </a:cubicBezTo>
                <a:cubicBezTo>
                  <a:pt x="1276" y="883"/>
                  <a:pt x="1276" y="883"/>
                  <a:pt x="1276" y="883"/>
                </a:cubicBezTo>
                <a:lnTo>
                  <a:pt x="1167" y="856"/>
                </a:lnTo>
                <a:close/>
                <a:moveTo>
                  <a:pt x="1221" y="800"/>
                </a:moveTo>
                <a:cubicBezTo>
                  <a:pt x="1212" y="798"/>
                  <a:pt x="1204" y="802"/>
                  <a:pt x="1201" y="814"/>
                </a:cubicBezTo>
                <a:cubicBezTo>
                  <a:pt x="1196" y="835"/>
                  <a:pt x="1196" y="835"/>
                  <a:pt x="1196" y="835"/>
                </a:cubicBezTo>
                <a:cubicBezTo>
                  <a:pt x="1226" y="843"/>
                  <a:pt x="1226" y="843"/>
                  <a:pt x="1226" y="843"/>
                </a:cubicBezTo>
                <a:cubicBezTo>
                  <a:pt x="1229" y="838"/>
                  <a:pt x="1232" y="831"/>
                  <a:pt x="1233" y="826"/>
                </a:cubicBezTo>
                <a:cubicBezTo>
                  <a:pt x="1237" y="812"/>
                  <a:pt x="1232" y="803"/>
                  <a:pt x="1221" y="800"/>
                </a:cubicBezTo>
                <a:close/>
                <a:moveTo>
                  <a:pt x="852" y="89"/>
                </a:moveTo>
                <a:cubicBezTo>
                  <a:pt x="845" y="124"/>
                  <a:pt x="813" y="144"/>
                  <a:pt x="778" y="137"/>
                </a:cubicBezTo>
                <a:cubicBezTo>
                  <a:pt x="759" y="134"/>
                  <a:pt x="743" y="124"/>
                  <a:pt x="735" y="108"/>
                </a:cubicBezTo>
                <a:cubicBezTo>
                  <a:pt x="757" y="96"/>
                  <a:pt x="757" y="96"/>
                  <a:pt x="757" y="96"/>
                </a:cubicBezTo>
                <a:cubicBezTo>
                  <a:pt x="761" y="104"/>
                  <a:pt x="771" y="112"/>
                  <a:pt x="782" y="114"/>
                </a:cubicBezTo>
                <a:cubicBezTo>
                  <a:pt x="804" y="119"/>
                  <a:pt x="822" y="106"/>
                  <a:pt x="826" y="85"/>
                </a:cubicBezTo>
                <a:cubicBezTo>
                  <a:pt x="830" y="61"/>
                  <a:pt x="818" y="44"/>
                  <a:pt x="797" y="40"/>
                </a:cubicBezTo>
                <a:cubicBezTo>
                  <a:pt x="785" y="38"/>
                  <a:pt x="773" y="42"/>
                  <a:pt x="766" y="46"/>
                </a:cubicBezTo>
                <a:cubicBezTo>
                  <a:pt x="763" y="60"/>
                  <a:pt x="763" y="60"/>
                  <a:pt x="763" y="60"/>
                </a:cubicBezTo>
                <a:cubicBezTo>
                  <a:pt x="790" y="65"/>
                  <a:pt x="790" y="65"/>
                  <a:pt x="790" y="65"/>
                </a:cubicBezTo>
                <a:cubicBezTo>
                  <a:pt x="786" y="86"/>
                  <a:pt x="786" y="86"/>
                  <a:pt x="786" y="86"/>
                </a:cubicBezTo>
                <a:cubicBezTo>
                  <a:pt x="734" y="76"/>
                  <a:pt x="734" y="76"/>
                  <a:pt x="734" y="76"/>
                </a:cubicBezTo>
                <a:cubicBezTo>
                  <a:pt x="747" y="9"/>
                  <a:pt x="747" y="9"/>
                  <a:pt x="747" y="9"/>
                </a:cubicBezTo>
                <a:cubicBezTo>
                  <a:pt x="769" y="13"/>
                  <a:pt x="769" y="13"/>
                  <a:pt x="769" y="13"/>
                </a:cubicBezTo>
                <a:cubicBezTo>
                  <a:pt x="767" y="24"/>
                  <a:pt x="767" y="24"/>
                  <a:pt x="767" y="24"/>
                </a:cubicBezTo>
                <a:cubicBezTo>
                  <a:pt x="777" y="18"/>
                  <a:pt x="792" y="16"/>
                  <a:pt x="805" y="19"/>
                </a:cubicBezTo>
                <a:cubicBezTo>
                  <a:pt x="837" y="25"/>
                  <a:pt x="858" y="55"/>
                  <a:pt x="852" y="89"/>
                </a:cubicBezTo>
                <a:close/>
                <a:moveTo>
                  <a:pt x="1137" y="228"/>
                </a:moveTo>
                <a:cubicBezTo>
                  <a:pt x="1119" y="207"/>
                  <a:pt x="1119" y="207"/>
                  <a:pt x="1119" y="207"/>
                </a:cubicBezTo>
                <a:cubicBezTo>
                  <a:pt x="1034" y="280"/>
                  <a:pt x="1034" y="280"/>
                  <a:pt x="1034" y="280"/>
                </a:cubicBezTo>
                <a:cubicBezTo>
                  <a:pt x="1050" y="301"/>
                  <a:pt x="1050" y="301"/>
                  <a:pt x="1050" y="301"/>
                </a:cubicBezTo>
                <a:cubicBezTo>
                  <a:pt x="1084" y="273"/>
                  <a:pt x="1084" y="273"/>
                  <a:pt x="1084" y="273"/>
                </a:cubicBezTo>
                <a:cubicBezTo>
                  <a:pt x="1116" y="312"/>
                  <a:pt x="1116" y="312"/>
                  <a:pt x="1116" y="312"/>
                </a:cubicBezTo>
                <a:cubicBezTo>
                  <a:pt x="1082" y="339"/>
                  <a:pt x="1082" y="339"/>
                  <a:pt x="1082" y="339"/>
                </a:cubicBezTo>
                <a:cubicBezTo>
                  <a:pt x="1099" y="360"/>
                  <a:pt x="1099" y="360"/>
                  <a:pt x="1099" y="360"/>
                </a:cubicBezTo>
                <a:cubicBezTo>
                  <a:pt x="1187" y="290"/>
                  <a:pt x="1187" y="290"/>
                  <a:pt x="1187" y="290"/>
                </a:cubicBezTo>
                <a:cubicBezTo>
                  <a:pt x="1170" y="269"/>
                  <a:pt x="1170" y="269"/>
                  <a:pt x="1170" y="269"/>
                </a:cubicBezTo>
                <a:cubicBezTo>
                  <a:pt x="1133" y="298"/>
                  <a:pt x="1133" y="298"/>
                  <a:pt x="1133" y="298"/>
                </a:cubicBezTo>
                <a:cubicBezTo>
                  <a:pt x="1101" y="258"/>
                  <a:pt x="1101" y="258"/>
                  <a:pt x="1101" y="258"/>
                </a:cubicBezTo>
                <a:lnTo>
                  <a:pt x="1137" y="228"/>
                </a:lnTo>
                <a:close/>
                <a:moveTo>
                  <a:pt x="629" y="1360"/>
                </a:moveTo>
                <a:cubicBezTo>
                  <a:pt x="663" y="1360"/>
                  <a:pt x="692" y="1335"/>
                  <a:pt x="692" y="1299"/>
                </a:cubicBezTo>
                <a:cubicBezTo>
                  <a:pt x="692" y="1264"/>
                  <a:pt x="663" y="1239"/>
                  <a:pt x="629" y="1239"/>
                </a:cubicBezTo>
                <a:cubicBezTo>
                  <a:pt x="595" y="1239"/>
                  <a:pt x="567" y="1264"/>
                  <a:pt x="567" y="1299"/>
                </a:cubicBezTo>
                <a:cubicBezTo>
                  <a:pt x="567" y="1335"/>
                  <a:pt x="595" y="1360"/>
                  <a:pt x="629" y="1360"/>
                </a:cubicBezTo>
                <a:close/>
                <a:moveTo>
                  <a:pt x="593" y="1299"/>
                </a:moveTo>
                <a:cubicBezTo>
                  <a:pt x="593" y="1279"/>
                  <a:pt x="610" y="1263"/>
                  <a:pt x="629" y="1263"/>
                </a:cubicBezTo>
                <a:cubicBezTo>
                  <a:pt x="649" y="1263"/>
                  <a:pt x="665" y="1279"/>
                  <a:pt x="665" y="1299"/>
                </a:cubicBezTo>
                <a:cubicBezTo>
                  <a:pt x="665" y="1320"/>
                  <a:pt x="649" y="1336"/>
                  <a:pt x="629" y="1336"/>
                </a:cubicBezTo>
                <a:cubicBezTo>
                  <a:pt x="610" y="1336"/>
                  <a:pt x="593" y="1320"/>
                  <a:pt x="593" y="1299"/>
                </a:cubicBezTo>
                <a:close/>
                <a:moveTo>
                  <a:pt x="1177" y="531"/>
                </a:moveTo>
                <a:cubicBezTo>
                  <a:pt x="1169" y="508"/>
                  <a:pt x="1169" y="508"/>
                  <a:pt x="1169" y="508"/>
                </a:cubicBezTo>
                <a:cubicBezTo>
                  <a:pt x="1213" y="430"/>
                  <a:pt x="1213" y="430"/>
                  <a:pt x="1213" y="430"/>
                </a:cubicBezTo>
                <a:cubicBezTo>
                  <a:pt x="1149" y="455"/>
                  <a:pt x="1149" y="455"/>
                  <a:pt x="1149" y="455"/>
                </a:cubicBezTo>
                <a:cubicBezTo>
                  <a:pt x="1140" y="431"/>
                  <a:pt x="1140" y="431"/>
                  <a:pt x="1140" y="431"/>
                </a:cubicBezTo>
                <a:cubicBezTo>
                  <a:pt x="1245" y="390"/>
                  <a:pt x="1245" y="390"/>
                  <a:pt x="1245" y="390"/>
                </a:cubicBezTo>
                <a:cubicBezTo>
                  <a:pt x="1254" y="414"/>
                  <a:pt x="1254" y="414"/>
                  <a:pt x="1254" y="414"/>
                </a:cubicBezTo>
                <a:cubicBezTo>
                  <a:pt x="1251" y="415"/>
                  <a:pt x="1251" y="415"/>
                  <a:pt x="1251" y="415"/>
                </a:cubicBezTo>
                <a:cubicBezTo>
                  <a:pt x="1248" y="417"/>
                  <a:pt x="1243" y="421"/>
                  <a:pt x="1241" y="426"/>
                </a:cubicBezTo>
                <a:cubicBezTo>
                  <a:pt x="1202" y="495"/>
                  <a:pt x="1202" y="495"/>
                  <a:pt x="1202" y="495"/>
                </a:cubicBezTo>
                <a:cubicBezTo>
                  <a:pt x="1274" y="469"/>
                  <a:pt x="1274" y="469"/>
                  <a:pt x="1274" y="469"/>
                </a:cubicBezTo>
                <a:cubicBezTo>
                  <a:pt x="1283" y="493"/>
                  <a:pt x="1283" y="493"/>
                  <a:pt x="1283" y="493"/>
                </a:cubicBezTo>
                <a:lnTo>
                  <a:pt x="1177" y="531"/>
                </a:lnTo>
                <a:close/>
                <a:moveTo>
                  <a:pt x="1195" y="692"/>
                </a:moveTo>
                <a:cubicBezTo>
                  <a:pt x="1191" y="607"/>
                  <a:pt x="1191" y="607"/>
                  <a:pt x="1191" y="607"/>
                </a:cubicBezTo>
                <a:cubicBezTo>
                  <a:pt x="1214" y="606"/>
                  <a:pt x="1214" y="606"/>
                  <a:pt x="1214" y="606"/>
                </a:cubicBezTo>
                <a:cubicBezTo>
                  <a:pt x="1216" y="664"/>
                  <a:pt x="1216" y="664"/>
                  <a:pt x="1216" y="664"/>
                </a:cubicBezTo>
                <a:cubicBezTo>
                  <a:pt x="1238" y="663"/>
                  <a:pt x="1238" y="663"/>
                  <a:pt x="1238" y="663"/>
                </a:cubicBezTo>
                <a:cubicBezTo>
                  <a:pt x="1236" y="615"/>
                  <a:pt x="1236" y="615"/>
                  <a:pt x="1236" y="615"/>
                </a:cubicBezTo>
                <a:cubicBezTo>
                  <a:pt x="1258" y="614"/>
                  <a:pt x="1258" y="614"/>
                  <a:pt x="1258" y="614"/>
                </a:cubicBezTo>
                <a:cubicBezTo>
                  <a:pt x="1261" y="662"/>
                  <a:pt x="1261" y="662"/>
                  <a:pt x="1261" y="662"/>
                </a:cubicBezTo>
                <a:cubicBezTo>
                  <a:pt x="1284" y="661"/>
                  <a:pt x="1284" y="661"/>
                  <a:pt x="1284" y="661"/>
                </a:cubicBezTo>
                <a:cubicBezTo>
                  <a:pt x="1281" y="603"/>
                  <a:pt x="1281" y="603"/>
                  <a:pt x="1281" y="603"/>
                </a:cubicBezTo>
                <a:cubicBezTo>
                  <a:pt x="1304" y="602"/>
                  <a:pt x="1304" y="602"/>
                  <a:pt x="1304" y="602"/>
                </a:cubicBezTo>
                <a:cubicBezTo>
                  <a:pt x="1308" y="687"/>
                  <a:pt x="1308" y="687"/>
                  <a:pt x="1308" y="687"/>
                </a:cubicBezTo>
                <a:lnTo>
                  <a:pt x="1195" y="692"/>
                </a:lnTo>
                <a:close/>
                <a:moveTo>
                  <a:pt x="963" y="86"/>
                </a:moveTo>
                <a:cubicBezTo>
                  <a:pt x="938" y="73"/>
                  <a:pt x="938" y="73"/>
                  <a:pt x="938" y="73"/>
                </a:cubicBezTo>
                <a:cubicBezTo>
                  <a:pt x="922" y="194"/>
                  <a:pt x="922" y="194"/>
                  <a:pt x="922" y="194"/>
                </a:cubicBezTo>
                <a:cubicBezTo>
                  <a:pt x="946" y="209"/>
                  <a:pt x="946" y="209"/>
                  <a:pt x="946" y="209"/>
                </a:cubicBezTo>
                <a:cubicBezTo>
                  <a:pt x="1049" y="144"/>
                  <a:pt x="1049" y="144"/>
                  <a:pt x="1049" y="144"/>
                </a:cubicBezTo>
                <a:cubicBezTo>
                  <a:pt x="1027" y="127"/>
                  <a:pt x="1027" y="127"/>
                  <a:pt x="1027" y="127"/>
                </a:cubicBezTo>
                <a:cubicBezTo>
                  <a:pt x="1006" y="141"/>
                  <a:pt x="1006" y="141"/>
                  <a:pt x="1006" y="141"/>
                </a:cubicBezTo>
                <a:cubicBezTo>
                  <a:pt x="959" y="111"/>
                  <a:pt x="959" y="111"/>
                  <a:pt x="959" y="111"/>
                </a:cubicBezTo>
                <a:lnTo>
                  <a:pt x="963" y="86"/>
                </a:lnTo>
                <a:close/>
                <a:moveTo>
                  <a:pt x="986" y="155"/>
                </a:moveTo>
                <a:cubicBezTo>
                  <a:pt x="948" y="180"/>
                  <a:pt x="948" y="180"/>
                  <a:pt x="948" y="180"/>
                </a:cubicBezTo>
                <a:cubicBezTo>
                  <a:pt x="955" y="135"/>
                  <a:pt x="955" y="135"/>
                  <a:pt x="955" y="135"/>
                </a:cubicBezTo>
                <a:lnTo>
                  <a:pt x="986" y="155"/>
                </a:lnTo>
                <a:close/>
                <a:moveTo>
                  <a:pt x="1211" y="1035"/>
                </a:moveTo>
                <a:cubicBezTo>
                  <a:pt x="1229" y="1005"/>
                  <a:pt x="1222" y="968"/>
                  <a:pt x="1192" y="950"/>
                </a:cubicBezTo>
                <a:cubicBezTo>
                  <a:pt x="1161" y="931"/>
                  <a:pt x="1125" y="942"/>
                  <a:pt x="1107" y="971"/>
                </a:cubicBezTo>
                <a:cubicBezTo>
                  <a:pt x="1089" y="1000"/>
                  <a:pt x="1096" y="1037"/>
                  <a:pt x="1126" y="1056"/>
                </a:cubicBezTo>
                <a:cubicBezTo>
                  <a:pt x="1157" y="1074"/>
                  <a:pt x="1193" y="1064"/>
                  <a:pt x="1211" y="1035"/>
                </a:cubicBezTo>
                <a:close/>
                <a:moveTo>
                  <a:pt x="1140" y="1033"/>
                </a:moveTo>
                <a:cubicBezTo>
                  <a:pt x="1123" y="1023"/>
                  <a:pt x="1118" y="1001"/>
                  <a:pt x="1128" y="984"/>
                </a:cubicBezTo>
                <a:cubicBezTo>
                  <a:pt x="1138" y="967"/>
                  <a:pt x="1160" y="961"/>
                  <a:pt x="1178" y="972"/>
                </a:cubicBezTo>
                <a:cubicBezTo>
                  <a:pt x="1195" y="983"/>
                  <a:pt x="1200" y="1005"/>
                  <a:pt x="1190" y="1022"/>
                </a:cubicBezTo>
                <a:cubicBezTo>
                  <a:pt x="1180" y="1038"/>
                  <a:pt x="1158" y="1044"/>
                  <a:pt x="1140" y="1033"/>
                </a:cubicBezTo>
                <a:close/>
                <a:moveTo>
                  <a:pt x="1074" y="1144"/>
                </a:moveTo>
                <a:cubicBezTo>
                  <a:pt x="1075" y="1155"/>
                  <a:pt x="1070" y="1166"/>
                  <a:pt x="1062" y="1174"/>
                </a:cubicBezTo>
                <a:cubicBezTo>
                  <a:pt x="1047" y="1186"/>
                  <a:pt x="1024" y="1185"/>
                  <a:pt x="1011" y="1169"/>
                </a:cubicBezTo>
                <a:cubicBezTo>
                  <a:pt x="997" y="1153"/>
                  <a:pt x="1000" y="1131"/>
                  <a:pt x="1015" y="1118"/>
                </a:cubicBezTo>
                <a:cubicBezTo>
                  <a:pt x="1024" y="1111"/>
                  <a:pt x="1035" y="1108"/>
                  <a:pt x="1046" y="1110"/>
                </a:cubicBezTo>
                <a:cubicBezTo>
                  <a:pt x="1051" y="1085"/>
                  <a:pt x="1051" y="1085"/>
                  <a:pt x="1051" y="1085"/>
                </a:cubicBezTo>
                <a:cubicBezTo>
                  <a:pt x="1033" y="1082"/>
                  <a:pt x="1014" y="1087"/>
                  <a:pt x="999" y="1099"/>
                </a:cubicBezTo>
                <a:cubicBezTo>
                  <a:pt x="973" y="1121"/>
                  <a:pt x="968" y="1159"/>
                  <a:pt x="990" y="1186"/>
                </a:cubicBezTo>
                <a:cubicBezTo>
                  <a:pt x="1013" y="1213"/>
                  <a:pt x="1051" y="1214"/>
                  <a:pt x="1077" y="1192"/>
                </a:cubicBezTo>
                <a:cubicBezTo>
                  <a:pt x="1093" y="1179"/>
                  <a:pt x="1101" y="1160"/>
                  <a:pt x="1100" y="1141"/>
                </a:cubicBezTo>
                <a:lnTo>
                  <a:pt x="1074" y="1144"/>
                </a:lnTo>
                <a:close/>
                <a:moveTo>
                  <a:pt x="61" y="983"/>
                </a:moveTo>
                <a:cubicBezTo>
                  <a:pt x="50" y="980"/>
                  <a:pt x="41" y="973"/>
                  <a:pt x="36" y="962"/>
                </a:cubicBezTo>
                <a:cubicBezTo>
                  <a:pt x="28" y="945"/>
                  <a:pt x="36" y="923"/>
                  <a:pt x="54" y="915"/>
                </a:cubicBezTo>
                <a:cubicBezTo>
                  <a:pt x="73" y="906"/>
                  <a:pt x="94" y="914"/>
                  <a:pt x="102" y="932"/>
                </a:cubicBezTo>
                <a:cubicBezTo>
                  <a:pt x="107" y="943"/>
                  <a:pt x="107" y="954"/>
                  <a:pt x="101" y="964"/>
                </a:cubicBezTo>
                <a:cubicBezTo>
                  <a:pt x="125" y="976"/>
                  <a:pt x="125" y="976"/>
                  <a:pt x="125" y="976"/>
                </a:cubicBezTo>
                <a:cubicBezTo>
                  <a:pt x="133" y="959"/>
                  <a:pt x="133" y="940"/>
                  <a:pt x="125" y="922"/>
                </a:cubicBezTo>
                <a:cubicBezTo>
                  <a:pt x="110" y="891"/>
                  <a:pt x="76" y="876"/>
                  <a:pt x="43" y="891"/>
                </a:cubicBezTo>
                <a:cubicBezTo>
                  <a:pt x="11" y="906"/>
                  <a:pt x="0" y="942"/>
                  <a:pt x="14" y="973"/>
                </a:cubicBezTo>
                <a:cubicBezTo>
                  <a:pt x="23" y="992"/>
                  <a:pt x="39" y="1004"/>
                  <a:pt x="58" y="1008"/>
                </a:cubicBezTo>
                <a:lnTo>
                  <a:pt x="61" y="983"/>
                </a:lnTo>
                <a:close/>
                <a:moveTo>
                  <a:pt x="481" y="130"/>
                </a:moveTo>
                <a:cubicBezTo>
                  <a:pt x="459" y="139"/>
                  <a:pt x="459" y="139"/>
                  <a:pt x="459" y="139"/>
                </a:cubicBezTo>
                <a:cubicBezTo>
                  <a:pt x="380" y="95"/>
                  <a:pt x="380" y="95"/>
                  <a:pt x="380" y="95"/>
                </a:cubicBezTo>
                <a:cubicBezTo>
                  <a:pt x="406" y="159"/>
                  <a:pt x="406" y="159"/>
                  <a:pt x="406" y="159"/>
                </a:cubicBezTo>
                <a:cubicBezTo>
                  <a:pt x="381" y="168"/>
                  <a:pt x="381" y="168"/>
                  <a:pt x="381" y="168"/>
                </a:cubicBezTo>
                <a:cubicBezTo>
                  <a:pt x="340" y="63"/>
                  <a:pt x="340" y="63"/>
                  <a:pt x="340" y="63"/>
                </a:cubicBezTo>
                <a:cubicBezTo>
                  <a:pt x="364" y="54"/>
                  <a:pt x="364" y="54"/>
                  <a:pt x="364" y="54"/>
                </a:cubicBezTo>
                <a:cubicBezTo>
                  <a:pt x="365" y="57"/>
                  <a:pt x="365" y="57"/>
                  <a:pt x="365" y="57"/>
                </a:cubicBezTo>
                <a:cubicBezTo>
                  <a:pt x="367" y="60"/>
                  <a:pt x="371" y="64"/>
                  <a:pt x="376" y="67"/>
                </a:cubicBezTo>
                <a:cubicBezTo>
                  <a:pt x="445" y="106"/>
                  <a:pt x="445" y="106"/>
                  <a:pt x="445" y="106"/>
                </a:cubicBezTo>
                <a:cubicBezTo>
                  <a:pt x="419" y="34"/>
                  <a:pt x="419" y="34"/>
                  <a:pt x="419" y="34"/>
                </a:cubicBezTo>
                <a:cubicBezTo>
                  <a:pt x="444" y="24"/>
                  <a:pt x="444" y="24"/>
                  <a:pt x="444" y="24"/>
                </a:cubicBezTo>
                <a:lnTo>
                  <a:pt x="481" y="130"/>
                </a:lnTo>
                <a:close/>
                <a:moveTo>
                  <a:pt x="642" y="112"/>
                </a:moveTo>
                <a:cubicBezTo>
                  <a:pt x="557" y="116"/>
                  <a:pt x="557" y="116"/>
                  <a:pt x="557" y="116"/>
                </a:cubicBezTo>
                <a:cubicBezTo>
                  <a:pt x="556" y="94"/>
                  <a:pt x="556" y="94"/>
                  <a:pt x="556" y="94"/>
                </a:cubicBezTo>
                <a:cubicBezTo>
                  <a:pt x="614" y="91"/>
                  <a:pt x="614" y="91"/>
                  <a:pt x="614" y="91"/>
                </a:cubicBezTo>
                <a:cubicBezTo>
                  <a:pt x="613" y="69"/>
                  <a:pt x="613" y="69"/>
                  <a:pt x="613" y="69"/>
                </a:cubicBezTo>
                <a:cubicBezTo>
                  <a:pt x="565" y="71"/>
                  <a:pt x="565" y="71"/>
                  <a:pt x="565" y="71"/>
                </a:cubicBezTo>
                <a:cubicBezTo>
                  <a:pt x="564" y="49"/>
                  <a:pt x="564" y="49"/>
                  <a:pt x="564" y="49"/>
                </a:cubicBezTo>
                <a:cubicBezTo>
                  <a:pt x="612" y="47"/>
                  <a:pt x="612" y="47"/>
                  <a:pt x="612" y="47"/>
                </a:cubicBezTo>
                <a:cubicBezTo>
                  <a:pt x="611" y="23"/>
                  <a:pt x="611" y="23"/>
                  <a:pt x="611" y="23"/>
                </a:cubicBezTo>
                <a:cubicBezTo>
                  <a:pt x="553" y="26"/>
                  <a:pt x="553" y="26"/>
                  <a:pt x="553" y="26"/>
                </a:cubicBezTo>
                <a:cubicBezTo>
                  <a:pt x="552" y="4"/>
                  <a:pt x="552" y="4"/>
                  <a:pt x="552" y="4"/>
                </a:cubicBezTo>
                <a:cubicBezTo>
                  <a:pt x="637" y="0"/>
                  <a:pt x="637" y="0"/>
                  <a:pt x="637" y="0"/>
                </a:cubicBezTo>
                <a:lnTo>
                  <a:pt x="642" y="112"/>
                </a:lnTo>
                <a:close/>
              </a:path>
            </a:pathLst>
          </a:custGeom>
          <a:solidFill>
            <a:srgbClr val="0D1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Tree>
    <p:extLst>
      <p:ext uri="{BB962C8B-B14F-4D97-AF65-F5344CB8AC3E}">
        <p14:creationId xmlns:p14="http://schemas.microsoft.com/office/powerpoint/2010/main" val="421108757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UK_Forside blå">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A991F9A-7F11-4119-AA5A-7CE875573D4E}"/>
              </a:ext>
            </a:extLst>
          </p:cNvPr>
          <p:cNvSpPr/>
          <p:nvPr userDrawn="1"/>
        </p:nvSpPr>
        <p:spPr>
          <a:xfrm>
            <a:off x="0" y="0"/>
            <a:ext cx="12192000" cy="6858000"/>
          </a:xfrm>
          <a:prstGeom prst="rect">
            <a:avLst/>
          </a:prstGeom>
          <a:solidFill>
            <a:srgbClr val="000C2E"/>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dirty="0" err="1"/>
          </a:p>
        </p:txBody>
      </p:sp>
      <p:sp>
        <p:nvSpPr>
          <p:cNvPr id="18" name="Title 1">
            <a:extLst>
              <a:ext uri="{FF2B5EF4-FFF2-40B4-BE49-F238E27FC236}">
                <a16:creationId xmlns:a16="http://schemas.microsoft.com/office/drawing/2014/main" id="{154B70EE-0C00-41A0-80F0-917877BF5A71}"/>
              </a:ext>
            </a:extLst>
          </p:cNvPr>
          <p:cNvSpPr>
            <a:spLocks noGrp="1"/>
          </p:cNvSpPr>
          <p:nvPr>
            <p:ph type="ctrTitle" hasCustomPrompt="1"/>
          </p:nvPr>
        </p:nvSpPr>
        <p:spPr>
          <a:xfrm>
            <a:off x="710842" y="1021080"/>
            <a:ext cx="10752001" cy="3634676"/>
          </a:xfrm>
        </p:spPr>
        <p:txBody>
          <a:bodyPr anchor="b" anchorCtr="0">
            <a:normAutofit/>
          </a:bodyPr>
          <a:lstStyle>
            <a:lvl1pPr algn="l">
              <a:defRPr sz="13000">
                <a:solidFill>
                  <a:schemeClr val="bg1"/>
                </a:solidFill>
              </a:defRPr>
            </a:lvl1pPr>
          </a:lstStyle>
          <a:p>
            <a:r>
              <a:rPr lang="da-DK" dirty="0"/>
              <a:t>Indsæt titel</a:t>
            </a:r>
          </a:p>
        </p:txBody>
      </p:sp>
      <p:sp>
        <p:nvSpPr>
          <p:cNvPr id="17" name="Subtitle 2">
            <a:extLst>
              <a:ext uri="{FF2B5EF4-FFF2-40B4-BE49-F238E27FC236}">
                <a16:creationId xmlns:a16="http://schemas.microsoft.com/office/drawing/2014/main" id="{A8F5DFB3-8199-4CB6-9066-2BB37E465677}"/>
              </a:ext>
            </a:extLst>
          </p:cNvPr>
          <p:cNvSpPr>
            <a:spLocks noGrp="1"/>
          </p:cNvSpPr>
          <p:nvPr>
            <p:ph type="subTitle" idx="1" hasCustomPrompt="1"/>
          </p:nvPr>
        </p:nvSpPr>
        <p:spPr>
          <a:xfrm>
            <a:off x="4423999" y="5327667"/>
            <a:ext cx="4097591" cy="810331"/>
          </a:xfrm>
        </p:spPr>
        <p:txBody>
          <a:bodyPr>
            <a:normAutofit/>
          </a:bodyPr>
          <a:lstStyle>
            <a:lvl1pPr marL="0" indent="0" algn="l">
              <a:spcBef>
                <a:spcPts val="0"/>
              </a:spcBef>
              <a:spcAft>
                <a:spcPts val="0"/>
              </a:spcAft>
              <a:buFont typeface="Arial" panose="020B0604020202020204" pitchFamily="34" charset="0"/>
              <a:buChar char="​"/>
              <a:defRPr sz="2500" b="1">
                <a:solidFill>
                  <a:schemeClr val="bg1"/>
                </a:solidFill>
                <a:latin typeface="KBH" panose="00000500000000000000" pitchFamily="2" charset="0"/>
              </a:defRPr>
            </a:lvl1pPr>
            <a:lvl2pPr marL="0" indent="0" algn="l">
              <a:buFont typeface="Arial" panose="020B0604020202020204" pitchFamily="34" charset="0"/>
              <a:buChar char="​"/>
              <a:defRPr sz="2000" b="1">
                <a:latin typeface="KBH Tekst" panose="00000500000000000000" pitchFamily="2" charset="0"/>
              </a:defRPr>
            </a:lvl2pPr>
            <a:lvl3pPr marL="0" indent="0" algn="l">
              <a:buFont typeface="Arial" panose="020B0604020202020204" pitchFamily="34" charset="0"/>
              <a:buChar char="​"/>
              <a:defRPr sz="2000" b="1">
                <a:latin typeface="KBH Tekst" panose="00000500000000000000" pitchFamily="2" charset="0"/>
              </a:defRPr>
            </a:lvl3pPr>
            <a:lvl4pPr marL="0" indent="0" algn="l">
              <a:buFont typeface="Arial" panose="020B0604020202020204" pitchFamily="34" charset="0"/>
              <a:buChar char="​"/>
              <a:defRPr sz="2000" b="1">
                <a:latin typeface="KBH Tekst" panose="00000500000000000000" pitchFamily="2" charset="0"/>
              </a:defRPr>
            </a:lvl4pPr>
            <a:lvl5pPr marL="0" indent="0" algn="l">
              <a:buFont typeface="Arial" panose="020B0604020202020204" pitchFamily="34" charset="0"/>
              <a:buChar char="​"/>
              <a:defRPr sz="2000" b="1">
                <a:latin typeface="KBH Tekst" panose="00000500000000000000" pitchFamily="2" charset="0"/>
              </a:defRPr>
            </a:lvl5pPr>
            <a:lvl6pPr marL="0" indent="0" algn="l">
              <a:buFont typeface="Arial" panose="020B0604020202020204" pitchFamily="34" charset="0"/>
              <a:buChar char="​"/>
              <a:defRPr sz="2000" b="1">
                <a:latin typeface="KBH Tekst" panose="00000500000000000000" pitchFamily="2" charset="0"/>
              </a:defRPr>
            </a:lvl6pPr>
            <a:lvl7pPr marL="0" indent="0" algn="l">
              <a:buFont typeface="Arial" panose="020B0604020202020204" pitchFamily="34" charset="0"/>
              <a:buChar char="​"/>
              <a:defRPr sz="2000" b="1">
                <a:latin typeface="KBH Tekst" panose="00000500000000000000" pitchFamily="2" charset="0"/>
              </a:defRPr>
            </a:lvl7pPr>
            <a:lvl8pPr marL="0" indent="0" algn="l">
              <a:buFont typeface="Arial" panose="020B0604020202020204" pitchFamily="34" charset="0"/>
              <a:buChar char="​"/>
              <a:defRPr sz="2000" b="1">
                <a:latin typeface="KBH Tekst" panose="00000500000000000000" pitchFamily="2" charset="0"/>
              </a:defRPr>
            </a:lvl8pPr>
            <a:lvl9pPr marL="0" indent="0" algn="l">
              <a:buFont typeface="Arial" panose="020B0604020202020204" pitchFamily="34" charset="0"/>
              <a:buChar char="​"/>
              <a:defRPr sz="2000" b="1">
                <a:latin typeface="KBH Tekst" panose="00000500000000000000" pitchFamily="2" charset="0"/>
              </a:defRPr>
            </a:lvl9pPr>
          </a:lstStyle>
          <a:p>
            <a:r>
              <a:rPr lang="da-DK" dirty="0"/>
              <a:t>Undertitel eller oplægsholder (hvis ingen undertitel)</a:t>
            </a:r>
          </a:p>
        </p:txBody>
      </p:sp>
      <p:sp>
        <p:nvSpPr>
          <p:cNvPr id="12" name="Date_GeneralDate">
            <a:extLst>
              <a:ext uri="{FF2B5EF4-FFF2-40B4-BE49-F238E27FC236}">
                <a16:creationId xmlns:a16="http://schemas.microsoft.com/office/drawing/2014/main" id="{B98C9C42-90FD-450B-BFF8-46B74DF1894A}"/>
              </a:ext>
            </a:extLst>
          </p:cNvPr>
          <p:cNvSpPr>
            <a:spLocks noGrp="1"/>
          </p:cNvSpPr>
          <p:nvPr>
            <p:ph type="dt" sz="half" idx="10"/>
          </p:nvPr>
        </p:nvSpPr>
        <p:spPr>
          <a:xfrm>
            <a:off x="0" y="6912000"/>
            <a:ext cx="0" cy="0"/>
          </a:xfrm>
        </p:spPr>
        <p:txBody>
          <a:bodyPr/>
          <a:lstStyle>
            <a:lvl1pPr>
              <a:defRPr>
                <a:noFill/>
              </a:defRPr>
            </a:lvl1pPr>
          </a:lstStyle>
          <a:p>
            <a:endParaRPr lang="da-DK" dirty="0"/>
          </a:p>
        </p:txBody>
      </p:sp>
      <p:sp>
        <p:nvSpPr>
          <p:cNvPr id="13" name="FLD_PresentationTitle">
            <a:extLst>
              <a:ext uri="{FF2B5EF4-FFF2-40B4-BE49-F238E27FC236}">
                <a16:creationId xmlns:a16="http://schemas.microsoft.com/office/drawing/2014/main" id="{96082EB3-5080-42D3-A152-5B8B1FC97786}"/>
              </a:ext>
            </a:extLst>
          </p:cNvPr>
          <p:cNvSpPr>
            <a:spLocks noGrp="1"/>
          </p:cNvSpPr>
          <p:nvPr>
            <p:ph type="ftr" sz="quarter" idx="11"/>
          </p:nvPr>
        </p:nvSpPr>
        <p:spPr>
          <a:xfrm>
            <a:off x="0" y="6912000"/>
            <a:ext cx="0" cy="0"/>
          </a:xfrm>
        </p:spPr>
        <p:txBody>
          <a:bodyPr/>
          <a:lstStyle>
            <a:lvl1pPr>
              <a:defRPr>
                <a:noFill/>
              </a:defRPr>
            </a:lvl1pPr>
          </a:lstStyle>
          <a:p>
            <a:r>
              <a:rPr lang="da-DK" dirty="0"/>
              <a:t>Sidehoved</a:t>
            </a:r>
          </a:p>
        </p:txBody>
      </p:sp>
      <p:sp>
        <p:nvSpPr>
          <p:cNvPr id="14" name="Slide Number Placeholder 5">
            <a:extLst>
              <a:ext uri="{FF2B5EF4-FFF2-40B4-BE49-F238E27FC236}">
                <a16:creationId xmlns:a16="http://schemas.microsoft.com/office/drawing/2014/main" id="{FD5A722A-DCEE-49E6-BB44-6F3079BE66FB}"/>
              </a:ext>
            </a:extLst>
          </p:cNvPr>
          <p:cNvSpPr>
            <a:spLocks noGrp="1"/>
          </p:cNvSpPr>
          <p:nvPr>
            <p:ph type="sldNum" sz="quarter" idx="12"/>
          </p:nvPr>
        </p:nvSpPr>
        <p:spPr>
          <a:xfrm>
            <a:off x="0" y="6912000"/>
            <a:ext cx="0" cy="0"/>
          </a:xfrm>
        </p:spPr>
        <p:txBody>
          <a:bodyPr/>
          <a:lstStyle>
            <a:lvl1pPr>
              <a:defRPr>
                <a:noFill/>
              </a:defRPr>
            </a:lvl1pPr>
          </a:lstStyle>
          <a:p>
            <a:fld id="{24C8C45C-947F-4981-8B3F-4F32E973C901}" type="slidenum">
              <a:rPr lang="da-DK" smtClean="0"/>
              <a:pPr/>
              <a:t>‹nr.›</a:t>
            </a:fld>
            <a:endParaRPr lang="da-DK" dirty="0"/>
          </a:p>
        </p:txBody>
      </p:sp>
      <p:sp>
        <p:nvSpPr>
          <p:cNvPr id="22" name="Text Placeholder 7">
            <a:extLst>
              <a:ext uri="{FF2B5EF4-FFF2-40B4-BE49-F238E27FC236}">
                <a16:creationId xmlns:a16="http://schemas.microsoft.com/office/drawing/2014/main" id="{DCE89EFC-8997-4F51-A888-D563A6C36C44}"/>
              </a:ext>
            </a:extLst>
          </p:cNvPr>
          <p:cNvSpPr>
            <a:spLocks noGrp="1"/>
          </p:cNvSpPr>
          <p:nvPr>
            <p:ph type="body" sz="quarter" idx="17" hasCustomPrompt="1"/>
          </p:nvPr>
        </p:nvSpPr>
        <p:spPr>
          <a:xfrm>
            <a:off x="724878" y="310326"/>
            <a:ext cx="3419553" cy="180000"/>
          </a:xfrm>
        </p:spPr>
        <p:txBody>
          <a:bodyPr anchor="b" anchorCtr="0"/>
          <a:lstStyle>
            <a:lvl1pPr marL="0" indent="0">
              <a:spcAft>
                <a:spcPts val="0"/>
              </a:spcAft>
              <a:buNone/>
              <a:defRPr sz="1000">
                <a:solidFill>
                  <a:schemeClr val="bg1"/>
                </a:solidFill>
                <a:latin typeface="KBH Tekst" panose="00000500000000000000" pitchFamily="2" charset="0"/>
              </a:defRPr>
            </a:lvl1pPr>
            <a:lvl2pPr marL="0" indent="0">
              <a:spcAft>
                <a:spcPts val="0"/>
              </a:spcAft>
              <a:buNone/>
              <a:defRPr sz="1000">
                <a:solidFill>
                  <a:schemeClr val="tx1"/>
                </a:solidFill>
                <a:latin typeface="KBH Tekst" panose="00000500000000000000" pitchFamily="2" charset="0"/>
              </a:defRPr>
            </a:lvl2pPr>
            <a:lvl3pPr marL="0" indent="0">
              <a:spcAft>
                <a:spcPts val="0"/>
              </a:spcAft>
              <a:buNone/>
              <a:defRPr sz="1000">
                <a:solidFill>
                  <a:schemeClr val="tx1"/>
                </a:solidFill>
                <a:latin typeface="KBH Tekst" panose="00000500000000000000" pitchFamily="2" charset="0"/>
              </a:defRPr>
            </a:lvl3pPr>
            <a:lvl4pPr marL="0" indent="0">
              <a:spcAft>
                <a:spcPts val="0"/>
              </a:spcAft>
              <a:buNone/>
              <a:defRPr sz="1000">
                <a:solidFill>
                  <a:schemeClr val="tx1"/>
                </a:solidFill>
                <a:latin typeface="KBH Tekst" panose="00000500000000000000" pitchFamily="2" charset="0"/>
              </a:defRPr>
            </a:lvl4pPr>
            <a:lvl5pPr marL="0" indent="0">
              <a:spcAft>
                <a:spcPts val="0"/>
              </a:spcAft>
              <a:buNone/>
              <a:defRPr sz="1000">
                <a:solidFill>
                  <a:schemeClr val="tx1"/>
                </a:solidFill>
                <a:latin typeface="KBH Tekst" panose="00000500000000000000" pitchFamily="2" charset="0"/>
              </a:defRPr>
            </a:lvl5pPr>
          </a:lstStyle>
          <a:p>
            <a:pPr lvl="0"/>
            <a:r>
              <a:rPr lang="da-DK" dirty="0"/>
              <a:t>Klik for at tilføje dato </a:t>
            </a:r>
            <a:r>
              <a:rPr lang="da-DK" dirty="0" err="1"/>
              <a:t>dd</a:t>
            </a:r>
            <a:r>
              <a:rPr lang="da-DK" dirty="0"/>
              <a:t>. </a:t>
            </a:r>
            <a:r>
              <a:rPr lang="da-DK" dirty="0" err="1"/>
              <a:t>mmmm</a:t>
            </a:r>
            <a:r>
              <a:rPr lang="da-DK" dirty="0"/>
              <a:t> </a:t>
            </a:r>
            <a:r>
              <a:rPr lang="da-DK" dirty="0" err="1"/>
              <a:t>åååå</a:t>
            </a:r>
            <a:endParaRPr lang="da-DK" dirty="0"/>
          </a:p>
        </p:txBody>
      </p:sp>
      <p:sp>
        <p:nvSpPr>
          <p:cNvPr id="23" name="Text Placeholder 9">
            <a:extLst>
              <a:ext uri="{FF2B5EF4-FFF2-40B4-BE49-F238E27FC236}">
                <a16:creationId xmlns:a16="http://schemas.microsoft.com/office/drawing/2014/main" id="{C08E5ED6-3D56-4788-93B6-332204188DC2}"/>
              </a:ext>
            </a:extLst>
          </p:cNvPr>
          <p:cNvSpPr>
            <a:spLocks noGrp="1"/>
          </p:cNvSpPr>
          <p:nvPr>
            <p:ph type="body" sz="quarter" idx="18" hasCustomPrompt="1"/>
          </p:nvPr>
        </p:nvSpPr>
        <p:spPr>
          <a:xfrm>
            <a:off x="4423998" y="310326"/>
            <a:ext cx="4097592" cy="180000"/>
          </a:xfrm>
        </p:spPr>
        <p:txBody>
          <a:bodyPr anchor="b" anchorCtr="0"/>
          <a:lstStyle>
            <a:lvl1pPr marL="0" indent="0">
              <a:spcAft>
                <a:spcPts val="0"/>
              </a:spcAft>
              <a:buNone/>
              <a:defRPr sz="1000">
                <a:solidFill>
                  <a:schemeClr val="bg1"/>
                </a:solidFill>
                <a:latin typeface="KBH Tekst" panose="00000500000000000000" pitchFamily="2" charset="0"/>
              </a:defRPr>
            </a:lvl1pPr>
            <a:lvl2pPr marL="0" indent="0">
              <a:spcAft>
                <a:spcPts val="0"/>
              </a:spcAft>
              <a:buNone/>
              <a:defRPr sz="1000">
                <a:solidFill>
                  <a:schemeClr val="tx1"/>
                </a:solidFill>
                <a:latin typeface="KBH Tekst" panose="00000500000000000000" pitchFamily="2" charset="0"/>
              </a:defRPr>
            </a:lvl2pPr>
            <a:lvl3pPr marL="0" indent="0">
              <a:spcAft>
                <a:spcPts val="0"/>
              </a:spcAft>
              <a:buNone/>
              <a:defRPr sz="1000">
                <a:solidFill>
                  <a:schemeClr val="tx1"/>
                </a:solidFill>
                <a:latin typeface="KBH Tekst" panose="00000500000000000000" pitchFamily="2" charset="0"/>
              </a:defRPr>
            </a:lvl3pPr>
            <a:lvl4pPr marL="0" indent="0">
              <a:spcAft>
                <a:spcPts val="0"/>
              </a:spcAft>
              <a:buNone/>
              <a:defRPr sz="1000">
                <a:solidFill>
                  <a:schemeClr val="tx1"/>
                </a:solidFill>
                <a:latin typeface="KBH Tekst" panose="00000500000000000000" pitchFamily="2" charset="0"/>
              </a:defRPr>
            </a:lvl4pPr>
            <a:lvl5pPr marL="0" indent="0">
              <a:spcAft>
                <a:spcPts val="0"/>
              </a:spcAft>
              <a:buNone/>
              <a:defRPr sz="1000">
                <a:solidFill>
                  <a:schemeClr val="tx1"/>
                </a:solidFill>
                <a:latin typeface="KBH Tekst" panose="00000500000000000000" pitchFamily="2" charset="0"/>
              </a:defRPr>
            </a:lvl5pPr>
          </a:lstStyle>
          <a:p>
            <a:pPr lvl="0"/>
            <a:r>
              <a:rPr lang="da-DK" dirty="0"/>
              <a:t>Klik for at tilføje oplægsholder / enhed</a:t>
            </a:r>
          </a:p>
        </p:txBody>
      </p:sp>
      <p:sp>
        <p:nvSpPr>
          <p:cNvPr id="24" name="Text Placeholder 17">
            <a:extLst>
              <a:ext uri="{FF2B5EF4-FFF2-40B4-BE49-F238E27FC236}">
                <a16:creationId xmlns:a16="http://schemas.microsoft.com/office/drawing/2014/main" id="{77657689-90E8-4FD6-8984-F6AB4680D26D}"/>
              </a:ext>
            </a:extLst>
          </p:cNvPr>
          <p:cNvSpPr>
            <a:spLocks noGrp="1"/>
          </p:cNvSpPr>
          <p:nvPr>
            <p:ph type="body" sz="quarter" idx="19" hasCustomPrompt="1"/>
          </p:nvPr>
        </p:nvSpPr>
        <p:spPr>
          <a:xfrm>
            <a:off x="4423998" y="531101"/>
            <a:ext cx="4097592" cy="180000"/>
          </a:xfrm>
        </p:spPr>
        <p:txBody>
          <a:bodyPr anchor="t" anchorCtr="0"/>
          <a:lstStyle>
            <a:lvl1pPr marL="0" indent="0">
              <a:spcAft>
                <a:spcPts val="0"/>
              </a:spcAft>
              <a:buNone/>
              <a:defRPr sz="1000">
                <a:solidFill>
                  <a:schemeClr val="bg1"/>
                </a:solidFill>
                <a:latin typeface="KBH Tekst" panose="00000500000000000000" pitchFamily="2" charset="0"/>
              </a:defRPr>
            </a:lvl1pPr>
            <a:lvl2pPr marL="0" indent="0">
              <a:spcAft>
                <a:spcPts val="0"/>
              </a:spcAft>
              <a:buNone/>
              <a:defRPr sz="1000">
                <a:latin typeface="KBH Tekst" panose="00000500000000000000" pitchFamily="2" charset="0"/>
              </a:defRPr>
            </a:lvl2pPr>
            <a:lvl3pPr marL="0" indent="0">
              <a:spcAft>
                <a:spcPts val="0"/>
              </a:spcAft>
              <a:buNone/>
              <a:defRPr sz="1000">
                <a:latin typeface="KBH Tekst" panose="00000500000000000000" pitchFamily="2" charset="0"/>
              </a:defRPr>
            </a:lvl3pPr>
            <a:lvl4pPr marL="0" indent="0">
              <a:spcAft>
                <a:spcPts val="0"/>
              </a:spcAft>
              <a:buNone/>
              <a:defRPr sz="1000">
                <a:latin typeface="KBH Tekst" panose="00000500000000000000" pitchFamily="2" charset="0"/>
              </a:defRPr>
            </a:lvl4pPr>
            <a:lvl5pPr marL="0" indent="0">
              <a:spcAft>
                <a:spcPts val="0"/>
              </a:spcAft>
              <a:buNone/>
              <a:defRPr sz="1000">
                <a:latin typeface="KBH Tekst" panose="00000500000000000000" pitchFamily="2" charset="0"/>
              </a:defRPr>
            </a:lvl5pPr>
          </a:lstStyle>
          <a:p>
            <a:pPr lvl="0"/>
            <a:r>
              <a:rPr lang="da-DK" dirty="0"/>
              <a:t>Klik for at tilføje forvaltningsnavn</a:t>
            </a:r>
          </a:p>
        </p:txBody>
      </p:sp>
      <p:sp>
        <p:nvSpPr>
          <p:cNvPr id="16" name="Freeform 5">
            <a:extLst>
              <a:ext uri="{FF2B5EF4-FFF2-40B4-BE49-F238E27FC236}">
                <a16:creationId xmlns:a16="http://schemas.microsoft.com/office/drawing/2014/main" id="{FF08C7C2-1250-4E95-836F-DF8697DA3072}"/>
              </a:ext>
            </a:extLst>
          </p:cNvPr>
          <p:cNvSpPr>
            <a:spLocks noChangeAspect="1" noEditPoints="1"/>
          </p:cNvSpPr>
          <p:nvPr userDrawn="1"/>
        </p:nvSpPr>
        <p:spPr bwMode="auto">
          <a:xfrm>
            <a:off x="10441654" y="5068798"/>
            <a:ext cx="1027807" cy="1069200"/>
          </a:xfrm>
          <a:custGeom>
            <a:avLst/>
            <a:gdLst>
              <a:gd name="T0" fmla="*/ 629 w 1308"/>
              <a:gd name="T1" fmla="*/ 309 h 1360"/>
              <a:gd name="T2" fmla="*/ 799 w 1308"/>
              <a:gd name="T3" fmla="*/ 354 h 1360"/>
              <a:gd name="T4" fmla="*/ 789 w 1308"/>
              <a:gd name="T5" fmla="*/ 317 h 1360"/>
              <a:gd name="T6" fmla="*/ 678 w 1308"/>
              <a:gd name="T7" fmla="*/ 475 h 1360"/>
              <a:gd name="T8" fmla="*/ 577 w 1308"/>
              <a:gd name="T9" fmla="*/ 453 h 1360"/>
              <a:gd name="T10" fmla="*/ 454 w 1308"/>
              <a:gd name="T11" fmla="*/ 521 h 1360"/>
              <a:gd name="T12" fmla="*/ 719 w 1308"/>
              <a:gd name="T13" fmla="*/ 577 h 1360"/>
              <a:gd name="T14" fmla="*/ 602 w 1308"/>
              <a:gd name="T15" fmla="*/ 749 h 1360"/>
              <a:gd name="T16" fmla="*/ 719 w 1308"/>
              <a:gd name="T17" fmla="*/ 604 h 1360"/>
              <a:gd name="T18" fmla="*/ 651 w 1308"/>
              <a:gd name="T19" fmla="*/ 274 h 1360"/>
              <a:gd name="T20" fmla="*/ 449 w 1308"/>
              <a:gd name="T21" fmla="*/ 579 h 1360"/>
              <a:gd name="T22" fmla="*/ 422 w 1308"/>
              <a:gd name="T23" fmla="*/ 539 h 1360"/>
              <a:gd name="T24" fmla="*/ 356 w 1308"/>
              <a:gd name="T25" fmla="*/ 539 h 1360"/>
              <a:gd name="T26" fmla="*/ 358 w 1308"/>
              <a:gd name="T27" fmla="*/ 626 h 1360"/>
              <a:gd name="T28" fmla="*/ 891 w 1308"/>
              <a:gd name="T29" fmla="*/ 521 h 1360"/>
              <a:gd name="T30" fmla="*/ 890 w 1308"/>
              <a:gd name="T31" fmla="*/ 626 h 1360"/>
              <a:gd name="T32" fmla="*/ 900 w 1308"/>
              <a:gd name="T33" fmla="*/ 568 h 1360"/>
              <a:gd name="T34" fmla="*/ 848 w 1308"/>
              <a:gd name="T35" fmla="*/ 539 h 1360"/>
              <a:gd name="T36" fmla="*/ 796 w 1308"/>
              <a:gd name="T37" fmla="*/ 568 h 1360"/>
              <a:gd name="T38" fmla="*/ 805 w 1308"/>
              <a:gd name="T39" fmla="*/ 626 h 1360"/>
              <a:gd name="T40" fmla="*/ 423 w 1308"/>
              <a:gd name="T41" fmla="*/ 334 h 1360"/>
              <a:gd name="T42" fmla="*/ 512 w 1308"/>
              <a:gd name="T43" fmla="*/ 385 h 1360"/>
              <a:gd name="T44" fmla="*/ 929 w 1308"/>
              <a:gd name="T45" fmla="*/ 843 h 1360"/>
              <a:gd name="T46" fmla="*/ 480 w 1308"/>
              <a:gd name="T47" fmla="*/ 890 h 1360"/>
              <a:gd name="T48" fmla="*/ 397 w 1308"/>
              <a:gd name="T49" fmla="*/ 908 h 1360"/>
              <a:gd name="T50" fmla="*/ 862 w 1308"/>
              <a:gd name="T51" fmla="*/ 908 h 1360"/>
              <a:gd name="T52" fmla="*/ 777 w 1308"/>
              <a:gd name="T53" fmla="*/ 978 h 1360"/>
              <a:gd name="T54" fmla="*/ 328 w 1308"/>
              <a:gd name="T55" fmla="*/ 939 h 1360"/>
              <a:gd name="T56" fmla="*/ 931 w 1308"/>
              <a:gd name="T57" fmla="*/ 939 h 1360"/>
              <a:gd name="T58" fmla="*/ 629 w 1308"/>
              <a:gd name="T59" fmla="*/ 1029 h 1360"/>
              <a:gd name="T60" fmla="*/ 238 w 1308"/>
              <a:gd name="T61" fmla="*/ 1117 h 1360"/>
              <a:gd name="T62" fmla="*/ 200 w 1308"/>
              <a:gd name="T63" fmla="*/ 1203 h 1360"/>
              <a:gd name="T64" fmla="*/ 367 w 1308"/>
              <a:gd name="T65" fmla="*/ 1228 h 1360"/>
              <a:gd name="T66" fmla="*/ 345 w 1308"/>
              <a:gd name="T67" fmla="*/ 1243 h 1360"/>
              <a:gd name="T68" fmla="*/ 841 w 1308"/>
              <a:gd name="T69" fmla="*/ 1251 h 1360"/>
              <a:gd name="T70" fmla="*/ 1167 w 1308"/>
              <a:gd name="T71" fmla="*/ 856 h 1360"/>
              <a:gd name="T72" fmla="*/ 1276 w 1308"/>
              <a:gd name="T73" fmla="*/ 883 h 1360"/>
              <a:gd name="T74" fmla="*/ 1233 w 1308"/>
              <a:gd name="T75" fmla="*/ 826 h 1360"/>
              <a:gd name="T76" fmla="*/ 782 w 1308"/>
              <a:gd name="T77" fmla="*/ 114 h 1360"/>
              <a:gd name="T78" fmla="*/ 786 w 1308"/>
              <a:gd name="T79" fmla="*/ 86 h 1360"/>
              <a:gd name="T80" fmla="*/ 852 w 1308"/>
              <a:gd name="T81" fmla="*/ 89 h 1360"/>
              <a:gd name="T82" fmla="*/ 1116 w 1308"/>
              <a:gd name="T83" fmla="*/ 312 h 1360"/>
              <a:gd name="T84" fmla="*/ 1101 w 1308"/>
              <a:gd name="T85" fmla="*/ 258 h 1360"/>
              <a:gd name="T86" fmla="*/ 629 w 1308"/>
              <a:gd name="T87" fmla="*/ 1360 h 1360"/>
              <a:gd name="T88" fmla="*/ 1177 w 1308"/>
              <a:gd name="T89" fmla="*/ 531 h 1360"/>
              <a:gd name="T90" fmla="*/ 1254 w 1308"/>
              <a:gd name="T91" fmla="*/ 414 h 1360"/>
              <a:gd name="T92" fmla="*/ 1177 w 1308"/>
              <a:gd name="T93" fmla="*/ 531 h 1360"/>
              <a:gd name="T94" fmla="*/ 1236 w 1308"/>
              <a:gd name="T95" fmla="*/ 615 h 1360"/>
              <a:gd name="T96" fmla="*/ 1308 w 1308"/>
              <a:gd name="T97" fmla="*/ 687 h 1360"/>
              <a:gd name="T98" fmla="*/ 1049 w 1308"/>
              <a:gd name="T99" fmla="*/ 144 h 1360"/>
              <a:gd name="T100" fmla="*/ 948 w 1308"/>
              <a:gd name="T101" fmla="*/ 180 h 1360"/>
              <a:gd name="T102" fmla="*/ 1126 w 1308"/>
              <a:gd name="T103" fmla="*/ 1056 h 1360"/>
              <a:gd name="T104" fmla="*/ 1140 w 1308"/>
              <a:gd name="T105" fmla="*/ 1033 h 1360"/>
              <a:gd name="T106" fmla="*/ 1051 w 1308"/>
              <a:gd name="T107" fmla="*/ 1085 h 1360"/>
              <a:gd name="T108" fmla="*/ 61 w 1308"/>
              <a:gd name="T109" fmla="*/ 983 h 1360"/>
              <a:gd name="T110" fmla="*/ 125 w 1308"/>
              <a:gd name="T111" fmla="*/ 922 h 1360"/>
              <a:gd name="T112" fmla="*/ 459 w 1308"/>
              <a:gd name="T113" fmla="*/ 139 h 1360"/>
              <a:gd name="T114" fmla="*/ 365 w 1308"/>
              <a:gd name="T115" fmla="*/ 57 h 1360"/>
              <a:gd name="T116" fmla="*/ 642 w 1308"/>
              <a:gd name="T117" fmla="*/ 112 h 1360"/>
              <a:gd name="T118" fmla="*/ 564 w 1308"/>
              <a:gd name="T119" fmla="*/ 49 h 1360"/>
              <a:gd name="T120" fmla="*/ 642 w 1308"/>
              <a:gd name="T121" fmla="*/ 112 h 1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08" h="1360">
                <a:moveTo>
                  <a:pt x="695" y="425"/>
                </a:moveTo>
                <a:cubicBezTo>
                  <a:pt x="695" y="432"/>
                  <a:pt x="695" y="432"/>
                  <a:pt x="695" y="432"/>
                </a:cubicBezTo>
                <a:cubicBezTo>
                  <a:pt x="563" y="432"/>
                  <a:pt x="563" y="432"/>
                  <a:pt x="563" y="432"/>
                </a:cubicBezTo>
                <a:cubicBezTo>
                  <a:pt x="563" y="425"/>
                  <a:pt x="563" y="425"/>
                  <a:pt x="563" y="425"/>
                </a:cubicBezTo>
                <a:cubicBezTo>
                  <a:pt x="563" y="425"/>
                  <a:pt x="563" y="425"/>
                  <a:pt x="563" y="425"/>
                </a:cubicBezTo>
                <a:cubicBezTo>
                  <a:pt x="563" y="410"/>
                  <a:pt x="629" y="309"/>
                  <a:pt x="629" y="309"/>
                </a:cubicBezTo>
                <a:cubicBezTo>
                  <a:pt x="629" y="309"/>
                  <a:pt x="695" y="410"/>
                  <a:pt x="695" y="425"/>
                </a:cubicBezTo>
                <a:close/>
                <a:moveTo>
                  <a:pt x="789" y="317"/>
                </a:moveTo>
                <a:cubicBezTo>
                  <a:pt x="777" y="316"/>
                  <a:pt x="766" y="320"/>
                  <a:pt x="758" y="328"/>
                </a:cubicBezTo>
                <a:cubicBezTo>
                  <a:pt x="757" y="328"/>
                  <a:pt x="758" y="329"/>
                  <a:pt x="758" y="329"/>
                </a:cubicBezTo>
                <a:cubicBezTo>
                  <a:pt x="763" y="327"/>
                  <a:pt x="769" y="327"/>
                  <a:pt x="775" y="329"/>
                </a:cubicBezTo>
                <a:cubicBezTo>
                  <a:pt x="787" y="332"/>
                  <a:pt x="797" y="342"/>
                  <a:pt x="799" y="354"/>
                </a:cubicBezTo>
                <a:cubicBezTo>
                  <a:pt x="802" y="375"/>
                  <a:pt x="787" y="392"/>
                  <a:pt x="767" y="392"/>
                </a:cubicBezTo>
                <a:cubicBezTo>
                  <a:pt x="764" y="392"/>
                  <a:pt x="761" y="391"/>
                  <a:pt x="758" y="391"/>
                </a:cubicBezTo>
                <a:cubicBezTo>
                  <a:pt x="758" y="390"/>
                  <a:pt x="757" y="391"/>
                  <a:pt x="758" y="392"/>
                </a:cubicBezTo>
                <a:cubicBezTo>
                  <a:pt x="765" y="399"/>
                  <a:pt x="775" y="403"/>
                  <a:pt x="786" y="403"/>
                </a:cubicBezTo>
                <a:cubicBezTo>
                  <a:pt x="811" y="403"/>
                  <a:pt x="830" y="382"/>
                  <a:pt x="829" y="358"/>
                </a:cubicBezTo>
                <a:cubicBezTo>
                  <a:pt x="828" y="336"/>
                  <a:pt x="810" y="318"/>
                  <a:pt x="789" y="317"/>
                </a:cubicBezTo>
                <a:moveTo>
                  <a:pt x="698" y="556"/>
                </a:moveTo>
                <a:cubicBezTo>
                  <a:pt x="698" y="556"/>
                  <a:pt x="693" y="522"/>
                  <a:pt x="693" y="511"/>
                </a:cubicBezTo>
                <a:cubicBezTo>
                  <a:pt x="693" y="495"/>
                  <a:pt x="709" y="489"/>
                  <a:pt x="709" y="489"/>
                </a:cubicBezTo>
                <a:cubicBezTo>
                  <a:pt x="711" y="453"/>
                  <a:pt x="711" y="453"/>
                  <a:pt x="711" y="453"/>
                </a:cubicBezTo>
                <a:cubicBezTo>
                  <a:pt x="681" y="453"/>
                  <a:pt x="681" y="453"/>
                  <a:pt x="681" y="453"/>
                </a:cubicBezTo>
                <a:cubicBezTo>
                  <a:pt x="678" y="475"/>
                  <a:pt x="678" y="475"/>
                  <a:pt x="678" y="475"/>
                </a:cubicBezTo>
                <a:cubicBezTo>
                  <a:pt x="652" y="475"/>
                  <a:pt x="652" y="475"/>
                  <a:pt x="652" y="475"/>
                </a:cubicBezTo>
                <a:cubicBezTo>
                  <a:pt x="649" y="453"/>
                  <a:pt x="649" y="453"/>
                  <a:pt x="649" y="453"/>
                </a:cubicBezTo>
                <a:cubicBezTo>
                  <a:pt x="609" y="453"/>
                  <a:pt x="609" y="453"/>
                  <a:pt x="609" y="453"/>
                </a:cubicBezTo>
                <a:cubicBezTo>
                  <a:pt x="606" y="475"/>
                  <a:pt x="606" y="475"/>
                  <a:pt x="606" y="475"/>
                </a:cubicBezTo>
                <a:cubicBezTo>
                  <a:pt x="580" y="475"/>
                  <a:pt x="580" y="475"/>
                  <a:pt x="580" y="475"/>
                </a:cubicBezTo>
                <a:cubicBezTo>
                  <a:pt x="577" y="453"/>
                  <a:pt x="577" y="453"/>
                  <a:pt x="577" y="453"/>
                </a:cubicBezTo>
                <a:cubicBezTo>
                  <a:pt x="548" y="453"/>
                  <a:pt x="548" y="453"/>
                  <a:pt x="548" y="453"/>
                </a:cubicBezTo>
                <a:cubicBezTo>
                  <a:pt x="550" y="489"/>
                  <a:pt x="550" y="489"/>
                  <a:pt x="550" y="489"/>
                </a:cubicBezTo>
                <a:cubicBezTo>
                  <a:pt x="550" y="489"/>
                  <a:pt x="565" y="495"/>
                  <a:pt x="565" y="511"/>
                </a:cubicBezTo>
                <a:cubicBezTo>
                  <a:pt x="565" y="522"/>
                  <a:pt x="561" y="556"/>
                  <a:pt x="561" y="556"/>
                </a:cubicBezTo>
                <a:lnTo>
                  <a:pt x="698" y="556"/>
                </a:lnTo>
                <a:close/>
                <a:moveTo>
                  <a:pt x="454" y="521"/>
                </a:moveTo>
                <a:cubicBezTo>
                  <a:pt x="454" y="511"/>
                  <a:pt x="454" y="511"/>
                  <a:pt x="454" y="511"/>
                </a:cubicBezTo>
                <a:cubicBezTo>
                  <a:pt x="454" y="484"/>
                  <a:pt x="435" y="468"/>
                  <a:pt x="411" y="468"/>
                </a:cubicBezTo>
                <a:cubicBezTo>
                  <a:pt x="387" y="468"/>
                  <a:pt x="367" y="484"/>
                  <a:pt x="367" y="511"/>
                </a:cubicBezTo>
                <a:cubicBezTo>
                  <a:pt x="367" y="521"/>
                  <a:pt x="367" y="521"/>
                  <a:pt x="367" y="521"/>
                </a:cubicBezTo>
                <a:lnTo>
                  <a:pt x="454" y="521"/>
                </a:lnTo>
                <a:close/>
                <a:moveTo>
                  <a:pt x="719" y="577"/>
                </a:moveTo>
                <a:cubicBezTo>
                  <a:pt x="540" y="577"/>
                  <a:pt x="540" y="577"/>
                  <a:pt x="540" y="577"/>
                </a:cubicBezTo>
                <a:cubicBezTo>
                  <a:pt x="540" y="604"/>
                  <a:pt x="540" y="604"/>
                  <a:pt x="540" y="604"/>
                </a:cubicBezTo>
                <a:cubicBezTo>
                  <a:pt x="540" y="604"/>
                  <a:pt x="551" y="609"/>
                  <a:pt x="551" y="622"/>
                </a:cubicBezTo>
                <a:cubicBezTo>
                  <a:pt x="551" y="647"/>
                  <a:pt x="531" y="745"/>
                  <a:pt x="535" y="816"/>
                </a:cubicBezTo>
                <a:cubicBezTo>
                  <a:pt x="598" y="816"/>
                  <a:pt x="598" y="816"/>
                  <a:pt x="598" y="816"/>
                </a:cubicBezTo>
                <a:cubicBezTo>
                  <a:pt x="602" y="749"/>
                  <a:pt x="602" y="749"/>
                  <a:pt x="602" y="749"/>
                </a:cubicBezTo>
                <a:cubicBezTo>
                  <a:pt x="604" y="732"/>
                  <a:pt x="615" y="722"/>
                  <a:pt x="629" y="722"/>
                </a:cubicBezTo>
                <a:cubicBezTo>
                  <a:pt x="643" y="722"/>
                  <a:pt x="654" y="732"/>
                  <a:pt x="656" y="749"/>
                </a:cubicBezTo>
                <a:cubicBezTo>
                  <a:pt x="661" y="816"/>
                  <a:pt x="661" y="816"/>
                  <a:pt x="661" y="816"/>
                </a:cubicBezTo>
                <a:cubicBezTo>
                  <a:pt x="724" y="816"/>
                  <a:pt x="724" y="816"/>
                  <a:pt x="724" y="816"/>
                </a:cubicBezTo>
                <a:cubicBezTo>
                  <a:pt x="727" y="745"/>
                  <a:pt x="708" y="647"/>
                  <a:pt x="708" y="622"/>
                </a:cubicBezTo>
                <a:cubicBezTo>
                  <a:pt x="708" y="609"/>
                  <a:pt x="719" y="604"/>
                  <a:pt x="719" y="604"/>
                </a:cubicBezTo>
                <a:cubicBezTo>
                  <a:pt x="719" y="577"/>
                  <a:pt x="719" y="577"/>
                  <a:pt x="719" y="577"/>
                </a:cubicBezTo>
                <a:moveTo>
                  <a:pt x="651" y="274"/>
                </a:moveTo>
                <a:cubicBezTo>
                  <a:pt x="651" y="262"/>
                  <a:pt x="641" y="252"/>
                  <a:pt x="629" y="252"/>
                </a:cubicBezTo>
                <a:cubicBezTo>
                  <a:pt x="617" y="252"/>
                  <a:pt x="607" y="262"/>
                  <a:pt x="607" y="274"/>
                </a:cubicBezTo>
                <a:cubicBezTo>
                  <a:pt x="607" y="286"/>
                  <a:pt x="617" y="296"/>
                  <a:pt x="629" y="296"/>
                </a:cubicBezTo>
                <a:cubicBezTo>
                  <a:pt x="641" y="296"/>
                  <a:pt x="651" y="286"/>
                  <a:pt x="651" y="274"/>
                </a:cubicBezTo>
                <a:moveTo>
                  <a:pt x="453" y="626"/>
                </a:moveTo>
                <a:cubicBezTo>
                  <a:pt x="464" y="626"/>
                  <a:pt x="464" y="626"/>
                  <a:pt x="464" y="626"/>
                </a:cubicBezTo>
                <a:cubicBezTo>
                  <a:pt x="464" y="610"/>
                  <a:pt x="464" y="610"/>
                  <a:pt x="464" y="610"/>
                </a:cubicBezTo>
                <a:cubicBezTo>
                  <a:pt x="464" y="610"/>
                  <a:pt x="450" y="607"/>
                  <a:pt x="450" y="593"/>
                </a:cubicBezTo>
                <a:cubicBezTo>
                  <a:pt x="450" y="593"/>
                  <a:pt x="450" y="593"/>
                  <a:pt x="450" y="593"/>
                </a:cubicBezTo>
                <a:cubicBezTo>
                  <a:pt x="449" y="579"/>
                  <a:pt x="449" y="579"/>
                  <a:pt x="449" y="579"/>
                </a:cubicBezTo>
                <a:cubicBezTo>
                  <a:pt x="463" y="568"/>
                  <a:pt x="463" y="568"/>
                  <a:pt x="463" y="568"/>
                </a:cubicBezTo>
                <a:cubicBezTo>
                  <a:pt x="465" y="539"/>
                  <a:pt x="465" y="539"/>
                  <a:pt x="465" y="539"/>
                </a:cubicBezTo>
                <a:cubicBezTo>
                  <a:pt x="446" y="539"/>
                  <a:pt x="446" y="539"/>
                  <a:pt x="446" y="539"/>
                </a:cubicBezTo>
                <a:cubicBezTo>
                  <a:pt x="443" y="560"/>
                  <a:pt x="443" y="560"/>
                  <a:pt x="443" y="560"/>
                </a:cubicBezTo>
                <a:cubicBezTo>
                  <a:pt x="424" y="560"/>
                  <a:pt x="424" y="560"/>
                  <a:pt x="424" y="560"/>
                </a:cubicBezTo>
                <a:cubicBezTo>
                  <a:pt x="422" y="539"/>
                  <a:pt x="422" y="539"/>
                  <a:pt x="422" y="539"/>
                </a:cubicBezTo>
                <a:cubicBezTo>
                  <a:pt x="411" y="539"/>
                  <a:pt x="411" y="539"/>
                  <a:pt x="411" y="539"/>
                </a:cubicBezTo>
                <a:cubicBezTo>
                  <a:pt x="400" y="539"/>
                  <a:pt x="400" y="539"/>
                  <a:pt x="400" y="539"/>
                </a:cubicBezTo>
                <a:cubicBezTo>
                  <a:pt x="397" y="560"/>
                  <a:pt x="397" y="560"/>
                  <a:pt x="397" y="560"/>
                </a:cubicBezTo>
                <a:cubicBezTo>
                  <a:pt x="378" y="560"/>
                  <a:pt x="378" y="560"/>
                  <a:pt x="378" y="560"/>
                </a:cubicBezTo>
                <a:cubicBezTo>
                  <a:pt x="376" y="539"/>
                  <a:pt x="376" y="539"/>
                  <a:pt x="376" y="539"/>
                </a:cubicBezTo>
                <a:cubicBezTo>
                  <a:pt x="356" y="539"/>
                  <a:pt x="356" y="539"/>
                  <a:pt x="356" y="539"/>
                </a:cubicBezTo>
                <a:cubicBezTo>
                  <a:pt x="359" y="568"/>
                  <a:pt x="359" y="568"/>
                  <a:pt x="359" y="568"/>
                </a:cubicBezTo>
                <a:cubicBezTo>
                  <a:pt x="372" y="579"/>
                  <a:pt x="372" y="579"/>
                  <a:pt x="372" y="579"/>
                </a:cubicBezTo>
                <a:cubicBezTo>
                  <a:pt x="371" y="593"/>
                  <a:pt x="371" y="593"/>
                  <a:pt x="371" y="593"/>
                </a:cubicBezTo>
                <a:cubicBezTo>
                  <a:pt x="371" y="593"/>
                  <a:pt x="371" y="593"/>
                  <a:pt x="371" y="593"/>
                </a:cubicBezTo>
                <a:cubicBezTo>
                  <a:pt x="371" y="607"/>
                  <a:pt x="358" y="610"/>
                  <a:pt x="358" y="610"/>
                </a:cubicBezTo>
                <a:cubicBezTo>
                  <a:pt x="358" y="626"/>
                  <a:pt x="358" y="626"/>
                  <a:pt x="358" y="626"/>
                </a:cubicBezTo>
                <a:cubicBezTo>
                  <a:pt x="368" y="626"/>
                  <a:pt x="368" y="626"/>
                  <a:pt x="368" y="626"/>
                </a:cubicBezTo>
                <a:cubicBezTo>
                  <a:pt x="368" y="680"/>
                  <a:pt x="341" y="758"/>
                  <a:pt x="341" y="816"/>
                </a:cubicBezTo>
                <a:cubicBezTo>
                  <a:pt x="411" y="816"/>
                  <a:pt x="411" y="816"/>
                  <a:pt x="411" y="816"/>
                </a:cubicBezTo>
                <a:cubicBezTo>
                  <a:pt x="481" y="816"/>
                  <a:pt x="481" y="816"/>
                  <a:pt x="481" y="816"/>
                </a:cubicBezTo>
                <a:cubicBezTo>
                  <a:pt x="481" y="758"/>
                  <a:pt x="454" y="680"/>
                  <a:pt x="453" y="626"/>
                </a:cubicBezTo>
                <a:close/>
                <a:moveTo>
                  <a:pt x="891" y="521"/>
                </a:moveTo>
                <a:cubicBezTo>
                  <a:pt x="891" y="511"/>
                  <a:pt x="891" y="511"/>
                  <a:pt x="891" y="511"/>
                </a:cubicBezTo>
                <a:cubicBezTo>
                  <a:pt x="891" y="484"/>
                  <a:pt x="872" y="468"/>
                  <a:pt x="848" y="468"/>
                </a:cubicBezTo>
                <a:cubicBezTo>
                  <a:pt x="824" y="468"/>
                  <a:pt x="804" y="484"/>
                  <a:pt x="804" y="511"/>
                </a:cubicBezTo>
                <a:cubicBezTo>
                  <a:pt x="804" y="521"/>
                  <a:pt x="804" y="521"/>
                  <a:pt x="804" y="521"/>
                </a:cubicBezTo>
                <a:lnTo>
                  <a:pt x="891" y="521"/>
                </a:lnTo>
                <a:close/>
                <a:moveTo>
                  <a:pt x="890" y="626"/>
                </a:moveTo>
                <a:cubicBezTo>
                  <a:pt x="901" y="626"/>
                  <a:pt x="901" y="626"/>
                  <a:pt x="901" y="626"/>
                </a:cubicBezTo>
                <a:cubicBezTo>
                  <a:pt x="901" y="610"/>
                  <a:pt x="901" y="610"/>
                  <a:pt x="901" y="610"/>
                </a:cubicBezTo>
                <a:cubicBezTo>
                  <a:pt x="901" y="610"/>
                  <a:pt x="887" y="607"/>
                  <a:pt x="887" y="593"/>
                </a:cubicBezTo>
                <a:cubicBezTo>
                  <a:pt x="887" y="593"/>
                  <a:pt x="887" y="593"/>
                  <a:pt x="887" y="593"/>
                </a:cubicBezTo>
                <a:cubicBezTo>
                  <a:pt x="886" y="579"/>
                  <a:pt x="886" y="579"/>
                  <a:pt x="886" y="579"/>
                </a:cubicBezTo>
                <a:cubicBezTo>
                  <a:pt x="900" y="568"/>
                  <a:pt x="900" y="568"/>
                  <a:pt x="900" y="568"/>
                </a:cubicBezTo>
                <a:cubicBezTo>
                  <a:pt x="902" y="539"/>
                  <a:pt x="902" y="539"/>
                  <a:pt x="902" y="539"/>
                </a:cubicBezTo>
                <a:cubicBezTo>
                  <a:pt x="883" y="539"/>
                  <a:pt x="883" y="539"/>
                  <a:pt x="883" y="539"/>
                </a:cubicBezTo>
                <a:cubicBezTo>
                  <a:pt x="880" y="560"/>
                  <a:pt x="880" y="560"/>
                  <a:pt x="880" y="560"/>
                </a:cubicBezTo>
                <a:cubicBezTo>
                  <a:pt x="861" y="560"/>
                  <a:pt x="861" y="560"/>
                  <a:pt x="861" y="560"/>
                </a:cubicBezTo>
                <a:cubicBezTo>
                  <a:pt x="859" y="539"/>
                  <a:pt x="859" y="539"/>
                  <a:pt x="859" y="539"/>
                </a:cubicBezTo>
                <a:cubicBezTo>
                  <a:pt x="848" y="539"/>
                  <a:pt x="848" y="539"/>
                  <a:pt x="848" y="539"/>
                </a:cubicBezTo>
                <a:cubicBezTo>
                  <a:pt x="837" y="539"/>
                  <a:pt x="837" y="539"/>
                  <a:pt x="837" y="539"/>
                </a:cubicBezTo>
                <a:cubicBezTo>
                  <a:pt x="834" y="560"/>
                  <a:pt x="834" y="560"/>
                  <a:pt x="834" y="560"/>
                </a:cubicBezTo>
                <a:cubicBezTo>
                  <a:pt x="815" y="560"/>
                  <a:pt x="815" y="560"/>
                  <a:pt x="815" y="560"/>
                </a:cubicBezTo>
                <a:cubicBezTo>
                  <a:pt x="813" y="539"/>
                  <a:pt x="813" y="539"/>
                  <a:pt x="813" y="539"/>
                </a:cubicBezTo>
                <a:cubicBezTo>
                  <a:pt x="793" y="539"/>
                  <a:pt x="793" y="539"/>
                  <a:pt x="793" y="539"/>
                </a:cubicBezTo>
                <a:cubicBezTo>
                  <a:pt x="796" y="568"/>
                  <a:pt x="796" y="568"/>
                  <a:pt x="796" y="568"/>
                </a:cubicBezTo>
                <a:cubicBezTo>
                  <a:pt x="809" y="579"/>
                  <a:pt x="809" y="579"/>
                  <a:pt x="809" y="579"/>
                </a:cubicBezTo>
                <a:cubicBezTo>
                  <a:pt x="808" y="593"/>
                  <a:pt x="808" y="593"/>
                  <a:pt x="808" y="593"/>
                </a:cubicBezTo>
                <a:cubicBezTo>
                  <a:pt x="808" y="593"/>
                  <a:pt x="808" y="593"/>
                  <a:pt x="808" y="593"/>
                </a:cubicBezTo>
                <a:cubicBezTo>
                  <a:pt x="808" y="607"/>
                  <a:pt x="794" y="610"/>
                  <a:pt x="794" y="610"/>
                </a:cubicBezTo>
                <a:cubicBezTo>
                  <a:pt x="794" y="626"/>
                  <a:pt x="794" y="626"/>
                  <a:pt x="794" y="626"/>
                </a:cubicBezTo>
                <a:cubicBezTo>
                  <a:pt x="805" y="626"/>
                  <a:pt x="805" y="626"/>
                  <a:pt x="805" y="626"/>
                </a:cubicBezTo>
                <a:cubicBezTo>
                  <a:pt x="805" y="680"/>
                  <a:pt x="778" y="758"/>
                  <a:pt x="778" y="816"/>
                </a:cubicBezTo>
                <a:cubicBezTo>
                  <a:pt x="848" y="816"/>
                  <a:pt x="848" y="816"/>
                  <a:pt x="848" y="816"/>
                </a:cubicBezTo>
                <a:cubicBezTo>
                  <a:pt x="918" y="816"/>
                  <a:pt x="918" y="816"/>
                  <a:pt x="918" y="816"/>
                </a:cubicBezTo>
                <a:cubicBezTo>
                  <a:pt x="918" y="758"/>
                  <a:pt x="891" y="680"/>
                  <a:pt x="890" y="626"/>
                </a:cubicBezTo>
                <a:close/>
                <a:moveTo>
                  <a:pt x="457" y="342"/>
                </a:moveTo>
                <a:cubicBezTo>
                  <a:pt x="423" y="334"/>
                  <a:pt x="423" y="334"/>
                  <a:pt x="423" y="334"/>
                </a:cubicBezTo>
                <a:cubicBezTo>
                  <a:pt x="446" y="360"/>
                  <a:pt x="446" y="360"/>
                  <a:pt x="446" y="360"/>
                </a:cubicBezTo>
                <a:cubicBezTo>
                  <a:pt x="423" y="385"/>
                  <a:pt x="423" y="385"/>
                  <a:pt x="423" y="385"/>
                </a:cubicBezTo>
                <a:cubicBezTo>
                  <a:pt x="457" y="378"/>
                  <a:pt x="457" y="378"/>
                  <a:pt x="457" y="378"/>
                </a:cubicBezTo>
                <a:cubicBezTo>
                  <a:pt x="467" y="411"/>
                  <a:pt x="467" y="411"/>
                  <a:pt x="467" y="411"/>
                </a:cubicBezTo>
                <a:cubicBezTo>
                  <a:pt x="478" y="378"/>
                  <a:pt x="478" y="378"/>
                  <a:pt x="478" y="378"/>
                </a:cubicBezTo>
                <a:cubicBezTo>
                  <a:pt x="512" y="385"/>
                  <a:pt x="512" y="385"/>
                  <a:pt x="512" y="385"/>
                </a:cubicBezTo>
                <a:cubicBezTo>
                  <a:pt x="488" y="360"/>
                  <a:pt x="488" y="360"/>
                  <a:pt x="488" y="360"/>
                </a:cubicBezTo>
                <a:cubicBezTo>
                  <a:pt x="512" y="334"/>
                  <a:pt x="512" y="334"/>
                  <a:pt x="512" y="334"/>
                </a:cubicBezTo>
                <a:cubicBezTo>
                  <a:pt x="478" y="342"/>
                  <a:pt x="478" y="342"/>
                  <a:pt x="478" y="342"/>
                </a:cubicBezTo>
                <a:cubicBezTo>
                  <a:pt x="467" y="308"/>
                  <a:pt x="467" y="308"/>
                  <a:pt x="467" y="308"/>
                </a:cubicBezTo>
                <a:lnTo>
                  <a:pt x="457" y="342"/>
                </a:lnTo>
                <a:close/>
                <a:moveTo>
                  <a:pt x="929" y="843"/>
                </a:moveTo>
                <a:cubicBezTo>
                  <a:pt x="886" y="843"/>
                  <a:pt x="863" y="860"/>
                  <a:pt x="843" y="871"/>
                </a:cubicBezTo>
                <a:cubicBezTo>
                  <a:pt x="826" y="880"/>
                  <a:pt x="811" y="890"/>
                  <a:pt x="779" y="890"/>
                </a:cubicBezTo>
                <a:cubicBezTo>
                  <a:pt x="747" y="890"/>
                  <a:pt x="731" y="880"/>
                  <a:pt x="714" y="871"/>
                </a:cubicBezTo>
                <a:cubicBezTo>
                  <a:pt x="694" y="860"/>
                  <a:pt x="672" y="847"/>
                  <a:pt x="629" y="847"/>
                </a:cubicBezTo>
                <a:cubicBezTo>
                  <a:pt x="587" y="847"/>
                  <a:pt x="564" y="860"/>
                  <a:pt x="545" y="871"/>
                </a:cubicBezTo>
                <a:cubicBezTo>
                  <a:pt x="527" y="880"/>
                  <a:pt x="512" y="890"/>
                  <a:pt x="480" y="890"/>
                </a:cubicBezTo>
                <a:cubicBezTo>
                  <a:pt x="448" y="890"/>
                  <a:pt x="433" y="880"/>
                  <a:pt x="415" y="871"/>
                </a:cubicBezTo>
                <a:cubicBezTo>
                  <a:pt x="395" y="860"/>
                  <a:pt x="373" y="843"/>
                  <a:pt x="330" y="843"/>
                </a:cubicBezTo>
                <a:cubicBezTo>
                  <a:pt x="303" y="843"/>
                  <a:pt x="271" y="852"/>
                  <a:pt x="271" y="852"/>
                </a:cubicBezTo>
                <a:cubicBezTo>
                  <a:pt x="294" y="892"/>
                  <a:pt x="294" y="892"/>
                  <a:pt x="294" y="892"/>
                </a:cubicBezTo>
                <a:cubicBezTo>
                  <a:pt x="294" y="892"/>
                  <a:pt x="313" y="889"/>
                  <a:pt x="330" y="889"/>
                </a:cubicBezTo>
                <a:cubicBezTo>
                  <a:pt x="362" y="889"/>
                  <a:pt x="379" y="898"/>
                  <a:pt x="397" y="908"/>
                </a:cubicBezTo>
                <a:cubicBezTo>
                  <a:pt x="417" y="919"/>
                  <a:pt x="433" y="934"/>
                  <a:pt x="476" y="934"/>
                </a:cubicBezTo>
                <a:cubicBezTo>
                  <a:pt x="519" y="934"/>
                  <a:pt x="542" y="920"/>
                  <a:pt x="562" y="909"/>
                </a:cubicBezTo>
                <a:cubicBezTo>
                  <a:pt x="580" y="899"/>
                  <a:pt x="598" y="891"/>
                  <a:pt x="629" y="891"/>
                </a:cubicBezTo>
                <a:cubicBezTo>
                  <a:pt x="661" y="891"/>
                  <a:pt x="679" y="899"/>
                  <a:pt x="696" y="909"/>
                </a:cubicBezTo>
                <a:cubicBezTo>
                  <a:pt x="716" y="920"/>
                  <a:pt x="740" y="934"/>
                  <a:pt x="782" y="934"/>
                </a:cubicBezTo>
                <a:cubicBezTo>
                  <a:pt x="825" y="934"/>
                  <a:pt x="842" y="919"/>
                  <a:pt x="862" y="908"/>
                </a:cubicBezTo>
                <a:cubicBezTo>
                  <a:pt x="879" y="898"/>
                  <a:pt x="897" y="889"/>
                  <a:pt x="929" y="889"/>
                </a:cubicBezTo>
                <a:cubicBezTo>
                  <a:pt x="945" y="889"/>
                  <a:pt x="965" y="892"/>
                  <a:pt x="965" y="892"/>
                </a:cubicBezTo>
                <a:cubicBezTo>
                  <a:pt x="988" y="852"/>
                  <a:pt x="988" y="852"/>
                  <a:pt x="988" y="852"/>
                </a:cubicBezTo>
                <a:cubicBezTo>
                  <a:pt x="988" y="852"/>
                  <a:pt x="956" y="843"/>
                  <a:pt x="929" y="843"/>
                </a:cubicBezTo>
                <a:close/>
                <a:moveTo>
                  <a:pt x="842" y="962"/>
                </a:moveTo>
                <a:cubicBezTo>
                  <a:pt x="825" y="972"/>
                  <a:pt x="808" y="978"/>
                  <a:pt x="777" y="978"/>
                </a:cubicBezTo>
                <a:cubicBezTo>
                  <a:pt x="745" y="978"/>
                  <a:pt x="728" y="971"/>
                  <a:pt x="711" y="961"/>
                </a:cubicBezTo>
                <a:cubicBezTo>
                  <a:pt x="692" y="951"/>
                  <a:pt x="670" y="937"/>
                  <a:pt x="629" y="937"/>
                </a:cubicBezTo>
                <a:cubicBezTo>
                  <a:pt x="588" y="937"/>
                  <a:pt x="566" y="951"/>
                  <a:pt x="547" y="961"/>
                </a:cubicBezTo>
                <a:cubicBezTo>
                  <a:pt x="530" y="971"/>
                  <a:pt x="513" y="978"/>
                  <a:pt x="482" y="978"/>
                </a:cubicBezTo>
                <a:cubicBezTo>
                  <a:pt x="451" y="978"/>
                  <a:pt x="433" y="972"/>
                  <a:pt x="416" y="962"/>
                </a:cubicBezTo>
                <a:cubicBezTo>
                  <a:pt x="397" y="952"/>
                  <a:pt x="371" y="934"/>
                  <a:pt x="328" y="939"/>
                </a:cubicBezTo>
                <a:cubicBezTo>
                  <a:pt x="393" y="1023"/>
                  <a:pt x="483" y="1022"/>
                  <a:pt x="483" y="1022"/>
                </a:cubicBezTo>
                <a:cubicBezTo>
                  <a:pt x="523" y="1022"/>
                  <a:pt x="545" y="1013"/>
                  <a:pt x="564" y="1003"/>
                </a:cubicBezTo>
                <a:cubicBezTo>
                  <a:pt x="581" y="993"/>
                  <a:pt x="599" y="982"/>
                  <a:pt x="629" y="982"/>
                </a:cubicBezTo>
                <a:cubicBezTo>
                  <a:pt x="660" y="982"/>
                  <a:pt x="677" y="993"/>
                  <a:pt x="694" y="1003"/>
                </a:cubicBezTo>
                <a:cubicBezTo>
                  <a:pt x="714" y="1013"/>
                  <a:pt x="736" y="1022"/>
                  <a:pt x="776" y="1022"/>
                </a:cubicBezTo>
                <a:cubicBezTo>
                  <a:pt x="776" y="1022"/>
                  <a:pt x="865" y="1023"/>
                  <a:pt x="931" y="939"/>
                </a:cubicBezTo>
                <a:cubicBezTo>
                  <a:pt x="887" y="934"/>
                  <a:pt x="862" y="952"/>
                  <a:pt x="842" y="962"/>
                </a:cubicBezTo>
                <a:close/>
                <a:moveTo>
                  <a:pt x="629" y="1029"/>
                </a:moveTo>
                <a:cubicBezTo>
                  <a:pt x="588" y="1029"/>
                  <a:pt x="570" y="1060"/>
                  <a:pt x="516" y="1060"/>
                </a:cubicBezTo>
                <a:cubicBezTo>
                  <a:pt x="537" y="1067"/>
                  <a:pt x="582" y="1077"/>
                  <a:pt x="629" y="1077"/>
                </a:cubicBezTo>
                <a:cubicBezTo>
                  <a:pt x="676" y="1077"/>
                  <a:pt x="722" y="1067"/>
                  <a:pt x="743" y="1060"/>
                </a:cubicBezTo>
                <a:cubicBezTo>
                  <a:pt x="688" y="1060"/>
                  <a:pt x="671" y="1029"/>
                  <a:pt x="629" y="1029"/>
                </a:cubicBezTo>
                <a:close/>
                <a:moveTo>
                  <a:pt x="172" y="1012"/>
                </a:moveTo>
                <a:cubicBezTo>
                  <a:pt x="189" y="1033"/>
                  <a:pt x="189" y="1033"/>
                  <a:pt x="189" y="1033"/>
                </a:cubicBezTo>
                <a:cubicBezTo>
                  <a:pt x="100" y="1101"/>
                  <a:pt x="100" y="1101"/>
                  <a:pt x="100" y="1101"/>
                </a:cubicBezTo>
                <a:cubicBezTo>
                  <a:pt x="83" y="1080"/>
                  <a:pt x="83" y="1080"/>
                  <a:pt x="83" y="1080"/>
                </a:cubicBezTo>
                <a:lnTo>
                  <a:pt x="172" y="1012"/>
                </a:lnTo>
                <a:close/>
                <a:moveTo>
                  <a:pt x="238" y="1117"/>
                </a:moveTo>
                <a:cubicBezTo>
                  <a:pt x="212" y="1095"/>
                  <a:pt x="212" y="1095"/>
                  <a:pt x="212" y="1095"/>
                </a:cubicBezTo>
                <a:cubicBezTo>
                  <a:pt x="227" y="1078"/>
                  <a:pt x="227" y="1078"/>
                  <a:pt x="227" y="1078"/>
                </a:cubicBezTo>
                <a:cubicBezTo>
                  <a:pt x="298" y="1139"/>
                  <a:pt x="298" y="1139"/>
                  <a:pt x="298" y="1139"/>
                </a:cubicBezTo>
                <a:cubicBezTo>
                  <a:pt x="283" y="1156"/>
                  <a:pt x="283" y="1156"/>
                  <a:pt x="283" y="1156"/>
                </a:cubicBezTo>
                <a:cubicBezTo>
                  <a:pt x="258" y="1134"/>
                  <a:pt x="258" y="1134"/>
                  <a:pt x="258" y="1134"/>
                </a:cubicBezTo>
                <a:cubicBezTo>
                  <a:pt x="200" y="1203"/>
                  <a:pt x="200" y="1203"/>
                  <a:pt x="200" y="1203"/>
                </a:cubicBezTo>
                <a:cubicBezTo>
                  <a:pt x="179" y="1185"/>
                  <a:pt x="179" y="1185"/>
                  <a:pt x="179" y="1185"/>
                </a:cubicBezTo>
                <a:lnTo>
                  <a:pt x="238" y="1117"/>
                </a:lnTo>
                <a:close/>
                <a:moveTo>
                  <a:pt x="345" y="1243"/>
                </a:moveTo>
                <a:cubicBezTo>
                  <a:pt x="332" y="1162"/>
                  <a:pt x="332" y="1162"/>
                  <a:pt x="332" y="1162"/>
                </a:cubicBezTo>
                <a:cubicBezTo>
                  <a:pt x="360" y="1178"/>
                  <a:pt x="360" y="1178"/>
                  <a:pt x="360" y="1178"/>
                </a:cubicBezTo>
                <a:cubicBezTo>
                  <a:pt x="367" y="1228"/>
                  <a:pt x="367" y="1228"/>
                  <a:pt x="367" y="1228"/>
                </a:cubicBezTo>
                <a:cubicBezTo>
                  <a:pt x="411" y="1202"/>
                  <a:pt x="411" y="1202"/>
                  <a:pt x="411" y="1202"/>
                </a:cubicBezTo>
                <a:cubicBezTo>
                  <a:pt x="441" y="1213"/>
                  <a:pt x="441" y="1213"/>
                  <a:pt x="441" y="1213"/>
                </a:cubicBezTo>
                <a:cubicBezTo>
                  <a:pt x="370" y="1254"/>
                  <a:pt x="370" y="1254"/>
                  <a:pt x="370" y="1254"/>
                </a:cubicBezTo>
                <a:cubicBezTo>
                  <a:pt x="350" y="1296"/>
                  <a:pt x="350" y="1296"/>
                  <a:pt x="350" y="1296"/>
                </a:cubicBezTo>
                <a:cubicBezTo>
                  <a:pt x="326" y="1285"/>
                  <a:pt x="326" y="1285"/>
                  <a:pt x="326" y="1285"/>
                </a:cubicBezTo>
                <a:lnTo>
                  <a:pt x="345" y="1243"/>
                </a:lnTo>
                <a:close/>
                <a:moveTo>
                  <a:pt x="756" y="1230"/>
                </a:moveTo>
                <a:cubicBezTo>
                  <a:pt x="838" y="1206"/>
                  <a:pt x="838" y="1206"/>
                  <a:pt x="838" y="1206"/>
                </a:cubicBezTo>
                <a:cubicBezTo>
                  <a:pt x="844" y="1227"/>
                  <a:pt x="844" y="1227"/>
                  <a:pt x="844" y="1227"/>
                </a:cubicBezTo>
                <a:cubicBezTo>
                  <a:pt x="788" y="1244"/>
                  <a:pt x="788" y="1244"/>
                  <a:pt x="788" y="1244"/>
                </a:cubicBezTo>
                <a:cubicBezTo>
                  <a:pt x="795" y="1265"/>
                  <a:pt x="795" y="1265"/>
                  <a:pt x="795" y="1265"/>
                </a:cubicBezTo>
                <a:cubicBezTo>
                  <a:pt x="841" y="1251"/>
                  <a:pt x="841" y="1251"/>
                  <a:pt x="841" y="1251"/>
                </a:cubicBezTo>
                <a:cubicBezTo>
                  <a:pt x="847" y="1273"/>
                  <a:pt x="847" y="1273"/>
                  <a:pt x="847" y="1273"/>
                </a:cubicBezTo>
                <a:cubicBezTo>
                  <a:pt x="801" y="1286"/>
                  <a:pt x="801" y="1286"/>
                  <a:pt x="801" y="1286"/>
                </a:cubicBezTo>
                <a:cubicBezTo>
                  <a:pt x="814" y="1330"/>
                  <a:pt x="814" y="1330"/>
                  <a:pt x="814" y="1330"/>
                </a:cubicBezTo>
                <a:cubicBezTo>
                  <a:pt x="788" y="1338"/>
                  <a:pt x="788" y="1338"/>
                  <a:pt x="788" y="1338"/>
                </a:cubicBezTo>
                <a:lnTo>
                  <a:pt x="756" y="1230"/>
                </a:lnTo>
                <a:close/>
                <a:moveTo>
                  <a:pt x="1167" y="856"/>
                </a:moveTo>
                <a:cubicBezTo>
                  <a:pt x="1179" y="807"/>
                  <a:pt x="1179" y="807"/>
                  <a:pt x="1179" y="807"/>
                </a:cubicBezTo>
                <a:cubicBezTo>
                  <a:pt x="1187" y="778"/>
                  <a:pt x="1205" y="768"/>
                  <a:pt x="1226" y="773"/>
                </a:cubicBezTo>
                <a:cubicBezTo>
                  <a:pt x="1250" y="779"/>
                  <a:pt x="1262" y="799"/>
                  <a:pt x="1255" y="830"/>
                </a:cubicBezTo>
                <a:cubicBezTo>
                  <a:pt x="1253" y="836"/>
                  <a:pt x="1250" y="843"/>
                  <a:pt x="1247" y="848"/>
                </a:cubicBezTo>
                <a:cubicBezTo>
                  <a:pt x="1283" y="857"/>
                  <a:pt x="1283" y="857"/>
                  <a:pt x="1283" y="857"/>
                </a:cubicBezTo>
                <a:cubicBezTo>
                  <a:pt x="1276" y="883"/>
                  <a:pt x="1276" y="883"/>
                  <a:pt x="1276" y="883"/>
                </a:cubicBezTo>
                <a:lnTo>
                  <a:pt x="1167" y="856"/>
                </a:lnTo>
                <a:close/>
                <a:moveTo>
                  <a:pt x="1221" y="800"/>
                </a:moveTo>
                <a:cubicBezTo>
                  <a:pt x="1212" y="798"/>
                  <a:pt x="1204" y="802"/>
                  <a:pt x="1201" y="814"/>
                </a:cubicBezTo>
                <a:cubicBezTo>
                  <a:pt x="1196" y="835"/>
                  <a:pt x="1196" y="835"/>
                  <a:pt x="1196" y="835"/>
                </a:cubicBezTo>
                <a:cubicBezTo>
                  <a:pt x="1226" y="843"/>
                  <a:pt x="1226" y="843"/>
                  <a:pt x="1226" y="843"/>
                </a:cubicBezTo>
                <a:cubicBezTo>
                  <a:pt x="1229" y="838"/>
                  <a:pt x="1232" y="831"/>
                  <a:pt x="1233" y="826"/>
                </a:cubicBezTo>
                <a:cubicBezTo>
                  <a:pt x="1237" y="812"/>
                  <a:pt x="1232" y="803"/>
                  <a:pt x="1221" y="800"/>
                </a:cubicBezTo>
                <a:close/>
                <a:moveTo>
                  <a:pt x="852" y="89"/>
                </a:moveTo>
                <a:cubicBezTo>
                  <a:pt x="845" y="124"/>
                  <a:pt x="813" y="144"/>
                  <a:pt x="778" y="137"/>
                </a:cubicBezTo>
                <a:cubicBezTo>
                  <a:pt x="759" y="134"/>
                  <a:pt x="743" y="124"/>
                  <a:pt x="735" y="108"/>
                </a:cubicBezTo>
                <a:cubicBezTo>
                  <a:pt x="757" y="96"/>
                  <a:pt x="757" y="96"/>
                  <a:pt x="757" y="96"/>
                </a:cubicBezTo>
                <a:cubicBezTo>
                  <a:pt x="761" y="104"/>
                  <a:pt x="771" y="112"/>
                  <a:pt x="782" y="114"/>
                </a:cubicBezTo>
                <a:cubicBezTo>
                  <a:pt x="804" y="119"/>
                  <a:pt x="822" y="106"/>
                  <a:pt x="826" y="85"/>
                </a:cubicBezTo>
                <a:cubicBezTo>
                  <a:pt x="830" y="61"/>
                  <a:pt x="818" y="44"/>
                  <a:pt x="797" y="40"/>
                </a:cubicBezTo>
                <a:cubicBezTo>
                  <a:pt x="785" y="38"/>
                  <a:pt x="773" y="42"/>
                  <a:pt x="766" y="46"/>
                </a:cubicBezTo>
                <a:cubicBezTo>
                  <a:pt x="763" y="60"/>
                  <a:pt x="763" y="60"/>
                  <a:pt x="763" y="60"/>
                </a:cubicBezTo>
                <a:cubicBezTo>
                  <a:pt x="790" y="65"/>
                  <a:pt x="790" y="65"/>
                  <a:pt x="790" y="65"/>
                </a:cubicBezTo>
                <a:cubicBezTo>
                  <a:pt x="786" y="86"/>
                  <a:pt x="786" y="86"/>
                  <a:pt x="786" y="86"/>
                </a:cubicBezTo>
                <a:cubicBezTo>
                  <a:pt x="734" y="76"/>
                  <a:pt x="734" y="76"/>
                  <a:pt x="734" y="76"/>
                </a:cubicBezTo>
                <a:cubicBezTo>
                  <a:pt x="747" y="9"/>
                  <a:pt x="747" y="9"/>
                  <a:pt x="747" y="9"/>
                </a:cubicBezTo>
                <a:cubicBezTo>
                  <a:pt x="769" y="13"/>
                  <a:pt x="769" y="13"/>
                  <a:pt x="769" y="13"/>
                </a:cubicBezTo>
                <a:cubicBezTo>
                  <a:pt x="767" y="24"/>
                  <a:pt x="767" y="24"/>
                  <a:pt x="767" y="24"/>
                </a:cubicBezTo>
                <a:cubicBezTo>
                  <a:pt x="777" y="18"/>
                  <a:pt x="792" y="16"/>
                  <a:pt x="805" y="19"/>
                </a:cubicBezTo>
                <a:cubicBezTo>
                  <a:pt x="837" y="25"/>
                  <a:pt x="858" y="55"/>
                  <a:pt x="852" y="89"/>
                </a:cubicBezTo>
                <a:close/>
                <a:moveTo>
                  <a:pt x="1137" y="228"/>
                </a:moveTo>
                <a:cubicBezTo>
                  <a:pt x="1119" y="207"/>
                  <a:pt x="1119" y="207"/>
                  <a:pt x="1119" y="207"/>
                </a:cubicBezTo>
                <a:cubicBezTo>
                  <a:pt x="1034" y="280"/>
                  <a:pt x="1034" y="280"/>
                  <a:pt x="1034" y="280"/>
                </a:cubicBezTo>
                <a:cubicBezTo>
                  <a:pt x="1050" y="301"/>
                  <a:pt x="1050" y="301"/>
                  <a:pt x="1050" y="301"/>
                </a:cubicBezTo>
                <a:cubicBezTo>
                  <a:pt x="1084" y="273"/>
                  <a:pt x="1084" y="273"/>
                  <a:pt x="1084" y="273"/>
                </a:cubicBezTo>
                <a:cubicBezTo>
                  <a:pt x="1116" y="312"/>
                  <a:pt x="1116" y="312"/>
                  <a:pt x="1116" y="312"/>
                </a:cubicBezTo>
                <a:cubicBezTo>
                  <a:pt x="1082" y="339"/>
                  <a:pt x="1082" y="339"/>
                  <a:pt x="1082" y="339"/>
                </a:cubicBezTo>
                <a:cubicBezTo>
                  <a:pt x="1099" y="360"/>
                  <a:pt x="1099" y="360"/>
                  <a:pt x="1099" y="360"/>
                </a:cubicBezTo>
                <a:cubicBezTo>
                  <a:pt x="1187" y="290"/>
                  <a:pt x="1187" y="290"/>
                  <a:pt x="1187" y="290"/>
                </a:cubicBezTo>
                <a:cubicBezTo>
                  <a:pt x="1170" y="269"/>
                  <a:pt x="1170" y="269"/>
                  <a:pt x="1170" y="269"/>
                </a:cubicBezTo>
                <a:cubicBezTo>
                  <a:pt x="1133" y="298"/>
                  <a:pt x="1133" y="298"/>
                  <a:pt x="1133" y="298"/>
                </a:cubicBezTo>
                <a:cubicBezTo>
                  <a:pt x="1101" y="258"/>
                  <a:pt x="1101" y="258"/>
                  <a:pt x="1101" y="258"/>
                </a:cubicBezTo>
                <a:lnTo>
                  <a:pt x="1137" y="228"/>
                </a:lnTo>
                <a:close/>
                <a:moveTo>
                  <a:pt x="629" y="1360"/>
                </a:moveTo>
                <a:cubicBezTo>
                  <a:pt x="663" y="1360"/>
                  <a:pt x="692" y="1335"/>
                  <a:pt x="692" y="1299"/>
                </a:cubicBezTo>
                <a:cubicBezTo>
                  <a:pt x="692" y="1264"/>
                  <a:pt x="663" y="1239"/>
                  <a:pt x="629" y="1239"/>
                </a:cubicBezTo>
                <a:cubicBezTo>
                  <a:pt x="595" y="1239"/>
                  <a:pt x="567" y="1264"/>
                  <a:pt x="567" y="1299"/>
                </a:cubicBezTo>
                <a:cubicBezTo>
                  <a:pt x="567" y="1335"/>
                  <a:pt x="595" y="1360"/>
                  <a:pt x="629" y="1360"/>
                </a:cubicBezTo>
                <a:close/>
                <a:moveTo>
                  <a:pt x="593" y="1299"/>
                </a:moveTo>
                <a:cubicBezTo>
                  <a:pt x="593" y="1279"/>
                  <a:pt x="610" y="1263"/>
                  <a:pt x="629" y="1263"/>
                </a:cubicBezTo>
                <a:cubicBezTo>
                  <a:pt x="649" y="1263"/>
                  <a:pt x="665" y="1279"/>
                  <a:pt x="665" y="1299"/>
                </a:cubicBezTo>
                <a:cubicBezTo>
                  <a:pt x="665" y="1320"/>
                  <a:pt x="649" y="1336"/>
                  <a:pt x="629" y="1336"/>
                </a:cubicBezTo>
                <a:cubicBezTo>
                  <a:pt x="610" y="1336"/>
                  <a:pt x="593" y="1320"/>
                  <a:pt x="593" y="1299"/>
                </a:cubicBezTo>
                <a:close/>
                <a:moveTo>
                  <a:pt x="1177" y="531"/>
                </a:moveTo>
                <a:cubicBezTo>
                  <a:pt x="1169" y="508"/>
                  <a:pt x="1169" y="508"/>
                  <a:pt x="1169" y="508"/>
                </a:cubicBezTo>
                <a:cubicBezTo>
                  <a:pt x="1213" y="430"/>
                  <a:pt x="1213" y="430"/>
                  <a:pt x="1213" y="430"/>
                </a:cubicBezTo>
                <a:cubicBezTo>
                  <a:pt x="1149" y="455"/>
                  <a:pt x="1149" y="455"/>
                  <a:pt x="1149" y="455"/>
                </a:cubicBezTo>
                <a:cubicBezTo>
                  <a:pt x="1140" y="431"/>
                  <a:pt x="1140" y="431"/>
                  <a:pt x="1140" y="431"/>
                </a:cubicBezTo>
                <a:cubicBezTo>
                  <a:pt x="1245" y="390"/>
                  <a:pt x="1245" y="390"/>
                  <a:pt x="1245" y="390"/>
                </a:cubicBezTo>
                <a:cubicBezTo>
                  <a:pt x="1254" y="414"/>
                  <a:pt x="1254" y="414"/>
                  <a:pt x="1254" y="414"/>
                </a:cubicBezTo>
                <a:cubicBezTo>
                  <a:pt x="1251" y="415"/>
                  <a:pt x="1251" y="415"/>
                  <a:pt x="1251" y="415"/>
                </a:cubicBezTo>
                <a:cubicBezTo>
                  <a:pt x="1248" y="417"/>
                  <a:pt x="1243" y="421"/>
                  <a:pt x="1241" y="426"/>
                </a:cubicBezTo>
                <a:cubicBezTo>
                  <a:pt x="1202" y="495"/>
                  <a:pt x="1202" y="495"/>
                  <a:pt x="1202" y="495"/>
                </a:cubicBezTo>
                <a:cubicBezTo>
                  <a:pt x="1274" y="469"/>
                  <a:pt x="1274" y="469"/>
                  <a:pt x="1274" y="469"/>
                </a:cubicBezTo>
                <a:cubicBezTo>
                  <a:pt x="1283" y="493"/>
                  <a:pt x="1283" y="493"/>
                  <a:pt x="1283" y="493"/>
                </a:cubicBezTo>
                <a:lnTo>
                  <a:pt x="1177" y="531"/>
                </a:lnTo>
                <a:close/>
                <a:moveTo>
                  <a:pt x="1195" y="692"/>
                </a:moveTo>
                <a:cubicBezTo>
                  <a:pt x="1191" y="607"/>
                  <a:pt x="1191" y="607"/>
                  <a:pt x="1191" y="607"/>
                </a:cubicBezTo>
                <a:cubicBezTo>
                  <a:pt x="1214" y="606"/>
                  <a:pt x="1214" y="606"/>
                  <a:pt x="1214" y="606"/>
                </a:cubicBezTo>
                <a:cubicBezTo>
                  <a:pt x="1216" y="664"/>
                  <a:pt x="1216" y="664"/>
                  <a:pt x="1216" y="664"/>
                </a:cubicBezTo>
                <a:cubicBezTo>
                  <a:pt x="1238" y="663"/>
                  <a:pt x="1238" y="663"/>
                  <a:pt x="1238" y="663"/>
                </a:cubicBezTo>
                <a:cubicBezTo>
                  <a:pt x="1236" y="615"/>
                  <a:pt x="1236" y="615"/>
                  <a:pt x="1236" y="615"/>
                </a:cubicBezTo>
                <a:cubicBezTo>
                  <a:pt x="1258" y="614"/>
                  <a:pt x="1258" y="614"/>
                  <a:pt x="1258" y="614"/>
                </a:cubicBezTo>
                <a:cubicBezTo>
                  <a:pt x="1261" y="662"/>
                  <a:pt x="1261" y="662"/>
                  <a:pt x="1261" y="662"/>
                </a:cubicBezTo>
                <a:cubicBezTo>
                  <a:pt x="1284" y="661"/>
                  <a:pt x="1284" y="661"/>
                  <a:pt x="1284" y="661"/>
                </a:cubicBezTo>
                <a:cubicBezTo>
                  <a:pt x="1281" y="603"/>
                  <a:pt x="1281" y="603"/>
                  <a:pt x="1281" y="603"/>
                </a:cubicBezTo>
                <a:cubicBezTo>
                  <a:pt x="1304" y="602"/>
                  <a:pt x="1304" y="602"/>
                  <a:pt x="1304" y="602"/>
                </a:cubicBezTo>
                <a:cubicBezTo>
                  <a:pt x="1308" y="687"/>
                  <a:pt x="1308" y="687"/>
                  <a:pt x="1308" y="687"/>
                </a:cubicBezTo>
                <a:lnTo>
                  <a:pt x="1195" y="692"/>
                </a:lnTo>
                <a:close/>
                <a:moveTo>
                  <a:pt x="963" y="86"/>
                </a:moveTo>
                <a:cubicBezTo>
                  <a:pt x="938" y="73"/>
                  <a:pt x="938" y="73"/>
                  <a:pt x="938" y="73"/>
                </a:cubicBezTo>
                <a:cubicBezTo>
                  <a:pt x="922" y="194"/>
                  <a:pt x="922" y="194"/>
                  <a:pt x="922" y="194"/>
                </a:cubicBezTo>
                <a:cubicBezTo>
                  <a:pt x="946" y="209"/>
                  <a:pt x="946" y="209"/>
                  <a:pt x="946" y="209"/>
                </a:cubicBezTo>
                <a:cubicBezTo>
                  <a:pt x="1049" y="144"/>
                  <a:pt x="1049" y="144"/>
                  <a:pt x="1049" y="144"/>
                </a:cubicBezTo>
                <a:cubicBezTo>
                  <a:pt x="1027" y="127"/>
                  <a:pt x="1027" y="127"/>
                  <a:pt x="1027" y="127"/>
                </a:cubicBezTo>
                <a:cubicBezTo>
                  <a:pt x="1006" y="141"/>
                  <a:pt x="1006" y="141"/>
                  <a:pt x="1006" y="141"/>
                </a:cubicBezTo>
                <a:cubicBezTo>
                  <a:pt x="959" y="111"/>
                  <a:pt x="959" y="111"/>
                  <a:pt x="959" y="111"/>
                </a:cubicBezTo>
                <a:lnTo>
                  <a:pt x="963" y="86"/>
                </a:lnTo>
                <a:close/>
                <a:moveTo>
                  <a:pt x="986" y="155"/>
                </a:moveTo>
                <a:cubicBezTo>
                  <a:pt x="948" y="180"/>
                  <a:pt x="948" y="180"/>
                  <a:pt x="948" y="180"/>
                </a:cubicBezTo>
                <a:cubicBezTo>
                  <a:pt x="955" y="135"/>
                  <a:pt x="955" y="135"/>
                  <a:pt x="955" y="135"/>
                </a:cubicBezTo>
                <a:lnTo>
                  <a:pt x="986" y="155"/>
                </a:lnTo>
                <a:close/>
                <a:moveTo>
                  <a:pt x="1211" y="1035"/>
                </a:moveTo>
                <a:cubicBezTo>
                  <a:pt x="1229" y="1005"/>
                  <a:pt x="1222" y="968"/>
                  <a:pt x="1192" y="950"/>
                </a:cubicBezTo>
                <a:cubicBezTo>
                  <a:pt x="1161" y="931"/>
                  <a:pt x="1125" y="942"/>
                  <a:pt x="1107" y="971"/>
                </a:cubicBezTo>
                <a:cubicBezTo>
                  <a:pt x="1089" y="1000"/>
                  <a:pt x="1096" y="1037"/>
                  <a:pt x="1126" y="1056"/>
                </a:cubicBezTo>
                <a:cubicBezTo>
                  <a:pt x="1157" y="1074"/>
                  <a:pt x="1193" y="1064"/>
                  <a:pt x="1211" y="1035"/>
                </a:cubicBezTo>
                <a:close/>
                <a:moveTo>
                  <a:pt x="1140" y="1033"/>
                </a:moveTo>
                <a:cubicBezTo>
                  <a:pt x="1123" y="1023"/>
                  <a:pt x="1118" y="1001"/>
                  <a:pt x="1128" y="984"/>
                </a:cubicBezTo>
                <a:cubicBezTo>
                  <a:pt x="1138" y="967"/>
                  <a:pt x="1160" y="961"/>
                  <a:pt x="1178" y="972"/>
                </a:cubicBezTo>
                <a:cubicBezTo>
                  <a:pt x="1195" y="983"/>
                  <a:pt x="1200" y="1005"/>
                  <a:pt x="1190" y="1022"/>
                </a:cubicBezTo>
                <a:cubicBezTo>
                  <a:pt x="1180" y="1038"/>
                  <a:pt x="1158" y="1044"/>
                  <a:pt x="1140" y="1033"/>
                </a:cubicBezTo>
                <a:close/>
                <a:moveTo>
                  <a:pt x="1074" y="1144"/>
                </a:moveTo>
                <a:cubicBezTo>
                  <a:pt x="1075" y="1155"/>
                  <a:pt x="1070" y="1166"/>
                  <a:pt x="1062" y="1174"/>
                </a:cubicBezTo>
                <a:cubicBezTo>
                  <a:pt x="1047" y="1186"/>
                  <a:pt x="1024" y="1185"/>
                  <a:pt x="1011" y="1169"/>
                </a:cubicBezTo>
                <a:cubicBezTo>
                  <a:pt x="997" y="1153"/>
                  <a:pt x="1000" y="1131"/>
                  <a:pt x="1015" y="1118"/>
                </a:cubicBezTo>
                <a:cubicBezTo>
                  <a:pt x="1024" y="1111"/>
                  <a:pt x="1035" y="1108"/>
                  <a:pt x="1046" y="1110"/>
                </a:cubicBezTo>
                <a:cubicBezTo>
                  <a:pt x="1051" y="1085"/>
                  <a:pt x="1051" y="1085"/>
                  <a:pt x="1051" y="1085"/>
                </a:cubicBezTo>
                <a:cubicBezTo>
                  <a:pt x="1033" y="1082"/>
                  <a:pt x="1014" y="1087"/>
                  <a:pt x="999" y="1099"/>
                </a:cubicBezTo>
                <a:cubicBezTo>
                  <a:pt x="973" y="1121"/>
                  <a:pt x="968" y="1159"/>
                  <a:pt x="990" y="1186"/>
                </a:cubicBezTo>
                <a:cubicBezTo>
                  <a:pt x="1013" y="1213"/>
                  <a:pt x="1051" y="1214"/>
                  <a:pt x="1077" y="1192"/>
                </a:cubicBezTo>
                <a:cubicBezTo>
                  <a:pt x="1093" y="1179"/>
                  <a:pt x="1101" y="1160"/>
                  <a:pt x="1100" y="1141"/>
                </a:cubicBezTo>
                <a:lnTo>
                  <a:pt x="1074" y="1144"/>
                </a:lnTo>
                <a:close/>
                <a:moveTo>
                  <a:pt x="61" y="983"/>
                </a:moveTo>
                <a:cubicBezTo>
                  <a:pt x="50" y="980"/>
                  <a:pt x="41" y="973"/>
                  <a:pt x="36" y="962"/>
                </a:cubicBezTo>
                <a:cubicBezTo>
                  <a:pt x="28" y="945"/>
                  <a:pt x="36" y="923"/>
                  <a:pt x="54" y="915"/>
                </a:cubicBezTo>
                <a:cubicBezTo>
                  <a:pt x="73" y="906"/>
                  <a:pt x="94" y="914"/>
                  <a:pt x="102" y="932"/>
                </a:cubicBezTo>
                <a:cubicBezTo>
                  <a:pt x="107" y="943"/>
                  <a:pt x="107" y="954"/>
                  <a:pt x="101" y="964"/>
                </a:cubicBezTo>
                <a:cubicBezTo>
                  <a:pt x="125" y="976"/>
                  <a:pt x="125" y="976"/>
                  <a:pt x="125" y="976"/>
                </a:cubicBezTo>
                <a:cubicBezTo>
                  <a:pt x="133" y="959"/>
                  <a:pt x="133" y="940"/>
                  <a:pt x="125" y="922"/>
                </a:cubicBezTo>
                <a:cubicBezTo>
                  <a:pt x="110" y="891"/>
                  <a:pt x="76" y="876"/>
                  <a:pt x="43" y="891"/>
                </a:cubicBezTo>
                <a:cubicBezTo>
                  <a:pt x="11" y="906"/>
                  <a:pt x="0" y="942"/>
                  <a:pt x="14" y="973"/>
                </a:cubicBezTo>
                <a:cubicBezTo>
                  <a:pt x="23" y="992"/>
                  <a:pt x="39" y="1004"/>
                  <a:pt x="58" y="1008"/>
                </a:cubicBezTo>
                <a:lnTo>
                  <a:pt x="61" y="983"/>
                </a:lnTo>
                <a:close/>
                <a:moveTo>
                  <a:pt x="481" y="130"/>
                </a:moveTo>
                <a:cubicBezTo>
                  <a:pt x="459" y="139"/>
                  <a:pt x="459" y="139"/>
                  <a:pt x="459" y="139"/>
                </a:cubicBezTo>
                <a:cubicBezTo>
                  <a:pt x="380" y="95"/>
                  <a:pt x="380" y="95"/>
                  <a:pt x="380" y="95"/>
                </a:cubicBezTo>
                <a:cubicBezTo>
                  <a:pt x="406" y="159"/>
                  <a:pt x="406" y="159"/>
                  <a:pt x="406" y="159"/>
                </a:cubicBezTo>
                <a:cubicBezTo>
                  <a:pt x="381" y="168"/>
                  <a:pt x="381" y="168"/>
                  <a:pt x="381" y="168"/>
                </a:cubicBezTo>
                <a:cubicBezTo>
                  <a:pt x="340" y="63"/>
                  <a:pt x="340" y="63"/>
                  <a:pt x="340" y="63"/>
                </a:cubicBezTo>
                <a:cubicBezTo>
                  <a:pt x="364" y="54"/>
                  <a:pt x="364" y="54"/>
                  <a:pt x="364" y="54"/>
                </a:cubicBezTo>
                <a:cubicBezTo>
                  <a:pt x="365" y="57"/>
                  <a:pt x="365" y="57"/>
                  <a:pt x="365" y="57"/>
                </a:cubicBezTo>
                <a:cubicBezTo>
                  <a:pt x="367" y="60"/>
                  <a:pt x="371" y="64"/>
                  <a:pt x="376" y="67"/>
                </a:cubicBezTo>
                <a:cubicBezTo>
                  <a:pt x="445" y="106"/>
                  <a:pt x="445" y="106"/>
                  <a:pt x="445" y="106"/>
                </a:cubicBezTo>
                <a:cubicBezTo>
                  <a:pt x="419" y="34"/>
                  <a:pt x="419" y="34"/>
                  <a:pt x="419" y="34"/>
                </a:cubicBezTo>
                <a:cubicBezTo>
                  <a:pt x="444" y="24"/>
                  <a:pt x="444" y="24"/>
                  <a:pt x="444" y="24"/>
                </a:cubicBezTo>
                <a:lnTo>
                  <a:pt x="481" y="130"/>
                </a:lnTo>
                <a:close/>
                <a:moveTo>
                  <a:pt x="642" y="112"/>
                </a:moveTo>
                <a:cubicBezTo>
                  <a:pt x="557" y="116"/>
                  <a:pt x="557" y="116"/>
                  <a:pt x="557" y="116"/>
                </a:cubicBezTo>
                <a:cubicBezTo>
                  <a:pt x="556" y="94"/>
                  <a:pt x="556" y="94"/>
                  <a:pt x="556" y="94"/>
                </a:cubicBezTo>
                <a:cubicBezTo>
                  <a:pt x="614" y="91"/>
                  <a:pt x="614" y="91"/>
                  <a:pt x="614" y="91"/>
                </a:cubicBezTo>
                <a:cubicBezTo>
                  <a:pt x="613" y="69"/>
                  <a:pt x="613" y="69"/>
                  <a:pt x="613" y="69"/>
                </a:cubicBezTo>
                <a:cubicBezTo>
                  <a:pt x="565" y="71"/>
                  <a:pt x="565" y="71"/>
                  <a:pt x="565" y="71"/>
                </a:cubicBezTo>
                <a:cubicBezTo>
                  <a:pt x="564" y="49"/>
                  <a:pt x="564" y="49"/>
                  <a:pt x="564" y="49"/>
                </a:cubicBezTo>
                <a:cubicBezTo>
                  <a:pt x="612" y="47"/>
                  <a:pt x="612" y="47"/>
                  <a:pt x="612" y="47"/>
                </a:cubicBezTo>
                <a:cubicBezTo>
                  <a:pt x="611" y="23"/>
                  <a:pt x="611" y="23"/>
                  <a:pt x="611" y="23"/>
                </a:cubicBezTo>
                <a:cubicBezTo>
                  <a:pt x="553" y="26"/>
                  <a:pt x="553" y="26"/>
                  <a:pt x="553" y="26"/>
                </a:cubicBezTo>
                <a:cubicBezTo>
                  <a:pt x="552" y="4"/>
                  <a:pt x="552" y="4"/>
                  <a:pt x="552" y="4"/>
                </a:cubicBezTo>
                <a:cubicBezTo>
                  <a:pt x="637" y="0"/>
                  <a:pt x="637" y="0"/>
                  <a:pt x="637" y="0"/>
                </a:cubicBezTo>
                <a:lnTo>
                  <a:pt x="642" y="11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da-DK"/>
          </a:p>
        </p:txBody>
      </p:sp>
    </p:spTree>
    <p:extLst>
      <p:ext uri="{BB962C8B-B14F-4D97-AF65-F5344CB8AC3E}">
        <p14:creationId xmlns:p14="http://schemas.microsoft.com/office/powerpoint/2010/main" val="389690605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UK_Forside baggrundsbilled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51E5C199-BB2E-44F0-AD6D-7D9220B576B0}"/>
              </a:ext>
            </a:extLst>
          </p:cNvPr>
          <p:cNvSpPr>
            <a:spLocks noGrp="1"/>
          </p:cNvSpPr>
          <p:nvPr>
            <p:ph type="pic" sz="quarter" idx="17" hasCustomPrompt="1"/>
          </p:nvPr>
        </p:nvSpPr>
        <p:spPr>
          <a:xfrm>
            <a:off x="0" y="0"/>
            <a:ext cx="12192000" cy="6858000"/>
          </a:xfrm>
        </p:spPr>
        <p:txBody>
          <a:bodyPr tIns="36000"/>
          <a:lstStyle>
            <a:lvl1pPr marL="0" indent="0" algn="ctr">
              <a:buNone/>
              <a:defRPr sz="1600"/>
            </a:lvl1pPr>
          </a:lstStyle>
          <a:p>
            <a:r>
              <a:rPr lang="da-DK" dirty="0"/>
              <a:t>Klik her og indsæt lyst billede, via fanen Indsæt, Billeder</a:t>
            </a:r>
          </a:p>
        </p:txBody>
      </p:sp>
      <p:sp>
        <p:nvSpPr>
          <p:cNvPr id="2" name="Title 1"/>
          <p:cNvSpPr>
            <a:spLocks noGrp="1"/>
          </p:cNvSpPr>
          <p:nvPr>
            <p:ph type="ctrTitle" hasCustomPrompt="1"/>
          </p:nvPr>
        </p:nvSpPr>
        <p:spPr>
          <a:xfrm>
            <a:off x="710842" y="1021080"/>
            <a:ext cx="10752001" cy="3634676"/>
          </a:xfrm>
        </p:spPr>
        <p:txBody>
          <a:bodyPr anchor="b" anchorCtr="0">
            <a:normAutofit/>
          </a:bodyPr>
          <a:lstStyle>
            <a:lvl1pPr algn="l">
              <a:defRPr sz="13000"/>
            </a:lvl1pPr>
          </a:lstStyle>
          <a:p>
            <a:r>
              <a:rPr lang="da-DK" dirty="0"/>
              <a:t>Indsæt titel</a:t>
            </a:r>
          </a:p>
        </p:txBody>
      </p:sp>
      <p:sp>
        <p:nvSpPr>
          <p:cNvPr id="14" name="Subtitle 2">
            <a:extLst>
              <a:ext uri="{FF2B5EF4-FFF2-40B4-BE49-F238E27FC236}">
                <a16:creationId xmlns:a16="http://schemas.microsoft.com/office/drawing/2014/main" id="{12CF0303-FAD9-4C99-AED3-D04BAD578B3B}"/>
              </a:ext>
            </a:extLst>
          </p:cNvPr>
          <p:cNvSpPr>
            <a:spLocks noGrp="1"/>
          </p:cNvSpPr>
          <p:nvPr>
            <p:ph type="subTitle" idx="1" hasCustomPrompt="1"/>
          </p:nvPr>
        </p:nvSpPr>
        <p:spPr>
          <a:xfrm>
            <a:off x="4423999" y="5327667"/>
            <a:ext cx="4097591" cy="810331"/>
          </a:xfrm>
        </p:spPr>
        <p:txBody>
          <a:bodyPr>
            <a:normAutofit/>
          </a:bodyPr>
          <a:lstStyle>
            <a:lvl1pPr marL="0" indent="0" algn="l">
              <a:spcBef>
                <a:spcPts val="0"/>
              </a:spcBef>
              <a:spcAft>
                <a:spcPts val="0"/>
              </a:spcAft>
              <a:buFont typeface="Arial" panose="020B0604020202020204" pitchFamily="34" charset="0"/>
              <a:buChar char="​"/>
              <a:defRPr sz="2500" b="1">
                <a:latin typeface="KBH" panose="00000500000000000000" pitchFamily="2" charset="0"/>
              </a:defRPr>
            </a:lvl1pPr>
            <a:lvl2pPr marL="0" indent="0" algn="l">
              <a:buFont typeface="Arial" panose="020B0604020202020204" pitchFamily="34" charset="0"/>
              <a:buChar char="​"/>
              <a:defRPr sz="2000" b="1">
                <a:latin typeface="KBH Tekst" panose="00000500000000000000" pitchFamily="2" charset="0"/>
              </a:defRPr>
            </a:lvl2pPr>
            <a:lvl3pPr marL="0" indent="0" algn="l">
              <a:buFont typeface="Arial" panose="020B0604020202020204" pitchFamily="34" charset="0"/>
              <a:buChar char="​"/>
              <a:defRPr sz="2000" b="1">
                <a:latin typeface="KBH Tekst" panose="00000500000000000000" pitchFamily="2" charset="0"/>
              </a:defRPr>
            </a:lvl3pPr>
            <a:lvl4pPr marL="0" indent="0" algn="l">
              <a:buFont typeface="Arial" panose="020B0604020202020204" pitchFamily="34" charset="0"/>
              <a:buChar char="​"/>
              <a:defRPr sz="2000" b="1">
                <a:latin typeface="KBH Tekst" panose="00000500000000000000" pitchFamily="2" charset="0"/>
              </a:defRPr>
            </a:lvl4pPr>
            <a:lvl5pPr marL="0" indent="0" algn="l">
              <a:buFont typeface="Arial" panose="020B0604020202020204" pitchFamily="34" charset="0"/>
              <a:buChar char="​"/>
              <a:defRPr sz="2000" b="1">
                <a:latin typeface="KBH Tekst" panose="00000500000000000000" pitchFamily="2" charset="0"/>
              </a:defRPr>
            </a:lvl5pPr>
            <a:lvl6pPr marL="0" indent="0" algn="l">
              <a:buFont typeface="Arial" panose="020B0604020202020204" pitchFamily="34" charset="0"/>
              <a:buChar char="​"/>
              <a:defRPr sz="2000" b="1">
                <a:latin typeface="KBH Tekst" panose="00000500000000000000" pitchFamily="2" charset="0"/>
              </a:defRPr>
            </a:lvl6pPr>
            <a:lvl7pPr marL="0" indent="0" algn="l">
              <a:buFont typeface="Arial" panose="020B0604020202020204" pitchFamily="34" charset="0"/>
              <a:buChar char="​"/>
              <a:defRPr sz="2000" b="1">
                <a:latin typeface="KBH Tekst" panose="00000500000000000000" pitchFamily="2" charset="0"/>
              </a:defRPr>
            </a:lvl7pPr>
            <a:lvl8pPr marL="0" indent="0" algn="l">
              <a:buFont typeface="Arial" panose="020B0604020202020204" pitchFamily="34" charset="0"/>
              <a:buChar char="​"/>
              <a:defRPr sz="2000" b="1">
                <a:latin typeface="KBH Tekst" panose="00000500000000000000" pitchFamily="2" charset="0"/>
              </a:defRPr>
            </a:lvl8pPr>
            <a:lvl9pPr marL="0" indent="0" algn="l">
              <a:buFont typeface="Arial" panose="020B0604020202020204" pitchFamily="34" charset="0"/>
              <a:buChar char="​"/>
              <a:defRPr sz="2000" b="1">
                <a:latin typeface="KBH Tekst" panose="00000500000000000000" pitchFamily="2" charset="0"/>
              </a:defRPr>
            </a:lvl9pPr>
          </a:lstStyle>
          <a:p>
            <a:r>
              <a:rPr lang="da-DK" dirty="0"/>
              <a:t>Undertitel eller oplægsholder (hvis ingen undertitel)</a:t>
            </a:r>
          </a:p>
        </p:txBody>
      </p:sp>
      <p:sp>
        <p:nvSpPr>
          <p:cNvPr id="12" name="Date_GeneralDate">
            <a:extLst>
              <a:ext uri="{FF2B5EF4-FFF2-40B4-BE49-F238E27FC236}">
                <a16:creationId xmlns:a16="http://schemas.microsoft.com/office/drawing/2014/main" id="{ED397024-840C-483C-9221-D7196DFC9407}"/>
              </a:ext>
            </a:extLst>
          </p:cNvPr>
          <p:cNvSpPr>
            <a:spLocks noGrp="1"/>
          </p:cNvSpPr>
          <p:nvPr>
            <p:ph type="dt" sz="half" idx="10"/>
          </p:nvPr>
        </p:nvSpPr>
        <p:spPr>
          <a:xfrm>
            <a:off x="0" y="6912000"/>
            <a:ext cx="0" cy="0"/>
          </a:xfrm>
        </p:spPr>
        <p:txBody>
          <a:bodyPr/>
          <a:lstStyle>
            <a:lvl1pPr>
              <a:defRPr>
                <a:noFill/>
              </a:defRPr>
            </a:lvl1pPr>
          </a:lstStyle>
          <a:p>
            <a:endParaRPr lang="da-DK" dirty="0"/>
          </a:p>
        </p:txBody>
      </p:sp>
      <p:sp>
        <p:nvSpPr>
          <p:cNvPr id="15" name="FLD_PresentationTitle">
            <a:extLst>
              <a:ext uri="{FF2B5EF4-FFF2-40B4-BE49-F238E27FC236}">
                <a16:creationId xmlns:a16="http://schemas.microsoft.com/office/drawing/2014/main" id="{E3294628-B382-4444-8C1E-34B1C37B8D45}"/>
              </a:ext>
            </a:extLst>
          </p:cNvPr>
          <p:cNvSpPr>
            <a:spLocks noGrp="1"/>
          </p:cNvSpPr>
          <p:nvPr>
            <p:ph type="ftr" sz="quarter" idx="11"/>
          </p:nvPr>
        </p:nvSpPr>
        <p:spPr>
          <a:xfrm>
            <a:off x="0" y="6912000"/>
            <a:ext cx="0" cy="0"/>
          </a:xfrm>
        </p:spPr>
        <p:txBody>
          <a:bodyPr/>
          <a:lstStyle>
            <a:lvl1pPr>
              <a:defRPr>
                <a:noFill/>
              </a:defRPr>
            </a:lvl1pPr>
          </a:lstStyle>
          <a:p>
            <a:r>
              <a:rPr lang="da-DK" dirty="0"/>
              <a:t>Sidehoved</a:t>
            </a:r>
          </a:p>
        </p:txBody>
      </p:sp>
      <p:sp>
        <p:nvSpPr>
          <p:cNvPr id="16" name="Slide Number Placeholder 5">
            <a:extLst>
              <a:ext uri="{FF2B5EF4-FFF2-40B4-BE49-F238E27FC236}">
                <a16:creationId xmlns:a16="http://schemas.microsoft.com/office/drawing/2014/main" id="{08A2E041-3E38-4FB1-98E1-405CB20FA201}"/>
              </a:ext>
            </a:extLst>
          </p:cNvPr>
          <p:cNvSpPr>
            <a:spLocks noGrp="1"/>
          </p:cNvSpPr>
          <p:nvPr>
            <p:ph type="sldNum" sz="quarter" idx="12"/>
          </p:nvPr>
        </p:nvSpPr>
        <p:spPr>
          <a:xfrm>
            <a:off x="0" y="6912000"/>
            <a:ext cx="0" cy="0"/>
          </a:xfrm>
        </p:spPr>
        <p:txBody>
          <a:bodyPr/>
          <a:lstStyle>
            <a:lvl1pPr>
              <a:defRPr>
                <a:noFill/>
              </a:defRPr>
            </a:lvl1pPr>
          </a:lstStyle>
          <a:p>
            <a:fld id="{24C8C45C-947F-4981-8B3F-4F32E973C901}" type="slidenum">
              <a:rPr lang="da-DK" smtClean="0"/>
              <a:pPr/>
              <a:t>‹nr.›</a:t>
            </a:fld>
            <a:endParaRPr lang="da-DK" dirty="0"/>
          </a:p>
        </p:txBody>
      </p:sp>
      <p:sp>
        <p:nvSpPr>
          <p:cNvPr id="17" name="Text Placeholder 7">
            <a:extLst>
              <a:ext uri="{FF2B5EF4-FFF2-40B4-BE49-F238E27FC236}">
                <a16:creationId xmlns:a16="http://schemas.microsoft.com/office/drawing/2014/main" id="{BFFBCE6F-028A-4617-B072-71A0FA0A4748}"/>
              </a:ext>
            </a:extLst>
          </p:cNvPr>
          <p:cNvSpPr>
            <a:spLocks noGrp="1"/>
          </p:cNvSpPr>
          <p:nvPr>
            <p:ph type="body" sz="quarter" idx="19" hasCustomPrompt="1"/>
          </p:nvPr>
        </p:nvSpPr>
        <p:spPr>
          <a:xfrm>
            <a:off x="724878" y="310326"/>
            <a:ext cx="3419553" cy="180000"/>
          </a:xfrm>
        </p:spPr>
        <p:txBody>
          <a:bodyPr anchor="b" anchorCtr="0"/>
          <a:lstStyle>
            <a:lvl1pPr marL="0" indent="0">
              <a:spcAft>
                <a:spcPts val="0"/>
              </a:spcAft>
              <a:buNone/>
              <a:defRPr sz="1000">
                <a:solidFill>
                  <a:schemeClr val="tx1"/>
                </a:solidFill>
                <a:latin typeface="KBH Tekst" panose="00000500000000000000" pitchFamily="2" charset="0"/>
              </a:defRPr>
            </a:lvl1pPr>
            <a:lvl2pPr marL="0" indent="0">
              <a:spcAft>
                <a:spcPts val="0"/>
              </a:spcAft>
              <a:buNone/>
              <a:defRPr sz="1000">
                <a:solidFill>
                  <a:schemeClr val="tx1"/>
                </a:solidFill>
                <a:latin typeface="KBH Tekst" panose="00000500000000000000" pitchFamily="2" charset="0"/>
              </a:defRPr>
            </a:lvl2pPr>
            <a:lvl3pPr marL="0" indent="0">
              <a:spcAft>
                <a:spcPts val="0"/>
              </a:spcAft>
              <a:buNone/>
              <a:defRPr sz="1000">
                <a:solidFill>
                  <a:schemeClr val="tx1"/>
                </a:solidFill>
                <a:latin typeface="KBH Tekst" panose="00000500000000000000" pitchFamily="2" charset="0"/>
              </a:defRPr>
            </a:lvl3pPr>
            <a:lvl4pPr marL="0" indent="0">
              <a:spcAft>
                <a:spcPts val="0"/>
              </a:spcAft>
              <a:buNone/>
              <a:defRPr sz="1000">
                <a:solidFill>
                  <a:schemeClr val="tx1"/>
                </a:solidFill>
                <a:latin typeface="KBH Tekst" panose="00000500000000000000" pitchFamily="2" charset="0"/>
              </a:defRPr>
            </a:lvl4pPr>
            <a:lvl5pPr marL="0" indent="0">
              <a:spcAft>
                <a:spcPts val="0"/>
              </a:spcAft>
              <a:buNone/>
              <a:defRPr sz="1000">
                <a:solidFill>
                  <a:schemeClr val="tx1"/>
                </a:solidFill>
                <a:latin typeface="KBH Tekst" panose="00000500000000000000" pitchFamily="2" charset="0"/>
              </a:defRPr>
            </a:lvl5pPr>
          </a:lstStyle>
          <a:p>
            <a:pPr lvl="0"/>
            <a:r>
              <a:rPr lang="da-DK" dirty="0"/>
              <a:t>Klik for at tilføje dato </a:t>
            </a:r>
            <a:r>
              <a:rPr lang="da-DK" dirty="0" err="1"/>
              <a:t>dd</a:t>
            </a:r>
            <a:r>
              <a:rPr lang="da-DK" dirty="0"/>
              <a:t>. </a:t>
            </a:r>
            <a:r>
              <a:rPr lang="da-DK" dirty="0" err="1"/>
              <a:t>mmmm</a:t>
            </a:r>
            <a:r>
              <a:rPr lang="da-DK" dirty="0"/>
              <a:t>
							</a:t>
            </a:r>
            <a:r>
              <a:rPr lang="da-DK" dirty="0" err="1"/>
              <a:t>åååå</a:t>
            </a:r>
            <a:endParaRPr lang="da-DK" dirty="0"/>
          </a:p>
        </p:txBody>
      </p:sp>
      <p:sp>
        <p:nvSpPr>
          <p:cNvPr id="19" name="Text Placeholder 9">
            <a:extLst>
              <a:ext uri="{FF2B5EF4-FFF2-40B4-BE49-F238E27FC236}">
                <a16:creationId xmlns:a16="http://schemas.microsoft.com/office/drawing/2014/main" id="{9075BC39-D207-4CA1-857E-6EA19E26C9FB}"/>
              </a:ext>
            </a:extLst>
          </p:cNvPr>
          <p:cNvSpPr>
            <a:spLocks noGrp="1"/>
          </p:cNvSpPr>
          <p:nvPr>
            <p:ph type="body" sz="quarter" idx="20" hasCustomPrompt="1"/>
          </p:nvPr>
        </p:nvSpPr>
        <p:spPr>
          <a:xfrm>
            <a:off x="4423998" y="310326"/>
            <a:ext cx="4097592" cy="180000"/>
          </a:xfrm>
        </p:spPr>
        <p:txBody>
          <a:bodyPr anchor="b" anchorCtr="0"/>
          <a:lstStyle>
            <a:lvl1pPr marL="0" indent="0">
              <a:spcAft>
                <a:spcPts val="0"/>
              </a:spcAft>
              <a:buNone/>
              <a:defRPr sz="1000">
                <a:solidFill>
                  <a:schemeClr val="tx1"/>
                </a:solidFill>
                <a:latin typeface="KBH Tekst" panose="00000500000000000000" pitchFamily="2" charset="0"/>
              </a:defRPr>
            </a:lvl1pPr>
            <a:lvl2pPr marL="0" indent="0">
              <a:spcAft>
                <a:spcPts val="0"/>
              </a:spcAft>
              <a:buNone/>
              <a:defRPr sz="1000">
                <a:solidFill>
                  <a:schemeClr val="tx1"/>
                </a:solidFill>
                <a:latin typeface="KBH Tekst" panose="00000500000000000000" pitchFamily="2" charset="0"/>
              </a:defRPr>
            </a:lvl2pPr>
            <a:lvl3pPr marL="0" indent="0">
              <a:spcAft>
                <a:spcPts val="0"/>
              </a:spcAft>
              <a:buNone/>
              <a:defRPr sz="1000">
                <a:solidFill>
                  <a:schemeClr val="tx1"/>
                </a:solidFill>
                <a:latin typeface="KBH Tekst" panose="00000500000000000000" pitchFamily="2" charset="0"/>
              </a:defRPr>
            </a:lvl3pPr>
            <a:lvl4pPr marL="0" indent="0">
              <a:spcAft>
                <a:spcPts val="0"/>
              </a:spcAft>
              <a:buNone/>
              <a:defRPr sz="1000">
                <a:solidFill>
                  <a:schemeClr val="tx1"/>
                </a:solidFill>
                <a:latin typeface="KBH Tekst" panose="00000500000000000000" pitchFamily="2" charset="0"/>
              </a:defRPr>
            </a:lvl4pPr>
            <a:lvl5pPr marL="0" indent="0">
              <a:spcAft>
                <a:spcPts val="0"/>
              </a:spcAft>
              <a:buNone/>
              <a:defRPr sz="1000">
                <a:solidFill>
                  <a:schemeClr val="tx1"/>
                </a:solidFill>
                <a:latin typeface="KBH Tekst" panose="00000500000000000000" pitchFamily="2" charset="0"/>
              </a:defRPr>
            </a:lvl5pPr>
          </a:lstStyle>
          <a:p>
            <a:pPr lvl="0"/>
            <a:r>
              <a:rPr lang="da-DK" dirty="0"/>
              <a:t>Klik for at tilføje oplægsholder / enhed</a:t>
            </a:r>
          </a:p>
        </p:txBody>
      </p:sp>
      <p:sp>
        <p:nvSpPr>
          <p:cNvPr id="20" name="Text Placeholder 17">
            <a:extLst>
              <a:ext uri="{FF2B5EF4-FFF2-40B4-BE49-F238E27FC236}">
                <a16:creationId xmlns:a16="http://schemas.microsoft.com/office/drawing/2014/main" id="{DAD6F774-1095-47B8-92F2-C3F93E18A6AD}"/>
              </a:ext>
            </a:extLst>
          </p:cNvPr>
          <p:cNvSpPr>
            <a:spLocks noGrp="1"/>
          </p:cNvSpPr>
          <p:nvPr>
            <p:ph type="body" sz="quarter" idx="21" hasCustomPrompt="1"/>
          </p:nvPr>
        </p:nvSpPr>
        <p:spPr>
          <a:xfrm>
            <a:off x="4423998" y="531101"/>
            <a:ext cx="4097592" cy="180000"/>
          </a:xfrm>
        </p:spPr>
        <p:txBody>
          <a:bodyPr anchor="t" anchorCtr="0"/>
          <a:lstStyle>
            <a:lvl1pPr marL="0" indent="0">
              <a:spcAft>
                <a:spcPts val="0"/>
              </a:spcAft>
              <a:buNone/>
              <a:defRPr sz="1000">
                <a:solidFill>
                  <a:schemeClr val="tx1"/>
                </a:solidFill>
                <a:latin typeface="KBH Tekst" panose="00000500000000000000" pitchFamily="2" charset="0"/>
              </a:defRPr>
            </a:lvl1pPr>
            <a:lvl2pPr marL="0" indent="0">
              <a:spcAft>
                <a:spcPts val="0"/>
              </a:spcAft>
              <a:buNone/>
              <a:defRPr sz="1000">
                <a:latin typeface="KBH Tekst" panose="00000500000000000000" pitchFamily="2" charset="0"/>
              </a:defRPr>
            </a:lvl2pPr>
            <a:lvl3pPr marL="0" indent="0">
              <a:spcAft>
                <a:spcPts val="0"/>
              </a:spcAft>
              <a:buNone/>
              <a:defRPr sz="1000">
                <a:latin typeface="KBH Tekst" panose="00000500000000000000" pitchFamily="2" charset="0"/>
              </a:defRPr>
            </a:lvl3pPr>
            <a:lvl4pPr marL="0" indent="0">
              <a:spcAft>
                <a:spcPts val="0"/>
              </a:spcAft>
              <a:buNone/>
              <a:defRPr sz="1000">
                <a:latin typeface="KBH Tekst" panose="00000500000000000000" pitchFamily="2" charset="0"/>
              </a:defRPr>
            </a:lvl4pPr>
            <a:lvl5pPr marL="0" indent="0">
              <a:spcAft>
                <a:spcPts val="0"/>
              </a:spcAft>
              <a:buNone/>
              <a:defRPr sz="1000">
                <a:latin typeface="KBH Tekst" panose="00000500000000000000" pitchFamily="2" charset="0"/>
              </a:defRPr>
            </a:lvl5pPr>
          </a:lstStyle>
          <a:p>
            <a:pPr lvl="0"/>
            <a:r>
              <a:rPr lang="da-DK" dirty="0"/>
              <a:t>Klik for at tilføje forvaltningsnavn</a:t>
            </a:r>
          </a:p>
        </p:txBody>
      </p:sp>
      <p:sp>
        <p:nvSpPr>
          <p:cNvPr id="23" name="Text Placeholder 22">
            <a:extLst>
              <a:ext uri="{FF2B5EF4-FFF2-40B4-BE49-F238E27FC236}">
                <a16:creationId xmlns:a16="http://schemas.microsoft.com/office/drawing/2014/main" id="{114CE8CE-0AFB-48E8-822A-C0D496286A8F}"/>
              </a:ext>
            </a:extLst>
          </p:cNvPr>
          <p:cNvSpPr>
            <a:spLocks noGrp="1"/>
          </p:cNvSpPr>
          <p:nvPr>
            <p:ph type="body" sz="quarter" idx="22" hasCustomPrompt="1"/>
          </p:nvPr>
        </p:nvSpPr>
        <p:spPr>
          <a:xfrm>
            <a:off x="10443600" y="5068884"/>
            <a:ext cx="1029600" cy="1069117"/>
          </a:xfrm>
          <a:prstGeom prst="rect">
            <a:avLst/>
          </a:prstGeom>
          <a:blipFill>
            <a:blip r:embed="rId2"/>
            <a:stretch>
              <a:fillRect/>
            </a:stretch>
          </a:blipFill>
        </p:spPr>
        <p:txBody>
          <a:bodyPr wrap="square">
            <a:noAutofit/>
          </a:bodyPr>
          <a:lstStyle>
            <a:lvl1pPr marL="0" indent="0">
              <a:buNone/>
              <a:defRPr sz="100">
                <a:noFill/>
              </a:defRPr>
            </a:lvl1pPr>
            <a:lvl2pPr marL="201812" indent="0">
              <a:buNone/>
              <a:defRPr sz="100"/>
            </a:lvl2pPr>
            <a:lvl3pPr marL="447675" indent="0">
              <a:buNone/>
              <a:defRPr sz="100"/>
            </a:lvl3pPr>
            <a:lvl4pPr>
              <a:buNone/>
              <a:defRPr sz="100"/>
            </a:lvl4pPr>
            <a:lvl5pPr>
              <a:buNone/>
              <a:defRPr sz="100"/>
            </a:lvl5pPr>
          </a:lstStyle>
          <a:p>
            <a:pPr lvl="0"/>
            <a:r>
              <a:rPr lang="da-DK" dirty="0"/>
              <a:t>.</a:t>
            </a:r>
          </a:p>
        </p:txBody>
      </p:sp>
    </p:spTree>
    <p:extLst>
      <p:ext uri="{BB962C8B-B14F-4D97-AF65-F5344CB8AC3E}">
        <p14:creationId xmlns:p14="http://schemas.microsoft.com/office/powerpoint/2010/main" val="31580083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Forside hvid tekst baggrundsbilled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51E5C199-BB2E-44F0-AD6D-7D9220B576B0}"/>
              </a:ext>
            </a:extLst>
          </p:cNvPr>
          <p:cNvSpPr>
            <a:spLocks noGrp="1"/>
          </p:cNvSpPr>
          <p:nvPr>
            <p:ph type="pic" sz="quarter" idx="17" hasCustomPrompt="1"/>
          </p:nvPr>
        </p:nvSpPr>
        <p:spPr>
          <a:xfrm>
            <a:off x="0" y="0"/>
            <a:ext cx="12192000" cy="6858000"/>
          </a:xfrm>
        </p:spPr>
        <p:txBody>
          <a:bodyPr tIns="36000"/>
          <a:lstStyle>
            <a:lvl1pPr marL="0" indent="0" algn="ctr">
              <a:buNone/>
              <a:defRPr sz="1600"/>
            </a:lvl1pPr>
          </a:lstStyle>
          <a:p>
            <a:r>
              <a:rPr lang="da-DK" dirty="0"/>
              <a:t>Klik her og indsæt mørkt billede, via fanen Indsæt, Billeder</a:t>
            </a:r>
          </a:p>
        </p:txBody>
      </p:sp>
      <p:sp>
        <p:nvSpPr>
          <p:cNvPr id="2" name="Title 1"/>
          <p:cNvSpPr>
            <a:spLocks noGrp="1"/>
          </p:cNvSpPr>
          <p:nvPr>
            <p:ph type="ctrTitle" hasCustomPrompt="1"/>
          </p:nvPr>
        </p:nvSpPr>
        <p:spPr>
          <a:xfrm>
            <a:off x="710842" y="1021080"/>
            <a:ext cx="10752001" cy="3634676"/>
          </a:xfrm>
        </p:spPr>
        <p:txBody>
          <a:bodyPr anchor="b" anchorCtr="0">
            <a:normAutofit/>
          </a:bodyPr>
          <a:lstStyle>
            <a:lvl1pPr algn="l">
              <a:defRPr sz="13000">
                <a:solidFill>
                  <a:schemeClr val="bg1"/>
                </a:solidFill>
              </a:defRPr>
            </a:lvl1pPr>
          </a:lstStyle>
          <a:p>
            <a:r>
              <a:rPr lang="da-DK" dirty="0"/>
              <a:t>Indsæt titel</a:t>
            </a:r>
          </a:p>
        </p:txBody>
      </p:sp>
      <p:sp>
        <p:nvSpPr>
          <p:cNvPr id="14" name="Subtitle 2">
            <a:extLst>
              <a:ext uri="{FF2B5EF4-FFF2-40B4-BE49-F238E27FC236}">
                <a16:creationId xmlns:a16="http://schemas.microsoft.com/office/drawing/2014/main" id="{98A3A365-2E66-4DD0-BBA9-7884F7C6FE1A}"/>
              </a:ext>
            </a:extLst>
          </p:cNvPr>
          <p:cNvSpPr>
            <a:spLocks noGrp="1"/>
          </p:cNvSpPr>
          <p:nvPr>
            <p:ph type="subTitle" idx="1" hasCustomPrompt="1"/>
          </p:nvPr>
        </p:nvSpPr>
        <p:spPr>
          <a:xfrm>
            <a:off x="4423999" y="5327667"/>
            <a:ext cx="4097591" cy="810331"/>
          </a:xfrm>
        </p:spPr>
        <p:txBody>
          <a:bodyPr>
            <a:normAutofit/>
          </a:bodyPr>
          <a:lstStyle>
            <a:lvl1pPr marL="0" indent="0" algn="l">
              <a:spcBef>
                <a:spcPts val="0"/>
              </a:spcBef>
              <a:spcAft>
                <a:spcPts val="0"/>
              </a:spcAft>
              <a:buFont typeface="Arial" panose="020B0604020202020204" pitchFamily="34" charset="0"/>
              <a:buChar char="​"/>
              <a:defRPr sz="2500" b="1">
                <a:solidFill>
                  <a:schemeClr val="bg1"/>
                </a:solidFill>
                <a:latin typeface="KBH" panose="00000500000000000000" pitchFamily="2" charset="0"/>
              </a:defRPr>
            </a:lvl1pPr>
            <a:lvl2pPr marL="0" indent="0" algn="l">
              <a:buFont typeface="Arial" panose="020B0604020202020204" pitchFamily="34" charset="0"/>
              <a:buChar char="​"/>
              <a:defRPr sz="2000" b="1">
                <a:latin typeface="KBH Tekst" panose="00000500000000000000" pitchFamily="2" charset="0"/>
              </a:defRPr>
            </a:lvl2pPr>
            <a:lvl3pPr marL="0" indent="0" algn="l">
              <a:buFont typeface="Arial" panose="020B0604020202020204" pitchFamily="34" charset="0"/>
              <a:buChar char="​"/>
              <a:defRPr sz="2000" b="1">
                <a:latin typeface="KBH Tekst" panose="00000500000000000000" pitchFamily="2" charset="0"/>
              </a:defRPr>
            </a:lvl3pPr>
            <a:lvl4pPr marL="0" indent="0" algn="l">
              <a:buFont typeface="Arial" panose="020B0604020202020204" pitchFamily="34" charset="0"/>
              <a:buChar char="​"/>
              <a:defRPr sz="2000" b="1">
                <a:latin typeface="KBH Tekst" panose="00000500000000000000" pitchFamily="2" charset="0"/>
              </a:defRPr>
            </a:lvl4pPr>
            <a:lvl5pPr marL="0" indent="0" algn="l">
              <a:buFont typeface="Arial" panose="020B0604020202020204" pitchFamily="34" charset="0"/>
              <a:buChar char="​"/>
              <a:defRPr sz="2000" b="1">
                <a:latin typeface="KBH Tekst" panose="00000500000000000000" pitchFamily="2" charset="0"/>
              </a:defRPr>
            </a:lvl5pPr>
            <a:lvl6pPr marL="0" indent="0" algn="l">
              <a:buFont typeface="Arial" panose="020B0604020202020204" pitchFamily="34" charset="0"/>
              <a:buChar char="​"/>
              <a:defRPr sz="2000" b="1">
                <a:latin typeface="KBH Tekst" panose="00000500000000000000" pitchFamily="2" charset="0"/>
              </a:defRPr>
            </a:lvl6pPr>
            <a:lvl7pPr marL="0" indent="0" algn="l">
              <a:buFont typeface="Arial" panose="020B0604020202020204" pitchFamily="34" charset="0"/>
              <a:buChar char="​"/>
              <a:defRPr sz="2000" b="1">
                <a:latin typeface="KBH Tekst" panose="00000500000000000000" pitchFamily="2" charset="0"/>
              </a:defRPr>
            </a:lvl7pPr>
            <a:lvl8pPr marL="0" indent="0" algn="l">
              <a:buFont typeface="Arial" panose="020B0604020202020204" pitchFamily="34" charset="0"/>
              <a:buChar char="​"/>
              <a:defRPr sz="2000" b="1">
                <a:latin typeface="KBH Tekst" panose="00000500000000000000" pitchFamily="2" charset="0"/>
              </a:defRPr>
            </a:lvl8pPr>
            <a:lvl9pPr marL="0" indent="0" algn="l">
              <a:buFont typeface="Arial" panose="020B0604020202020204" pitchFamily="34" charset="0"/>
              <a:buChar char="​"/>
              <a:defRPr sz="2000" b="1">
                <a:latin typeface="KBH Tekst" panose="00000500000000000000" pitchFamily="2" charset="0"/>
              </a:defRPr>
            </a:lvl9pPr>
          </a:lstStyle>
          <a:p>
            <a:r>
              <a:rPr lang="da-DK" dirty="0"/>
              <a:t>Undertitel eller oplægsholder (hvis ingen undertitel)</a:t>
            </a:r>
          </a:p>
        </p:txBody>
      </p:sp>
      <p:sp>
        <p:nvSpPr>
          <p:cNvPr id="17" name="Text Placeholder 7">
            <a:extLst>
              <a:ext uri="{FF2B5EF4-FFF2-40B4-BE49-F238E27FC236}">
                <a16:creationId xmlns:a16="http://schemas.microsoft.com/office/drawing/2014/main" id="{17210D45-E4CC-4EA8-88D2-ED969CF9E4A2}"/>
              </a:ext>
            </a:extLst>
          </p:cNvPr>
          <p:cNvSpPr>
            <a:spLocks noGrp="1"/>
          </p:cNvSpPr>
          <p:nvPr>
            <p:ph type="body" sz="quarter" idx="18" hasCustomPrompt="1"/>
          </p:nvPr>
        </p:nvSpPr>
        <p:spPr>
          <a:xfrm>
            <a:off x="724878" y="310326"/>
            <a:ext cx="3419553" cy="180000"/>
          </a:xfrm>
        </p:spPr>
        <p:txBody>
          <a:bodyPr anchor="b" anchorCtr="0"/>
          <a:lstStyle>
            <a:lvl1pPr marL="0" indent="0">
              <a:spcAft>
                <a:spcPts val="0"/>
              </a:spcAft>
              <a:buNone/>
              <a:defRPr sz="1000">
                <a:solidFill>
                  <a:schemeClr val="bg1"/>
                </a:solidFill>
                <a:latin typeface="KBH Tekst" panose="00000500000000000000" pitchFamily="2" charset="0"/>
              </a:defRPr>
            </a:lvl1pPr>
            <a:lvl2pPr marL="0" indent="0">
              <a:spcAft>
                <a:spcPts val="0"/>
              </a:spcAft>
              <a:buNone/>
              <a:defRPr sz="1000">
                <a:solidFill>
                  <a:schemeClr val="tx1"/>
                </a:solidFill>
                <a:latin typeface="KBH Tekst" panose="00000500000000000000" pitchFamily="2" charset="0"/>
              </a:defRPr>
            </a:lvl2pPr>
            <a:lvl3pPr marL="0" indent="0">
              <a:spcAft>
                <a:spcPts val="0"/>
              </a:spcAft>
              <a:buNone/>
              <a:defRPr sz="1000">
                <a:solidFill>
                  <a:schemeClr val="tx1"/>
                </a:solidFill>
                <a:latin typeface="KBH Tekst" panose="00000500000000000000" pitchFamily="2" charset="0"/>
              </a:defRPr>
            </a:lvl3pPr>
            <a:lvl4pPr marL="0" indent="0">
              <a:spcAft>
                <a:spcPts val="0"/>
              </a:spcAft>
              <a:buNone/>
              <a:defRPr sz="1000">
                <a:solidFill>
                  <a:schemeClr val="tx1"/>
                </a:solidFill>
                <a:latin typeface="KBH Tekst" panose="00000500000000000000" pitchFamily="2" charset="0"/>
              </a:defRPr>
            </a:lvl4pPr>
            <a:lvl5pPr marL="0" indent="0">
              <a:spcAft>
                <a:spcPts val="0"/>
              </a:spcAft>
              <a:buNone/>
              <a:defRPr sz="1000">
                <a:solidFill>
                  <a:schemeClr val="tx1"/>
                </a:solidFill>
                <a:latin typeface="KBH Tekst" panose="00000500000000000000" pitchFamily="2" charset="0"/>
              </a:defRPr>
            </a:lvl5pPr>
          </a:lstStyle>
          <a:p>
            <a:pPr lvl="0"/>
            <a:r>
              <a:rPr lang="da-DK" dirty="0"/>
              <a:t>Klik for at tilføje dato </a:t>
            </a:r>
            <a:r>
              <a:rPr lang="da-DK" dirty="0" err="1"/>
              <a:t>dd</a:t>
            </a:r>
            <a:r>
              <a:rPr lang="da-DK" dirty="0"/>
              <a:t>. </a:t>
            </a:r>
            <a:r>
              <a:rPr lang="da-DK" dirty="0" err="1"/>
              <a:t>mmmm</a:t>
            </a:r>
            <a:r>
              <a:rPr lang="da-DK" dirty="0"/>
              <a:t> </a:t>
            </a:r>
            <a:r>
              <a:rPr lang="da-DK" dirty="0" err="1"/>
              <a:t>åååå</a:t>
            </a:r>
            <a:endParaRPr lang="da-DK" dirty="0"/>
          </a:p>
        </p:txBody>
      </p:sp>
      <p:sp>
        <p:nvSpPr>
          <p:cNvPr id="19" name="Text Placeholder 9">
            <a:extLst>
              <a:ext uri="{FF2B5EF4-FFF2-40B4-BE49-F238E27FC236}">
                <a16:creationId xmlns:a16="http://schemas.microsoft.com/office/drawing/2014/main" id="{750877AE-C14F-454F-BCD1-42B3CE1CDE88}"/>
              </a:ext>
            </a:extLst>
          </p:cNvPr>
          <p:cNvSpPr>
            <a:spLocks noGrp="1"/>
          </p:cNvSpPr>
          <p:nvPr>
            <p:ph type="body" sz="quarter" idx="19" hasCustomPrompt="1"/>
          </p:nvPr>
        </p:nvSpPr>
        <p:spPr>
          <a:xfrm>
            <a:off x="4423998" y="310326"/>
            <a:ext cx="4097592" cy="180000"/>
          </a:xfrm>
        </p:spPr>
        <p:txBody>
          <a:bodyPr anchor="b" anchorCtr="0"/>
          <a:lstStyle>
            <a:lvl1pPr marL="0" indent="0">
              <a:spcAft>
                <a:spcPts val="0"/>
              </a:spcAft>
              <a:buNone/>
              <a:defRPr sz="1000">
                <a:solidFill>
                  <a:schemeClr val="bg1"/>
                </a:solidFill>
                <a:latin typeface="KBH Tekst" panose="00000500000000000000" pitchFamily="2" charset="0"/>
              </a:defRPr>
            </a:lvl1pPr>
            <a:lvl2pPr marL="0" indent="0">
              <a:spcAft>
                <a:spcPts val="0"/>
              </a:spcAft>
              <a:buNone/>
              <a:defRPr sz="1000">
                <a:solidFill>
                  <a:schemeClr val="tx1"/>
                </a:solidFill>
                <a:latin typeface="KBH Tekst" panose="00000500000000000000" pitchFamily="2" charset="0"/>
              </a:defRPr>
            </a:lvl2pPr>
            <a:lvl3pPr marL="0" indent="0">
              <a:spcAft>
                <a:spcPts val="0"/>
              </a:spcAft>
              <a:buNone/>
              <a:defRPr sz="1000">
                <a:solidFill>
                  <a:schemeClr val="tx1"/>
                </a:solidFill>
                <a:latin typeface="KBH Tekst" panose="00000500000000000000" pitchFamily="2" charset="0"/>
              </a:defRPr>
            </a:lvl3pPr>
            <a:lvl4pPr marL="0" indent="0">
              <a:spcAft>
                <a:spcPts val="0"/>
              </a:spcAft>
              <a:buNone/>
              <a:defRPr sz="1000">
                <a:solidFill>
                  <a:schemeClr val="tx1"/>
                </a:solidFill>
                <a:latin typeface="KBH Tekst" panose="00000500000000000000" pitchFamily="2" charset="0"/>
              </a:defRPr>
            </a:lvl4pPr>
            <a:lvl5pPr marL="0" indent="0">
              <a:spcAft>
                <a:spcPts val="0"/>
              </a:spcAft>
              <a:buNone/>
              <a:defRPr sz="1000">
                <a:solidFill>
                  <a:schemeClr val="tx1"/>
                </a:solidFill>
                <a:latin typeface="KBH Tekst" panose="00000500000000000000" pitchFamily="2" charset="0"/>
              </a:defRPr>
            </a:lvl5pPr>
          </a:lstStyle>
          <a:p>
            <a:pPr lvl="0"/>
            <a:r>
              <a:rPr lang="da-DK" dirty="0"/>
              <a:t>Klik for at tilføje oplægsholder / enhed</a:t>
            </a:r>
          </a:p>
        </p:txBody>
      </p:sp>
      <p:sp>
        <p:nvSpPr>
          <p:cNvPr id="20" name="Text Placeholder 17">
            <a:extLst>
              <a:ext uri="{FF2B5EF4-FFF2-40B4-BE49-F238E27FC236}">
                <a16:creationId xmlns:a16="http://schemas.microsoft.com/office/drawing/2014/main" id="{879B6635-A90F-4078-BB65-2CE867AF7B27}"/>
              </a:ext>
            </a:extLst>
          </p:cNvPr>
          <p:cNvSpPr>
            <a:spLocks noGrp="1"/>
          </p:cNvSpPr>
          <p:nvPr>
            <p:ph type="body" sz="quarter" idx="20" hasCustomPrompt="1"/>
          </p:nvPr>
        </p:nvSpPr>
        <p:spPr>
          <a:xfrm>
            <a:off x="4423998" y="531101"/>
            <a:ext cx="4097592" cy="180000"/>
          </a:xfrm>
        </p:spPr>
        <p:txBody>
          <a:bodyPr anchor="t" anchorCtr="0"/>
          <a:lstStyle>
            <a:lvl1pPr marL="0" indent="0">
              <a:spcAft>
                <a:spcPts val="0"/>
              </a:spcAft>
              <a:buNone/>
              <a:defRPr sz="1000">
                <a:solidFill>
                  <a:schemeClr val="bg1"/>
                </a:solidFill>
                <a:latin typeface="KBH Tekst" panose="00000500000000000000" pitchFamily="2" charset="0"/>
              </a:defRPr>
            </a:lvl1pPr>
            <a:lvl2pPr marL="0" indent="0">
              <a:spcAft>
                <a:spcPts val="0"/>
              </a:spcAft>
              <a:buNone/>
              <a:defRPr sz="1000">
                <a:latin typeface="KBH Tekst" panose="00000500000000000000" pitchFamily="2" charset="0"/>
              </a:defRPr>
            </a:lvl2pPr>
            <a:lvl3pPr marL="0" indent="0">
              <a:spcAft>
                <a:spcPts val="0"/>
              </a:spcAft>
              <a:buNone/>
              <a:defRPr sz="1000">
                <a:latin typeface="KBH Tekst" panose="00000500000000000000" pitchFamily="2" charset="0"/>
              </a:defRPr>
            </a:lvl3pPr>
            <a:lvl4pPr marL="0" indent="0">
              <a:spcAft>
                <a:spcPts val="0"/>
              </a:spcAft>
              <a:buNone/>
              <a:defRPr sz="1000">
                <a:latin typeface="KBH Tekst" panose="00000500000000000000" pitchFamily="2" charset="0"/>
              </a:defRPr>
            </a:lvl4pPr>
            <a:lvl5pPr marL="0" indent="0">
              <a:spcAft>
                <a:spcPts val="0"/>
              </a:spcAft>
              <a:buNone/>
              <a:defRPr sz="1000">
                <a:latin typeface="KBH Tekst" panose="00000500000000000000" pitchFamily="2" charset="0"/>
              </a:defRPr>
            </a:lvl5pPr>
          </a:lstStyle>
          <a:p>
            <a:pPr lvl="0"/>
            <a:r>
              <a:rPr lang="da-DK" dirty="0"/>
              <a:t>Klik for at tilføje forvaltningsnavn</a:t>
            </a:r>
          </a:p>
        </p:txBody>
      </p:sp>
      <p:sp>
        <p:nvSpPr>
          <p:cNvPr id="21" name="Text Placeholder 20">
            <a:extLst>
              <a:ext uri="{FF2B5EF4-FFF2-40B4-BE49-F238E27FC236}">
                <a16:creationId xmlns:a16="http://schemas.microsoft.com/office/drawing/2014/main" id="{3A245F3C-0AA6-41EC-AEFA-026F6587B003}"/>
              </a:ext>
            </a:extLst>
          </p:cNvPr>
          <p:cNvSpPr>
            <a:spLocks noGrp="1"/>
          </p:cNvSpPr>
          <p:nvPr>
            <p:ph type="body" sz="quarter" idx="22" hasCustomPrompt="1"/>
          </p:nvPr>
        </p:nvSpPr>
        <p:spPr>
          <a:xfrm>
            <a:off x="10443600" y="5068884"/>
            <a:ext cx="1025918" cy="1069117"/>
          </a:xfrm>
          <a:custGeom>
            <a:avLst/>
            <a:gdLst>
              <a:gd name="connsiteX0" fmla="*/ 445718 w 1025918"/>
              <a:gd name="connsiteY0" fmla="*/ 980173 h 1069117"/>
              <a:gd name="connsiteX1" fmla="*/ 464702 w 1025918"/>
              <a:gd name="connsiteY1" fmla="*/ 980540 h 1069117"/>
              <a:gd name="connsiteX2" fmla="*/ 509639 w 1025918"/>
              <a:gd name="connsiteY2" fmla="*/ 1035095 h 1069117"/>
              <a:gd name="connsiteX3" fmla="*/ 509414 w 1025918"/>
              <a:gd name="connsiteY3" fmla="*/ 981188 h 1069117"/>
              <a:gd name="connsiteX4" fmla="*/ 530119 w 1025918"/>
              <a:gd name="connsiteY4" fmla="*/ 981527 h 1069117"/>
              <a:gd name="connsiteX5" fmla="*/ 530147 w 1025918"/>
              <a:gd name="connsiteY5" fmla="*/ 1069117 h 1069117"/>
              <a:gd name="connsiteX6" fmla="*/ 509544 w 1025918"/>
              <a:gd name="connsiteY6" fmla="*/ 1069117 h 1069117"/>
              <a:gd name="connsiteX7" fmla="*/ 509527 w 1025918"/>
              <a:gd name="connsiteY7" fmla="*/ 1067846 h 1069117"/>
              <a:gd name="connsiteX8" fmla="*/ 504449 w 1025918"/>
              <a:gd name="connsiteY8" fmla="*/ 1056901 h 1069117"/>
              <a:gd name="connsiteX9" fmla="*/ 465126 w 1025918"/>
              <a:gd name="connsiteY9" fmla="*/ 1008833 h 1069117"/>
              <a:gd name="connsiteX10" fmla="*/ 463748 w 1025918"/>
              <a:gd name="connsiteY10" fmla="*/ 1069117 h 1069117"/>
              <a:gd name="connsiteX11" fmla="*/ 451642 w 1025918"/>
              <a:gd name="connsiteY11" fmla="*/ 1069117 h 1069117"/>
              <a:gd name="connsiteX12" fmla="*/ 442812 w 1025918"/>
              <a:gd name="connsiteY12" fmla="*/ 1068974 h 1069117"/>
              <a:gd name="connsiteX13" fmla="*/ 660021 w 1025918"/>
              <a:gd name="connsiteY13" fmla="*/ 951513 h 1069117"/>
              <a:gd name="connsiteX14" fmla="*/ 686537 w 1025918"/>
              <a:gd name="connsiteY14" fmla="*/ 1036280 h 1069117"/>
              <a:gd name="connsiteX15" fmla="*/ 665973 w 1025918"/>
              <a:gd name="connsiteY15" fmla="*/ 1042345 h 1069117"/>
              <a:gd name="connsiteX16" fmla="*/ 655112 w 1025918"/>
              <a:gd name="connsiteY16" fmla="*/ 1007028 h 1069117"/>
              <a:gd name="connsiteX17" fmla="*/ 616043 w 1025918"/>
              <a:gd name="connsiteY17" fmla="*/ 1018509 h 1069117"/>
              <a:gd name="connsiteX18" fmla="*/ 626086 w 1025918"/>
              <a:gd name="connsiteY18" fmla="*/ 1054052 h 1069117"/>
              <a:gd name="connsiteX19" fmla="*/ 605408 w 1025918"/>
              <a:gd name="connsiteY19" fmla="*/ 1060145 h 1069117"/>
              <a:gd name="connsiteX20" fmla="*/ 581713 w 1025918"/>
              <a:gd name="connsiteY20" fmla="*/ 974559 h 1069117"/>
              <a:gd name="connsiteX21" fmla="*/ 601939 w 1025918"/>
              <a:gd name="connsiteY21" fmla="*/ 968607 h 1069117"/>
              <a:gd name="connsiteX22" fmla="*/ 611304 w 1025918"/>
              <a:gd name="connsiteY22" fmla="*/ 1001668 h 1069117"/>
              <a:gd name="connsiteX23" fmla="*/ 650006 w 1025918"/>
              <a:gd name="connsiteY23" fmla="*/ 990300 h 1069117"/>
              <a:gd name="connsiteX24" fmla="*/ 639908 w 1025918"/>
              <a:gd name="connsiteY24" fmla="*/ 957437 h 1069117"/>
              <a:gd name="connsiteX25" fmla="*/ 330880 w 1025918"/>
              <a:gd name="connsiteY25" fmla="*/ 950864 h 1069117"/>
              <a:gd name="connsiteX26" fmla="*/ 394886 w 1025918"/>
              <a:gd name="connsiteY26" fmla="*/ 971005 h 1069117"/>
              <a:gd name="connsiteX27" fmla="*/ 389610 w 1025918"/>
              <a:gd name="connsiteY27" fmla="*/ 987818 h 1069117"/>
              <a:gd name="connsiteX28" fmla="*/ 345802 w 1025918"/>
              <a:gd name="connsiteY28" fmla="*/ 974023 h 1069117"/>
              <a:gd name="connsiteX29" fmla="*/ 340640 w 1025918"/>
              <a:gd name="connsiteY29" fmla="*/ 990469 h 1069117"/>
              <a:gd name="connsiteX30" fmla="*/ 377171 w 1025918"/>
              <a:gd name="connsiteY30" fmla="*/ 1001978 h 1069117"/>
              <a:gd name="connsiteX31" fmla="*/ 371895 w 1025918"/>
              <a:gd name="connsiteY31" fmla="*/ 1018791 h 1069117"/>
              <a:gd name="connsiteX32" fmla="*/ 335337 w 1025918"/>
              <a:gd name="connsiteY32" fmla="*/ 1007310 h 1069117"/>
              <a:gd name="connsiteX33" fmla="*/ 329752 w 1025918"/>
              <a:gd name="connsiteY33" fmla="*/ 1025081 h 1069117"/>
              <a:gd name="connsiteX34" fmla="*/ 373560 w 1025918"/>
              <a:gd name="connsiteY34" fmla="*/ 1038875 h 1069117"/>
              <a:gd name="connsiteX35" fmla="*/ 368257 w 1025918"/>
              <a:gd name="connsiteY35" fmla="*/ 1055716 h 1069117"/>
              <a:gd name="connsiteX36" fmla="*/ 304251 w 1025918"/>
              <a:gd name="connsiteY36" fmla="*/ 1035575 h 1069117"/>
              <a:gd name="connsiteX37" fmla="*/ 215252 w 1025918"/>
              <a:gd name="connsiteY37" fmla="*/ 947959 h 1069117"/>
              <a:gd name="connsiteX38" fmla="*/ 203235 w 1025918"/>
              <a:gd name="connsiteY38" fmla="*/ 965561 h 1069117"/>
              <a:gd name="connsiteX39" fmla="*/ 219145 w 1025918"/>
              <a:gd name="connsiteY39" fmla="*/ 976421 h 1069117"/>
              <a:gd name="connsiteX40" fmla="*/ 236719 w 1025918"/>
              <a:gd name="connsiteY40" fmla="*/ 975208 h 1069117"/>
              <a:gd name="connsiteX41" fmla="*/ 231162 w 1025918"/>
              <a:gd name="connsiteY41" fmla="*/ 958819 h 1069117"/>
              <a:gd name="connsiteX42" fmla="*/ 743180 w 1025918"/>
              <a:gd name="connsiteY42" fmla="*/ 930779 h 1069117"/>
              <a:gd name="connsiteX43" fmla="*/ 748455 w 1025918"/>
              <a:gd name="connsiteY43" fmla="*/ 966125 h 1069117"/>
              <a:gd name="connsiteX44" fmla="*/ 772884 w 1025918"/>
              <a:gd name="connsiteY44" fmla="*/ 950892 h 1069117"/>
              <a:gd name="connsiteX45" fmla="*/ 235252 w 1025918"/>
              <a:gd name="connsiteY45" fmla="*/ 918593 h 1069117"/>
              <a:gd name="connsiteX46" fmla="*/ 224025 w 1025918"/>
              <a:gd name="connsiteY46" fmla="*/ 935067 h 1069117"/>
              <a:gd name="connsiteX47" fmla="*/ 235449 w 1025918"/>
              <a:gd name="connsiteY47" fmla="*/ 942853 h 1069117"/>
              <a:gd name="connsiteX48" fmla="*/ 252318 w 1025918"/>
              <a:gd name="connsiteY48" fmla="*/ 941753 h 1069117"/>
              <a:gd name="connsiteX49" fmla="*/ 246676 w 1025918"/>
              <a:gd name="connsiteY49" fmla="*/ 926379 h 1069117"/>
              <a:gd name="connsiteX50" fmla="*/ 741911 w 1025918"/>
              <a:gd name="connsiteY50" fmla="*/ 907225 h 1069117"/>
              <a:gd name="connsiteX51" fmla="*/ 823181 w 1025918"/>
              <a:gd name="connsiteY51" fmla="*/ 959467 h 1069117"/>
              <a:gd name="connsiteX52" fmla="*/ 805240 w 1025918"/>
              <a:gd name="connsiteY52" fmla="*/ 972782 h 1069117"/>
              <a:gd name="connsiteX53" fmla="*/ 788907 w 1025918"/>
              <a:gd name="connsiteY53" fmla="*/ 961725 h 1069117"/>
              <a:gd name="connsiteX54" fmla="*/ 751305 w 1025918"/>
              <a:gd name="connsiteY54" fmla="*/ 985166 h 1069117"/>
              <a:gd name="connsiteX55" fmla="*/ 754238 w 1025918"/>
              <a:gd name="connsiteY55" fmla="*/ 1004884 h 1069117"/>
              <a:gd name="connsiteX56" fmla="*/ 735113 w 1025918"/>
              <a:gd name="connsiteY56" fmla="*/ 1014898 h 1069117"/>
              <a:gd name="connsiteX57" fmla="*/ 723011 w 1025918"/>
              <a:gd name="connsiteY57" fmla="*/ 919129 h 1069117"/>
              <a:gd name="connsiteX58" fmla="*/ 226761 w 1025918"/>
              <a:gd name="connsiteY58" fmla="*/ 893459 h 1069117"/>
              <a:gd name="connsiteX59" fmla="*/ 255788 w 1025918"/>
              <a:gd name="connsiteY59" fmla="*/ 913261 h 1069117"/>
              <a:gd name="connsiteX60" fmla="*/ 271359 w 1025918"/>
              <a:gd name="connsiteY60" fmla="*/ 951202 h 1069117"/>
              <a:gd name="connsiteX61" fmla="*/ 250992 w 1025918"/>
              <a:gd name="connsiteY61" fmla="*/ 959891 h 1069117"/>
              <a:gd name="connsiteX62" fmla="*/ 253672 w 1025918"/>
              <a:gd name="connsiteY62" fmla="*/ 987676 h 1069117"/>
              <a:gd name="connsiteX63" fmla="*/ 210231 w 1025918"/>
              <a:gd name="connsiteY63" fmla="*/ 989679 h 1069117"/>
              <a:gd name="connsiteX64" fmla="*/ 176690 w 1025918"/>
              <a:gd name="connsiteY64" fmla="*/ 966802 h 1069117"/>
              <a:gd name="connsiteX65" fmla="*/ 154377 w 1025918"/>
              <a:gd name="connsiteY65" fmla="*/ 860426 h 1069117"/>
              <a:gd name="connsiteX66" fmla="*/ 98467 w 1025918"/>
              <a:gd name="connsiteY66" fmla="*/ 866181 h 1069117"/>
              <a:gd name="connsiteX67" fmla="*/ 100639 w 1025918"/>
              <a:gd name="connsiteY67" fmla="*/ 871343 h 1069117"/>
              <a:gd name="connsiteX68" fmla="*/ 139398 w 1025918"/>
              <a:gd name="connsiteY68" fmla="*/ 882627 h 1069117"/>
              <a:gd name="connsiteX69" fmla="*/ 154377 w 1025918"/>
              <a:gd name="connsiteY69" fmla="*/ 860426 h 1069117"/>
              <a:gd name="connsiteX70" fmla="*/ 134190 w 1025918"/>
              <a:gd name="connsiteY70" fmla="*/ 830197 h 1069117"/>
              <a:gd name="connsiteX71" fmla="*/ 112233 w 1025918"/>
              <a:gd name="connsiteY71" fmla="*/ 832556 h 1069117"/>
              <a:gd name="connsiteX72" fmla="*/ 97311 w 1025918"/>
              <a:gd name="connsiteY72" fmla="*/ 854390 h 1069117"/>
              <a:gd name="connsiteX73" fmla="*/ 153023 w 1025918"/>
              <a:gd name="connsiteY73" fmla="*/ 848607 h 1069117"/>
              <a:gd name="connsiteX74" fmla="*/ 151048 w 1025918"/>
              <a:gd name="connsiteY74" fmla="*/ 843980 h 1069117"/>
              <a:gd name="connsiteX75" fmla="*/ 134190 w 1025918"/>
              <a:gd name="connsiteY75" fmla="*/ 830197 h 1069117"/>
              <a:gd name="connsiteX76" fmla="*/ 495084 w 1025918"/>
              <a:gd name="connsiteY76" fmla="*/ 812076 h 1069117"/>
              <a:gd name="connsiteX77" fmla="*/ 584844 w 1025918"/>
              <a:gd name="connsiteY77" fmla="*/ 836562 h 1069117"/>
              <a:gd name="connsiteX78" fmla="*/ 495084 w 1025918"/>
              <a:gd name="connsiteY78" fmla="*/ 849425 h 1069117"/>
              <a:gd name="connsiteX79" fmla="*/ 405323 w 1025918"/>
              <a:gd name="connsiteY79" fmla="*/ 836562 h 1069117"/>
              <a:gd name="connsiteX80" fmla="*/ 495084 w 1025918"/>
              <a:gd name="connsiteY80" fmla="*/ 812076 h 1069117"/>
              <a:gd name="connsiteX81" fmla="*/ 121238 w 1025918"/>
              <a:gd name="connsiteY81" fmla="*/ 808619 h 1069117"/>
              <a:gd name="connsiteX82" fmla="*/ 168086 w 1025918"/>
              <a:gd name="connsiteY82" fmla="*/ 834756 h 1069117"/>
              <a:gd name="connsiteX83" fmla="*/ 172769 w 1025918"/>
              <a:gd name="connsiteY83" fmla="*/ 846576 h 1069117"/>
              <a:gd name="connsiteX84" fmla="*/ 185209 w 1025918"/>
              <a:gd name="connsiteY84" fmla="*/ 845278 h 1069117"/>
              <a:gd name="connsiteX85" fmla="*/ 186479 w 1025918"/>
              <a:gd name="connsiteY85" fmla="*/ 857126 h 1069117"/>
              <a:gd name="connsiteX86" fmla="*/ 174377 w 1025918"/>
              <a:gd name="connsiteY86" fmla="*/ 858395 h 1069117"/>
              <a:gd name="connsiteX87" fmla="*/ 149299 w 1025918"/>
              <a:gd name="connsiteY87" fmla="*/ 900962 h 1069117"/>
              <a:gd name="connsiteX88" fmla="*/ 83573 w 1025918"/>
              <a:gd name="connsiteY88" fmla="*/ 880596 h 1069117"/>
              <a:gd name="connsiteX89" fmla="*/ 78777 w 1025918"/>
              <a:gd name="connsiteY89" fmla="*/ 868240 h 1069117"/>
              <a:gd name="connsiteX90" fmla="*/ 66168 w 1025918"/>
              <a:gd name="connsiteY90" fmla="*/ 869538 h 1069117"/>
              <a:gd name="connsiteX91" fmla="*/ 64532 w 1025918"/>
              <a:gd name="connsiteY91" fmla="*/ 857831 h 1069117"/>
              <a:gd name="connsiteX92" fmla="*/ 77282 w 1025918"/>
              <a:gd name="connsiteY92" fmla="*/ 856505 h 1069117"/>
              <a:gd name="connsiteX93" fmla="*/ 102360 w 1025918"/>
              <a:gd name="connsiteY93" fmla="*/ 814418 h 1069117"/>
              <a:gd name="connsiteX94" fmla="*/ 121238 w 1025918"/>
              <a:gd name="connsiteY94" fmla="*/ 808619 h 1069117"/>
              <a:gd name="connsiteX95" fmla="*/ 852320 w 1025918"/>
              <a:gd name="connsiteY95" fmla="*/ 803360 h 1069117"/>
              <a:gd name="connsiteX96" fmla="*/ 893167 w 1025918"/>
              <a:gd name="connsiteY96" fmla="*/ 894615 h 1069117"/>
              <a:gd name="connsiteX97" fmla="*/ 877850 w 1025918"/>
              <a:gd name="connsiteY97" fmla="*/ 910864 h 1069117"/>
              <a:gd name="connsiteX98" fmla="*/ 784422 w 1025918"/>
              <a:gd name="connsiteY98" fmla="*/ 875405 h 1069117"/>
              <a:gd name="connsiteX99" fmla="*/ 801488 w 1025918"/>
              <a:gd name="connsiteY99" fmla="*/ 860116 h 1069117"/>
              <a:gd name="connsiteX100" fmla="*/ 867440 w 1025918"/>
              <a:gd name="connsiteY100" fmla="*/ 885702 h 1069117"/>
              <a:gd name="connsiteX101" fmla="*/ 838301 w 1025918"/>
              <a:gd name="connsiteY101" fmla="*/ 821075 h 1069117"/>
              <a:gd name="connsiteX102" fmla="*/ 495055 w 1025918"/>
              <a:gd name="connsiteY102" fmla="*/ 739185 h 1069117"/>
              <a:gd name="connsiteX103" fmla="*/ 559851 w 1025918"/>
              <a:gd name="connsiteY103" fmla="*/ 758395 h 1069117"/>
              <a:gd name="connsiteX104" fmla="*/ 611502 w 1025918"/>
              <a:gd name="connsiteY104" fmla="*/ 771597 h 1069117"/>
              <a:gd name="connsiteX105" fmla="*/ 663293 w 1025918"/>
              <a:gd name="connsiteY105" fmla="*/ 759128 h 1069117"/>
              <a:gd name="connsiteX106" fmla="*/ 733025 w 1025918"/>
              <a:gd name="connsiteY106" fmla="*/ 740624 h 1069117"/>
              <a:gd name="connsiteX107" fmla="*/ 610599 w 1025918"/>
              <a:gd name="connsiteY107" fmla="*/ 805955 h 1069117"/>
              <a:gd name="connsiteX108" fmla="*/ 546367 w 1025918"/>
              <a:gd name="connsiteY108" fmla="*/ 791117 h 1069117"/>
              <a:gd name="connsiteX109" fmla="*/ 495055 w 1025918"/>
              <a:gd name="connsiteY109" fmla="*/ 774530 h 1069117"/>
              <a:gd name="connsiteX110" fmla="*/ 443743 w 1025918"/>
              <a:gd name="connsiteY110" fmla="*/ 791117 h 1069117"/>
              <a:gd name="connsiteX111" fmla="*/ 379512 w 1025918"/>
              <a:gd name="connsiteY111" fmla="*/ 805955 h 1069117"/>
              <a:gd name="connsiteX112" fmla="*/ 257085 w 1025918"/>
              <a:gd name="connsiteY112" fmla="*/ 740624 h 1069117"/>
              <a:gd name="connsiteX113" fmla="*/ 326818 w 1025918"/>
              <a:gd name="connsiteY113" fmla="*/ 759128 h 1069117"/>
              <a:gd name="connsiteX114" fmla="*/ 378609 w 1025918"/>
              <a:gd name="connsiteY114" fmla="*/ 771597 h 1069117"/>
              <a:gd name="connsiteX115" fmla="*/ 430259 w 1025918"/>
              <a:gd name="connsiteY115" fmla="*/ 758395 h 1069117"/>
              <a:gd name="connsiteX116" fmla="*/ 495055 w 1025918"/>
              <a:gd name="connsiteY116" fmla="*/ 739185 h 1069117"/>
              <a:gd name="connsiteX117" fmla="*/ 911192 w 1025918"/>
              <a:gd name="connsiteY117" fmla="*/ 698028 h 1069117"/>
              <a:gd name="connsiteX118" fmla="*/ 991136 w 1025918"/>
              <a:gd name="connsiteY118" fmla="*/ 736674 h 1069117"/>
              <a:gd name="connsiteX119" fmla="*/ 981884 w 1025918"/>
              <a:gd name="connsiteY119" fmla="*/ 755066 h 1069117"/>
              <a:gd name="connsiteX120" fmla="*/ 979937 w 1025918"/>
              <a:gd name="connsiteY120" fmla="*/ 754136 h 1069117"/>
              <a:gd name="connsiteX121" fmla="*/ 967892 w 1025918"/>
              <a:gd name="connsiteY121" fmla="*/ 753938 h 1069117"/>
              <a:gd name="connsiteX122" fmla="*/ 907497 w 1025918"/>
              <a:gd name="connsiteY122" fmla="*/ 768381 h 1069117"/>
              <a:gd name="connsiteX123" fmla="*/ 961348 w 1025918"/>
              <a:gd name="connsiteY123" fmla="*/ 795969 h 1069117"/>
              <a:gd name="connsiteX124" fmla="*/ 951926 w 1025918"/>
              <a:gd name="connsiteY124" fmla="*/ 814672 h 1069117"/>
              <a:gd name="connsiteX125" fmla="*/ 873167 w 1025918"/>
              <a:gd name="connsiteY125" fmla="*/ 773402 h 1069117"/>
              <a:gd name="connsiteX126" fmla="*/ 881771 w 1025918"/>
              <a:gd name="connsiteY126" fmla="*/ 756449 h 1069117"/>
              <a:gd name="connsiteX127" fmla="*/ 950459 w 1025918"/>
              <a:gd name="connsiteY127" fmla="*/ 739777 h 1069117"/>
              <a:gd name="connsiteX128" fmla="*/ 901855 w 1025918"/>
              <a:gd name="connsiteY128" fmla="*/ 716505 h 1069117"/>
              <a:gd name="connsiteX129" fmla="*/ 79059 w 1025918"/>
              <a:gd name="connsiteY129" fmla="*/ 698028 h 1069117"/>
              <a:gd name="connsiteX130" fmla="*/ 88256 w 1025918"/>
              <a:gd name="connsiteY130" fmla="*/ 717097 h 1069117"/>
              <a:gd name="connsiteX131" fmla="*/ 57395 w 1025918"/>
              <a:gd name="connsiteY131" fmla="*/ 731963 h 1069117"/>
              <a:gd name="connsiteX132" fmla="*/ 102529 w 1025918"/>
              <a:gd name="connsiteY132" fmla="*/ 746688 h 1069117"/>
              <a:gd name="connsiteX133" fmla="*/ 112289 w 1025918"/>
              <a:gd name="connsiteY133" fmla="*/ 766914 h 1069117"/>
              <a:gd name="connsiteX134" fmla="*/ 59285 w 1025918"/>
              <a:gd name="connsiteY134" fmla="*/ 751907 h 1069117"/>
              <a:gd name="connsiteX135" fmla="*/ 34179 w 1025918"/>
              <a:gd name="connsiteY135" fmla="*/ 809368 h 1069117"/>
              <a:gd name="connsiteX136" fmla="*/ 22726 w 1025918"/>
              <a:gd name="connsiteY136" fmla="*/ 785617 h 1069117"/>
              <a:gd name="connsiteX137" fmla="*/ 43601 w 1025918"/>
              <a:gd name="connsiteY137" fmla="*/ 738649 h 1069117"/>
              <a:gd name="connsiteX138" fmla="*/ 8283 w 1025918"/>
              <a:gd name="connsiteY138" fmla="*/ 755687 h 1069117"/>
              <a:gd name="connsiteX139" fmla="*/ 0 w 1025918"/>
              <a:gd name="connsiteY139" fmla="*/ 738563 h 1069117"/>
              <a:gd name="connsiteX140" fmla="*/ 0 w 1025918"/>
              <a:gd name="connsiteY140" fmla="*/ 736164 h 1069117"/>
              <a:gd name="connsiteX141" fmla="*/ 258750 w 1025918"/>
              <a:gd name="connsiteY141" fmla="*/ 664995 h 1069117"/>
              <a:gd name="connsiteX142" fmla="*/ 326000 w 1025918"/>
              <a:gd name="connsiteY142" fmla="*/ 686801 h 1069117"/>
              <a:gd name="connsiteX143" fmla="*/ 377142 w 1025918"/>
              <a:gd name="connsiteY143" fmla="*/ 701977 h 1069117"/>
              <a:gd name="connsiteX144" fmla="*/ 428313 w 1025918"/>
              <a:gd name="connsiteY144" fmla="*/ 686801 h 1069117"/>
              <a:gd name="connsiteX145" fmla="*/ 495084 w 1025918"/>
              <a:gd name="connsiteY145" fmla="*/ 668268 h 1069117"/>
              <a:gd name="connsiteX146" fmla="*/ 561854 w 1025918"/>
              <a:gd name="connsiteY146" fmla="*/ 686801 h 1069117"/>
              <a:gd name="connsiteX147" fmla="*/ 613025 w 1025918"/>
              <a:gd name="connsiteY147" fmla="*/ 701977 h 1069117"/>
              <a:gd name="connsiteX148" fmla="*/ 664167 w 1025918"/>
              <a:gd name="connsiteY148" fmla="*/ 686801 h 1069117"/>
              <a:gd name="connsiteX149" fmla="*/ 731417 w 1025918"/>
              <a:gd name="connsiteY149" fmla="*/ 664995 h 1069117"/>
              <a:gd name="connsiteX150" fmla="*/ 778413 w 1025918"/>
              <a:gd name="connsiteY150" fmla="*/ 671737 h 1069117"/>
              <a:gd name="connsiteX151" fmla="*/ 760049 w 1025918"/>
              <a:gd name="connsiteY151" fmla="*/ 703698 h 1069117"/>
              <a:gd name="connsiteX152" fmla="*/ 731445 w 1025918"/>
              <a:gd name="connsiteY152" fmla="*/ 700934 h 1069117"/>
              <a:gd name="connsiteX153" fmla="*/ 678610 w 1025918"/>
              <a:gd name="connsiteY153" fmla="*/ 716082 h 1069117"/>
              <a:gd name="connsiteX154" fmla="*/ 616043 w 1025918"/>
              <a:gd name="connsiteY154" fmla="*/ 736759 h 1069117"/>
              <a:gd name="connsiteX155" fmla="*/ 548060 w 1025918"/>
              <a:gd name="connsiteY155" fmla="*/ 717097 h 1069117"/>
              <a:gd name="connsiteX156" fmla="*/ 495084 w 1025918"/>
              <a:gd name="connsiteY156" fmla="*/ 702739 h 1069117"/>
              <a:gd name="connsiteX157" fmla="*/ 442107 w 1025918"/>
              <a:gd name="connsiteY157" fmla="*/ 717097 h 1069117"/>
              <a:gd name="connsiteX158" fmla="*/ 374124 w 1025918"/>
              <a:gd name="connsiteY158" fmla="*/ 736759 h 1069117"/>
              <a:gd name="connsiteX159" fmla="*/ 311557 w 1025918"/>
              <a:gd name="connsiteY159" fmla="*/ 716082 h 1069117"/>
              <a:gd name="connsiteX160" fmla="*/ 258721 w 1025918"/>
              <a:gd name="connsiteY160" fmla="*/ 700934 h 1069117"/>
              <a:gd name="connsiteX161" fmla="*/ 230118 w 1025918"/>
              <a:gd name="connsiteY161" fmla="*/ 703698 h 1069117"/>
              <a:gd name="connsiteX162" fmla="*/ 211754 w 1025918"/>
              <a:gd name="connsiteY162" fmla="*/ 671737 h 1069117"/>
              <a:gd name="connsiteX163" fmla="*/ 258750 w 1025918"/>
              <a:gd name="connsiteY163" fmla="*/ 664995 h 1069117"/>
              <a:gd name="connsiteX164" fmla="*/ 949867 w 1025918"/>
              <a:gd name="connsiteY164" fmla="*/ 589283 h 1069117"/>
              <a:gd name="connsiteX165" fmla="*/ 959317 w 1025918"/>
              <a:gd name="connsiteY165" fmla="*/ 606265 h 1069117"/>
              <a:gd name="connsiteX166" fmla="*/ 946482 w 1025918"/>
              <a:gd name="connsiteY166" fmla="*/ 624685 h 1069117"/>
              <a:gd name="connsiteX167" fmla="*/ 951841 w 1025918"/>
              <a:gd name="connsiteY167" fmla="*/ 639467 h 1069117"/>
              <a:gd name="connsiteX168" fmla="*/ 966228 w 1025918"/>
              <a:gd name="connsiteY168" fmla="*/ 624826 h 1069117"/>
              <a:gd name="connsiteX169" fmla="*/ 1001404 w 1025918"/>
              <a:gd name="connsiteY169" fmla="*/ 597548 h 1069117"/>
              <a:gd name="connsiteX170" fmla="*/ 1023435 w 1025918"/>
              <a:gd name="connsiteY170" fmla="*/ 638508 h 1069117"/>
              <a:gd name="connsiteX171" fmla="*/ 998753 w 1025918"/>
              <a:gd name="connsiteY171" fmla="*/ 673317 h 1069117"/>
              <a:gd name="connsiteX172" fmla="*/ 988879 w 1025918"/>
              <a:gd name="connsiteY172" fmla="*/ 655856 h 1069117"/>
              <a:gd name="connsiteX173" fmla="*/ 1006059 w 1025918"/>
              <a:gd name="connsiteY173" fmla="*/ 634417 h 1069117"/>
              <a:gd name="connsiteX174" fmla="*/ 999091 w 1025918"/>
              <a:gd name="connsiteY174" fmla="*/ 618028 h 1069117"/>
              <a:gd name="connsiteX175" fmla="*/ 983548 w 1025918"/>
              <a:gd name="connsiteY175" fmla="*/ 633543 h 1069117"/>
              <a:gd name="connsiteX176" fmla="*/ 949387 w 1025918"/>
              <a:gd name="connsiteY176" fmla="*/ 659805 h 1069117"/>
              <a:gd name="connsiteX177" fmla="*/ 929302 w 1025918"/>
              <a:gd name="connsiteY177" fmla="*/ 620651 h 1069117"/>
              <a:gd name="connsiteX178" fmla="*/ 949867 w 1025918"/>
              <a:gd name="connsiteY178" fmla="*/ 589283 h 1069117"/>
              <a:gd name="connsiteX179" fmla="*/ 424195 w 1025918"/>
              <a:gd name="connsiteY179" fmla="*/ 455094 h 1069117"/>
              <a:gd name="connsiteX180" fmla="*/ 565972 w 1025918"/>
              <a:gd name="connsiteY180" fmla="*/ 455094 h 1069117"/>
              <a:gd name="connsiteX181" fmla="*/ 565916 w 1025918"/>
              <a:gd name="connsiteY181" fmla="*/ 476504 h 1069117"/>
              <a:gd name="connsiteX182" fmla="*/ 557087 w 1025918"/>
              <a:gd name="connsiteY182" fmla="*/ 490242 h 1069117"/>
              <a:gd name="connsiteX183" fmla="*/ 569442 w 1025918"/>
              <a:gd name="connsiteY183" fmla="*/ 643867 h 1069117"/>
              <a:gd name="connsiteX184" fmla="*/ 520077 w 1025918"/>
              <a:gd name="connsiteY184" fmla="*/ 643867 h 1069117"/>
              <a:gd name="connsiteX185" fmla="*/ 516353 w 1025918"/>
              <a:gd name="connsiteY185" fmla="*/ 590552 h 1069117"/>
              <a:gd name="connsiteX186" fmla="*/ 495055 w 1025918"/>
              <a:gd name="connsiteY186" fmla="*/ 569226 h 1069117"/>
              <a:gd name="connsiteX187" fmla="*/ 473758 w 1025918"/>
              <a:gd name="connsiteY187" fmla="*/ 590552 h 1069117"/>
              <a:gd name="connsiteX188" fmla="*/ 470034 w 1025918"/>
              <a:gd name="connsiteY188" fmla="*/ 643867 h 1069117"/>
              <a:gd name="connsiteX189" fmla="*/ 420669 w 1025918"/>
              <a:gd name="connsiteY189" fmla="*/ 643867 h 1069117"/>
              <a:gd name="connsiteX190" fmla="*/ 433024 w 1025918"/>
              <a:gd name="connsiteY190" fmla="*/ 490242 h 1069117"/>
              <a:gd name="connsiteX191" fmla="*/ 424195 w 1025918"/>
              <a:gd name="connsiteY191" fmla="*/ 476504 h 1069117"/>
              <a:gd name="connsiteX192" fmla="*/ 624534 w 1025918"/>
              <a:gd name="connsiteY192" fmla="*/ 425136 h 1069117"/>
              <a:gd name="connsiteX193" fmla="*/ 639992 w 1025918"/>
              <a:gd name="connsiteY193" fmla="*/ 425136 h 1069117"/>
              <a:gd name="connsiteX194" fmla="*/ 641995 w 1025918"/>
              <a:gd name="connsiteY194" fmla="*/ 441186 h 1069117"/>
              <a:gd name="connsiteX195" fmla="*/ 656946 w 1025918"/>
              <a:gd name="connsiteY195" fmla="*/ 441186 h 1069117"/>
              <a:gd name="connsiteX196" fmla="*/ 659146 w 1025918"/>
              <a:gd name="connsiteY196" fmla="*/ 425136 h 1069117"/>
              <a:gd name="connsiteX197" fmla="*/ 667694 w 1025918"/>
              <a:gd name="connsiteY197" fmla="*/ 425136 h 1069117"/>
              <a:gd name="connsiteX198" fmla="*/ 676213 w 1025918"/>
              <a:gd name="connsiteY198" fmla="*/ 425136 h 1069117"/>
              <a:gd name="connsiteX199" fmla="*/ 678413 w 1025918"/>
              <a:gd name="connsiteY199" fmla="*/ 441186 h 1069117"/>
              <a:gd name="connsiteX200" fmla="*/ 693363 w 1025918"/>
              <a:gd name="connsiteY200" fmla="*/ 441186 h 1069117"/>
              <a:gd name="connsiteX201" fmla="*/ 695366 w 1025918"/>
              <a:gd name="connsiteY201" fmla="*/ 425136 h 1069117"/>
              <a:gd name="connsiteX202" fmla="*/ 710825 w 1025918"/>
              <a:gd name="connsiteY202" fmla="*/ 425136 h 1069117"/>
              <a:gd name="connsiteX203" fmla="*/ 708709 w 1025918"/>
              <a:gd name="connsiteY203" fmla="*/ 447787 h 1069117"/>
              <a:gd name="connsiteX204" fmla="*/ 698131 w 1025918"/>
              <a:gd name="connsiteY204" fmla="*/ 456363 h 1069117"/>
              <a:gd name="connsiteX205" fmla="*/ 698723 w 1025918"/>
              <a:gd name="connsiteY205" fmla="*/ 467364 h 1069117"/>
              <a:gd name="connsiteX206" fmla="*/ 698808 w 1025918"/>
              <a:gd name="connsiteY206" fmla="*/ 467364 h 1069117"/>
              <a:gd name="connsiteX207" fmla="*/ 709781 w 1025918"/>
              <a:gd name="connsiteY207" fmla="*/ 481074 h 1069117"/>
              <a:gd name="connsiteX208" fmla="*/ 709781 w 1025918"/>
              <a:gd name="connsiteY208" fmla="*/ 493683 h 1069117"/>
              <a:gd name="connsiteX209" fmla="*/ 701234 w 1025918"/>
              <a:gd name="connsiteY209" fmla="*/ 493683 h 1069117"/>
              <a:gd name="connsiteX210" fmla="*/ 722786 w 1025918"/>
              <a:gd name="connsiteY210" fmla="*/ 643895 h 1069117"/>
              <a:gd name="connsiteX211" fmla="*/ 667694 w 1025918"/>
              <a:gd name="connsiteY211" fmla="*/ 643895 h 1069117"/>
              <a:gd name="connsiteX212" fmla="*/ 612602 w 1025918"/>
              <a:gd name="connsiteY212" fmla="*/ 643895 h 1069117"/>
              <a:gd name="connsiteX213" fmla="*/ 634097 w 1025918"/>
              <a:gd name="connsiteY213" fmla="*/ 493683 h 1069117"/>
              <a:gd name="connsiteX214" fmla="*/ 625549 w 1025918"/>
              <a:gd name="connsiteY214" fmla="*/ 493683 h 1069117"/>
              <a:gd name="connsiteX215" fmla="*/ 625549 w 1025918"/>
              <a:gd name="connsiteY215" fmla="*/ 481074 h 1069117"/>
              <a:gd name="connsiteX216" fmla="*/ 636551 w 1025918"/>
              <a:gd name="connsiteY216" fmla="*/ 467364 h 1069117"/>
              <a:gd name="connsiteX217" fmla="*/ 636607 w 1025918"/>
              <a:gd name="connsiteY217" fmla="*/ 467364 h 1069117"/>
              <a:gd name="connsiteX218" fmla="*/ 637228 w 1025918"/>
              <a:gd name="connsiteY218" fmla="*/ 456363 h 1069117"/>
              <a:gd name="connsiteX219" fmla="*/ 626650 w 1025918"/>
              <a:gd name="connsiteY219" fmla="*/ 447787 h 1069117"/>
              <a:gd name="connsiteX220" fmla="*/ 279370 w 1025918"/>
              <a:gd name="connsiteY220" fmla="*/ 425136 h 1069117"/>
              <a:gd name="connsiteX221" fmla="*/ 294829 w 1025918"/>
              <a:gd name="connsiteY221" fmla="*/ 425136 h 1069117"/>
              <a:gd name="connsiteX222" fmla="*/ 296832 w 1025918"/>
              <a:gd name="connsiteY222" fmla="*/ 441186 h 1069117"/>
              <a:gd name="connsiteX223" fmla="*/ 311782 w 1025918"/>
              <a:gd name="connsiteY223" fmla="*/ 441186 h 1069117"/>
              <a:gd name="connsiteX224" fmla="*/ 313983 w 1025918"/>
              <a:gd name="connsiteY224" fmla="*/ 425136 h 1069117"/>
              <a:gd name="connsiteX225" fmla="*/ 322502 w 1025918"/>
              <a:gd name="connsiteY225" fmla="*/ 425136 h 1069117"/>
              <a:gd name="connsiteX226" fmla="*/ 331049 w 1025918"/>
              <a:gd name="connsiteY226" fmla="*/ 425136 h 1069117"/>
              <a:gd name="connsiteX227" fmla="*/ 333249 w 1025918"/>
              <a:gd name="connsiteY227" fmla="*/ 441186 h 1069117"/>
              <a:gd name="connsiteX228" fmla="*/ 348200 w 1025918"/>
              <a:gd name="connsiteY228" fmla="*/ 441186 h 1069117"/>
              <a:gd name="connsiteX229" fmla="*/ 350203 w 1025918"/>
              <a:gd name="connsiteY229" fmla="*/ 425136 h 1069117"/>
              <a:gd name="connsiteX230" fmla="*/ 365661 w 1025918"/>
              <a:gd name="connsiteY230" fmla="*/ 425136 h 1069117"/>
              <a:gd name="connsiteX231" fmla="*/ 363546 w 1025918"/>
              <a:gd name="connsiteY231" fmla="*/ 447787 h 1069117"/>
              <a:gd name="connsiteX232" fmla="*/ 352967 w 1025918"/>
              <a:gd name="connsiteY232" fmla="*/ 456363 h 1069117"/>
              <a:gd name="connsiteX233" fmla="*/ 353588 w 1025918"/>
              <a:gd name="connsiteY233" fmla="*/ 467364 h 1069117"/>
              <a:gd name="connsiteX234" fmla="*/ 353644 w 1025918"/>
              <a:gd name="connsiteY234" fmla="*/ 467364 h 1069117"/>
              <a:gd name="connsiteX235" fmla="*/ 364646 w 1025918"/>
              <a:gd name="connsiteY235" fmla="*/ 481074 h 1069117"/>
              <a:gd name="connsiteX236" fmla="*/ 364646 w 1025918"/>
              <a:gd name="connsiteY236" fmla="*/ 493683 h 1069117"/>
              <a:gd name="connsiteX237" fmla="*/ 356098 w 1025918"/>
              <a:gd name="connsiteY237" fmla="*/ 493683 h 1069117"/>
              <a:gd name="connsiteX238" fmla="*/ 377566 w 1025918"/>
              <a:gd name="connsiteY238" fmla="*/ 643895 h 1069117"/>
              <a:gd name="connsiteX239" fmla="*/ 322474 w 1025918"/>
              <a:gd name="connsiteY239" fmla="*/ 643895 h 1069117"/>
              <a:gd name="connsiteX240" fmla="*/ 267410 w 1025918"/>
              <a:gd name="connsiteY240" fmla="*/ 643895 h 1069117"/>
              <a:gd name="connsiteX241" fmla="*/ 288905 w 1025918"/>
              <a:gd name="connsiteY241" fmla="*/ 493683 h 1069117"/>
              <a:gd name="connsiteX242" fmla="*/ 280358 w 1025918"/>
              <a:gd name="connsiteY242" fmla="*/ 493683 h 1069117"/>
              <a:gd name="connsiteX243" fmla="*/ 280358 w 1025918"/>
              <a:gd name="connsiteY243" fmla="*/ 481074 h 1069117"/>
              <a:gd name="connsiteX244" fmla="*/ 291359 w 1025918"/>
              <a:gd name="connsiteY244" fmla="*/ 467364 h 1069117"/>
              <a:gd name="connsiteX245" fmla="*/ 291416 w 1025918"/>
              <a:gd name="connsiteY245" fmla="*/ 467364 h 1069117"/>
              <a:gd name="connsiteX246" fmla="*/ 292036 w 1025918"/>
              <a:gd name="connsiteY246" fmla="*/ 456363 h 1069117"/>
              <a:gd name="connsiteX247" fmla="*/ 281458 w 1025918"/>
              <a:gd name="connsiteY247" fmla="*/ 447787 h 1069117"/>
              <a:gd name="connsiteX248" fmla="*/ 1008795 w 1025918"/>
              <a:gd name="connsiteY248" fmla="*/ 375686 h 1069117"/>
              <a:gd name="connsiteX249" fmla="*/ 1014380 w 1025918"/>
              <a:gd name="connsiteY249" fmla="*/ 401468 h 1069117"/>
              <a:gd name="connsiteX250" fmla="*/ 983125 w 1025918"/>
              <a:gd name="connsiteY250" fmla="*/ 442258 h 1069117"/>
              <a:gd name="connsiteX251" fmla="*/ 1021433 w 1025918"/>
              <a:gd name="connsiteY251" fmla="*/ 433937 h 1069117"/>
              <a:gd name="connsiteX252" fmla="*/ 1025918 w 1025918"/>
              <a:gd name="connsiteY252" fmla="*/ 454642 h 1069117"/>
              <a:gd name="connsiteX253" fmla="*/ 939147 w 1025918"/>
              <a:gd name="connsiteY253" fmla="*/ 473486 h 1069117"/>
              <a:gd name="connsiteX254" fmla="*/ 934662 w 1025918"/>
              <a:gd name="connsiteY254" fmla="*/ 452780 h 1069117"/>
              <a:gd name="connsiteX255" fmla="*/ 968146 w 1025918"/>
              <a:gd name="connsiteY255" fmla="*/ 445503 h 1069117"/>
              <a:gd name="connsiteX256" fmla="*/ 927695 w 1025918"/>
              <a:gd name="connsiteY256" fmla="*/ 420679 h 1069117"/>
              <a:gd name="connsiteX257" fmla="*/ 922927 w 1025918"/>
              <a:gd name="connsiteY257" fmla="*/ 398732 h 1069117"/>
              <a:gd name="connsiteX258" fmla="*/ 970967 w 1025918"/>
              <a:gd name="connsiteY258" fmla="*/ 425700 h 1069117"/>
              <a:gd name="connsiteX259" fmla="*/ 667637 w 1025918"/>
              <a:gd name="connsiteY259" fmla="*/ 368492 h 1069117"/>
              <a:gd name="connsiteX260" fmla="*/ 701996 w 1025918"/>
              <a:gd name="connsiteY260" fmla="*/ 402964 h 1069117"/>
              <a:gd name="connsiteX261" fmla="*/ 701996 w 1025918"/>
              <a:gd name="connsiteY261" fmla="*/ 410354 h 1069117"/>
              <a:gd name="connsiteX262" fmla="*/ 633279 w 1025918"/>
              <a:gd name="connsiteY262" fmla="*/ 410354 h 1069117"/>
              <a:gd name="connsiteX263" fmla="*/ 633279 w 1025918"/>
              <a:gd name="connsiteY263" fmla="*/ 402964 h 1069117"/>
              <a:gd name="connsiteX264" fmla="*/ 667637 w 1025918"/>
              <a:gd name="connsiteY264" fmla="*/ 368492 h 1069117"/>
              <a:gd name="connsiteX265" fmla="*/ 322530 w 1025918"/>
              <a:gd name="connsiteY265" fmla="*/ 368492 h 1069117"/>
              <a:gd name="connsiteX266" fmla="*/ 356888 w 1025918"/>
              <a:gd name="connsiteY266" fmla="*/ 402964 h 1069117"/>
              <a:gd name="connsiteX267" fmla="*/ 356888 w 1025918"/>
              <a:gd name="connsiteY267" fmla="*/ 410354 h 1069117"/>
              <a:gd name="connsiteX268" fmla="*/ 288172 w 1025918"/>
              <a:gd name="connsiteY268" fmla="*/ 410354 h 1069117"/>
              <a:gd name="connsiteX269" fmla="*/ 288172 w 1025918"/>
              <a:gd name="connsiteY269" fmla="*/ 402964 h 1069117"/>
              <a:gd name="connsiteX270" fmla="*/ 322530 w 1025918"/>
              <a:gd name="connsiteY270" fmla="*/ 368492 h 1069117"/>
              <a:gd name="connsiteX271" fmla="*/ 430767 w 1025918"/>
              <a:gd name="connsiteY271" fmla="*/ 356673 h 1069117"/>
              <a:gd name="connsiteX272" fmla="*/ 454011 w 1025918"/>
              <a:gd name="connsiteY272" fmla="*/ 356673 h 1069117"/>
              <a:gd name="connsiteX273" fmla="*/ 456381 w 1025918"/>
              <a:gd name="connsiteY273" fmla="*/ 374501 h 1069117"/>
              <a:gd name="connsiteX274" fmla="*/ 476889 w 1025918"/>
              <a:gd name="connsiteY274" fmla="*/ 374501 h 1069117"/>
              <a:gd name="connsiteX275" fmla="*/ 479258 w 1025918"/>
              <a:gd name="connsiteY275" fmla="*/ 356673 h 1069117"/>
              <a:gd name="connsiteX276" fmla="*/ 510937 w 1025918"/>
              <a:gd name="connsiteY276" fmla="*/ 356673 h 1069117"/>
              <a:gd name="connsiteX277" fmla="*/ 513306 w 1025918"/>
              <a:gd name="connsiteY277" fmla="*/ 374501 h 1069117"/>
              <a:gd name="connsiteX278" fmla="*/ 533814 w 1025918"/>
              <a:gd name="connsiteY278" fmla="*/ 374501 h 1069117"/>
              <a:gd name="connsiteX279" fmla="*/ 536212 w 1025918"/>
              <a:gd name="connsiteY279" fmla="*/ 356673 h 1069117"/>
              <a:gd name="connsiteX280" fmla="*/ 559428 w 1025918"/>
              <a:gd name="connsiteY280" fmla="*/ 356673 h 1069117"/>
              <a:gd name="connsiteX281" fmla="*/ 557905 w 1025918"/>
              <a:gd name="connsiteY281" fmla="*/ 385079 h 1069117"/>
              <a:gd name="connsiteX282" fmla="*/ 545662 w 1025918"/>
              <a:gd name="connsiteY282" fmla="*/ 402738 h 1069117"/>
              <a:gd name="connsiteX283" fmla="*/ 549132 w 1025918"/>
              <a:gd name="connsiteY283" fmla="*/ 438168 h 1069117"/>
              <a:gd name="connsiteX284" fmla="*/ 441063 w 1025918"/>
              <a:gd name="connsiteY284" fmla="*/ 438168 h 1069117"/>
              <a:gd name="connsiteX285" fmla="*/ 444533 w 1025918"/>
              <a:gd name="connsiteY285" fmla="*/ 402738 h 1069117"/>
              <a:gd name="connsiteX286" fmla="*/ 432291 w 1025918"/>
              <a:gd name="connsiteY286" fmla="*/ 385079 h 1069117"/>
              <a:gd name="connsiteX287" fmla="*/ 938664 w 1025918"/>
              <a:gd name="connsiteY287" fmla="*/ 280167 h 1069117"/>
              <a:gd name="connsiteX288" fmla="*/ 916665 w 1025918"/>
              <a:gd name="connsiteY288" fmla="*/ 282201 h 1069117"/>
              <a:gd name="connsiteX289" fmla="*/ 904479 w 1025918"/>
              <a:gd name="connsiteY289" fmla="*/ 320791 h 1069117"/>
              <a:gd name="connsiteX290" fmla="*/ 943068 w 1025918"/>
              <a:gd name="connsiteY290" fmla="*/ 332639 h 1069117"/>
              <a:gd name="connsiteX291" fmla="*/ 955311 w 1025918"/>
              <a:gd name="connsiteY291" fmla="*/ 294190 h 1069117"/>
              <a:gd name="connsiteX292" fmla="*/ 938664 w 1025918"/>
              <a:gd name="connsiteY292" fmla="*/ 280167 h 1069117"/>
              <a:gd name="connsiteX293" fmla="*/ 926006 w 1025918"/>
              <a:gd name="connsiteY293" fmla="*/ 258348 h 1069117"/>
              <a:gd name="connsiteX294" fmla="*/ 972462 w 1025918"/>
              <a:gd name="connsiteY294" fmla="*/ 285192 h 1069117"/>
              <a:gd name="connsiteX295" fmla="*/ 952716 w 1025918"/>
              <a:gd name="connsiteY295" fmla="*/ 351116 h 1069117"/>
              <a:gd name="connsiteX296" fmla="*/ 887300 w 1025918"/>
              <a:gd name="connsiteY296" fmla="*/ 329790 h 1069117"/>
              <a:gd name="connsiteX297" fmla="*/ 907046 w 1025918"/>
              <a:gd name="connsiteY297" fmla="*/ 263866 h 1069117"/>
              <a:gd name="connsiteX298" fmla="*/ 926006 w 1025918"/>
              <a:gd name="connsiteY298" fmla="*/ 258348 h 1069117"/>
              <a:gd name="connsiteX299" fmla="*/ 620980 w 1025918"/>
              <a:gd name="connsiteY299" fmla="*/ 249367 h 1069117"/>
              <a:gd name="connsiteX300" fmla="*/ 652940 w 1025918"/>
              <a:gd name="connsiteY300" fmla="*/ 281637 h 1069117"/>
              <a:gd name="connsiteX301" fmla="*/ 619033 w 1025918"/>
              <a:gd name="connsiteY301" fmla="*/ 317209 h 1069117"/>
              <a:gd name="connsiteX302" fmla="*/ 596466 w 1025918"/>
              <a:gd name="connsiteY302" fmla="*/ 308605 h 1069117"/>
              <a:gd name="connsiteX303" fmla="*/ 596974 w 1025918"/>
              <a:gd name="connsiteY303" fmla="*/ 307646 h 1069117"/>
              <a:gd name="connsiteX304" fmla="*/ 603970 w 1025918"/>
              <a:gd name="connsiteY304" fmla="*/ 308633 h 1069117"/>
              <a:gd name="connsiteX305" fmla="*/ 629019 w 1025918"/>
              <a:gd name="connsiteY305" fmla="*/ 278957 h 1069117"/>
              <a:gd name="connsiteX306" fmla="*/ 610063 w 1025918"/>
              <a:gd name="connsiteY306" fmla="*/ 258591 h 1069117"/>
              <a:gd name="connsiteX307" fmla="*/ 597002 w 1025918"/>
              <a:gd name="connsiteY307" fmla="*/ 258845 h 1069117"/>
              <a:gd name="connsiteX308" fmla="*/ 596466 w 1025918"/>
              <a:gd name="connsiteY308" fmla="*/ 257914 h 1069117"/>
              <a:gd name="connsiteX309" fmla="*/ 620980 w 1025918"/>
              <a:gd name="connsiteY309" fmla="*/ 249367 h 1069117"/>
              <a:gd name="connsiteX310" fmla="*/ 495084 w 1025918"/>
              <a:gd name="connsiteY310" fmla="*/ 243273 h 1069117"/>
              <a:gd name="connsiteX311" fmla="*/ 547326 w 1025918"/>
              <a:gd name="connsiteY311" fmla="*/ 335065 h 1069117"/>
              <a:gd name="connsiteX312" fmla="*/ 547326 w 1025918"/>
              <a:gd name="connsiteY312" fmla="*/ 340086 h 1069117"/>
              <a:gd name="connsiteX313" fmla="*/ 442812 w 1025918"/>
              <a:gd name="connsiteY313" fmla="*/ 340086 h 1069117"/>
              <a:gd name="connsiteX314" fmla="*/ 442812 w 1025918"/>
              <a:gd name="connsiteY314" fmla="*/ 335065 h 1069117"/>
              <a:gd name="connsiteX315" fmla="*/ 495084 w 1025918"/>
              <a:gd name="connsiteY315" fmla="*/ 243273 h 1069117"/>
              <a:gd name="connsiteX316" fmla="*/ 367015 w 1025918"/>
              <a:gd name="connsiteY316" fmla="*/ 242709 h 1069117"/>
              <a:gd name="connsiteX317" fmla="*/ 375196 w 1025918"/>
              <a:gd name="connsiteY317" fmla="*/ 269084 h 1069117"/>
              <a:gd name="connsiteX318" fmla="*/ 402135 w 1025918"/>
              <a:gd name="connsiteY318" fmla="*/ 262991 h 1069117"/>
              <a:gd name="connsiteX319" fmla="*/ 383376 w 1025918"/>
              <a:gd name="connsiteY319" fmla="*/ 283273 h 1069117"/>
              <a:gd name="connsiteX320" fmla="*/ 402135 w 1025918"/>
              <a:gd name="connsiteY320" fmla="*/ 303556 h 1069117"/>
              <a:gd name="connsiteX321" fmla="*/ 375196 w 1025918"/>
              <a:gd name="connsiteY321" fmla="*/ 297462 h 1069117"/>
              <a:gd name="connsiteX322" fmla="*/ 367015 w 1025918"/>
              <a:gd name="connsiteY322" fmla="*/ 323838 h 1069117"/>
              <a:gd name="connsiteX323" fmla="*/ 358835 w 1025918"/>
              <a:gd name="connsiteY323" fmla="*/ 297462 h 1069117"/>
              <a:gd name="connsiteX324" fmla="*/ 331895 w 1025918"/>
              <a:gd name="connsiteY324" fmla="*/ 303556 h 1069117"/>
              <a:gd name="connsiteX325" fmla="*/ 350654 w 1025918"/>
              <a:gd name="connsiteY325" fmla="*/ 283273 h 1069117"/>
              <a:gd name="connsiteX326" fmla="*/ 331895 w 1025918"/>
              <a:gd name="connsiteY326" fmla="*/ 262991 h 1069117"/>
              <a:gd name="connsiteX327" fmla="*/ 358835 w 1025918"/>
              <a:gd name="connsiteY327" fmla="*/ 269084 h 1069117"/>
              <a:gd name="connsiteX328" fmla="*/ 495084 w 1025918"/>
              <a:gd name="connsiteY328" fmla="*/ 198111 h 1069117"/>
              <a:gd name="connsiteX329" fmla="*/ 512432 w 1025918"/>
              <a:gd name="connsiteY329" fmla="*/ 215459 h 1069117"/>
              <a:gd name="connsiteX330" fmla="*/ 495084 w 1025918"/>
              <a:gd name="connsiteY330" fmla="*/ 232808 h 1069117"/>
              <a:gd name="connsiteX331" fmla="*/ 477735 w 1025918"/>
              <a:gd name="connsiteY331" fmla="*/ 215459 h 1069117"/>
              <a:gd name="connsiteX332" fmla="*/ 495084 w 1025918"/>
              <a:gd name="connsiteY332" fmla="*/ 198111 h 1069117"/>
              <a:gd name="connsiteX333" fmla="*/ 825973 w 1025918"/>
              <a:gd name="connsiteY333" fmla="*/ 112243 h 1069117"/>
              <a:gd name="connsiteX334" fmla="*/ 842109 w 1025918"/>
              <a:gd name="connsiteY334" fmla="*/ 125417 h 1069117"/>
              <a:gd name="connsiteX335" fmla="*/ 808202 w 1025918"/>
              <a:gd name="connsiteY335" fmla="*/ 172780 h 1069117"/>
              <a:gd name="connsiteX336" fmla="*/ 864253 w 1025918"/>
              <a:gd name="connsiteY336" fmla="*/ 148548 h 1069117"/>
              <a:gd name="connsiteX337" fmla="*/ 873590 w 1025918"/>
              <a:gd name="connsiteY337" fmla="*/ 157687 h 1069117"/>
              <a:gd name="connsiteX338" fmla="*/ 850430 w 1025918"/>
              <a:gd name="connsiteY338" fmla="*/ 214162 h 1069117"/>
              <a:gd name="connsiteX339" fmla="*/ 897088 w 1025918"/>
              <a:gd name="connsiteY339" fmla="*/ 179239 h 1069117"/>
              <a:gd name="connsiteX340" fmla="*/ 910741 w 1025918"/>
              <a:gd name="connsiteY340" fmla="*/ 195290 h 1069117"/>
              <a:gd name="connsiteX341" fmla="*/ 838329 w 1025918"/>
              <a:gd name="connsiteY341" fmla="*/ 246207 h 1069117"/>
              <a:gd name="connsiteX342" fmla="*/ 823576 w 1025918"/>
              <a:gd name="connsiteY342" fmla="*/ 231708 h 1069117"/>
              <a:gd name="connsiteX343" fmla="*/ 845832 w 1025918"/>
              <a:gd name="connsiteY343" fmla="*/ 176757 h 1069117"/>
              <a:gd name="connsiteX344" fmla="*/ 790881 w 1025918"/>
              <a:gd name="connsiteY344" fmla="*/ 199634 h 1069117"/>
              <a:gd name="connsiteX345" fmla="*/ 775846 w 1025918"/>
              <a:gd name="connsiteY345" fmla="*/ 184881 h 1069117"/>
              <a:gd name="connsiteX346" fmla="*/ 295985 w 1025918"/>
              <a:gd name="connsiteY346" fmla="*/ 37095 h 1069117"/>
              <a:gd name="connsiteX347" fmla="*/ 333870 w 1025918"/>
              <a:gd name="connsiteY347" fmla="*/ 117405 h 1069117"/>
              <a:gd name="connsiteX348" fmla="*/ 273193 w 1025918"/>
              <a:gd name="connsiteY348" fmla="*/ 146037 h 1069117"/>
              <a:gd name="connsiteX349" fmla="*/ 265661 w 1025918"/>
              <a:gd name="connsiteY349" fmla="*/ 130099 h 1069117"/>
              <a:gd name="connsiteX350" fmla="*/ 307184 w 1025918"/>
              <a:gd name="connsiteY350" fmla="*/ 110494 h 1069117"/>
              <a:gd name="connsiteX351" fmla="*/ 299822 w 1025918"/>
              <a:gd name="connsiteY351" fmla="*/ 94895 h 1069117"/>
              <a:gd name="connsiteX352" fmla="*/ 265153 w 1025918"/>
              <a:gd name="connsiteY352" fmla="*/ 111256 h 1069117"/>
              <a:gd name="connsiteX353" fmla="*/ 257649 w 1025918"/>
              <a:gd name="connsiteY353" fmla="*/ 95318 h 1069117"/>
              <a:gd name="connsiteX354" fmla="*/ 292290 w 1025918"/>
              <a:gd name="connsiteY354" fmla="*/ 78957 h 1069117"/>
              <a:gd name="connsiteX355" fmla="*/ 284335 w 1025918"/>
              <a:gd name="connsiteY355" fmla="*/ 62088 h 1069117"/>
              <a:gd name="connsiteX356" fmla="*/ 242812 w 1025918"/>
              <a:gd name="connsiteY356" fmla="*/ 81693 h 1069117"/>
              <a:gd name="connsiteX357" fmla="*/ 235280 w 1025918"/>
              <a:gd name="connsiteY357" fmla="*/ 65727 h 1069117"/>
              <a:gd name="connsiteX358" fmla="*/ 666311 w 1025918"/>
              <a:gd name="connsiteY358" fmla="*/ 26037 h 1069117"/>
              <a:gd name="connsiteX359" fmla="*/ 685944 w 1025918"/>
              <a:gd name="connsiteY359" fmla="*/ 33061 h 1069117"/>
              <a:gd name="connsiteX360" fmla="*/ 669809 w 1025918"/>
              <a:gd name="connsiteY360" fmla="*/ 89450 h 1069117"/>
              <a:gd name="connsiteX361" fmla="*/ 714464 w 1025918"/>
              <a:gd name="connsiteY361" fmla="*/ 47786 h 1069117"/>
              <a:gd name="connsiteX362" fmla="*/ 726340 w 1025918"/>
              <a:gd name="connsiteY362" fmla="*/ 53287 h 1069117"/>
              <a:gd name="connsiteX363" fmla="*/ 723491 w 1025918"/>
              <a:gd name="connsiteY363" fmla="*/ 114274 h 1069117"/>
              <a:gd name="connsiteX364" fmla="*/ 755790 w 1025918"/>
              <a:gd name="connsiteY364" fmla="*/ 65586 h 1069117"/>
              <a:gd name="connsiteX365" fmla="*/ 774013 w 1025918"/>
              <a:gd name="connsiteY365" fmla="*/ 76192 h 1069117"/>
              <a:gd name="connsiteX366" fmla="*/ 722898 w 1025918"/>
              <a:gd name="connsiteY366" fmla="*/ 148520 h 1069117"/>
              <a:gd name="connsiteX367" fmla="*/ 704139 w 1025918"/>
              <a:gd name="connsiteY367" fmla="*/ 139831 h 1069117"/>
              <a:gd name="connsiteX368" fmla="*/ 706650 w 1025918"/>
              <a:gd name="connsiteY368" fmla="*/ 80593 h 1069117"/>
              <a:gd name="connsiteX369" fmla="*/ 662559 w 1025918"/>
              <a:gd name="connsiteY369" fmla="*/ 120593 h 1069117"/>
              <a:gd name="connsiteX370" fmla="*/ 643434 w 1025918"/>
              <a:gd name="connsiteY370" fmla="*/ 111764 h 1069117"/>
              <a:gd name="connsiteX371" fmla="*/ 561487 w 1025918"/>
              <a:gd name="connsiteY371" fmla="*/ 1044 h 1069117"/>
              <a:gd name="connsiteX372" fmla="*/ 597200 w 1025918"/>
              <a:gd name="connsiteY372" fmla="*/ 46178 h 1069117"/>
              <a:gd name="connsiteX373" fmla="*/ 590316 w 1025918"/>
              <a:gd name="connsiteY373" fmla="*/ 97180 h 1069117"/>
              <a:gd name="connsiteX374" fmla="*/ 569414 w 1025918"/>
              <a:gd name="connsiteY374" fmla="*/ 94331 h 1069117"/>
              <a:gd name="connsiteX375" fmla="*/ 575225 w 1025918"/>
              <a:gd name="connsiteY375" fmla="*/ 47899 h 1069117"/>
              <a:gd name="connsiteX376" fmla="*/ 559090 w 1025918"/>
              <a:gd name="connsiteY376" fmla="*/ 20423 h 1069117"/>
              <a:gd name="connsiteX377" fmla="*/ 536438 w 1025918"/>
              <a:gd name="connsiteY377" fmla="*/ 43019 h 1069117"/>
              <a:gd name="connsiteX378" fmla="*/ 530627 w 1025918"/>
              <a:gd name="connsiteY378" fmla="*/ 89450 h 1069117"/>
              <a:gd name="connsiteX379" fmla="*/ 509696 w 1025918"/>
              <a:gd name="connsiteY379" fmla="*/ 87081 h 1069117"/>
              <a:gd name="connsiteX380" fmla="*/ 515535 w 1025918"/>
              <a:gd name="connsiteY380" fmla="*/ 36333 h 1069117"/>
              <a:gd name="connsiteX381" fmla="*/ 561487 w 1025918"/>
              <a:gd name="connsiteY381" fmla="*/ 1044 h 1069117"/>
              <a:gd name="connsiteX382" fmla="*/ 448793 w 1025918"/>
              <a:gd name="connsiteY382" fmla="*/ 0 h 1069117"/>
              <a:gd name="connsiteX383" fmla="*/ 462192 w 1025918"/>
              <a:gd name="connsiteY383" fmla="*/ 87843 h 1069117"/>
              <a:gd name="connsiteX384" fmla="*/ 443433 w 1025918"/>
              <a:gd name="connsiteY384" fmla="*/ 90945 h 1069117"/>
              <a:gd name="connsiteX385" fmla="*/ 389300 w 1025918"/>
              <a:gd name="connsiteY385" fmla="*/ 45501 h 1069117"/>
              <a:gd name="connsiteX386" fmla="*/ 399371 w 1025918"/>
              <a:gd name="connsiteY386" fmla="*/ 98449 h 1069117"/>
              <a:gd name="connsiteX387" fmla="*/ 378948 w 1025918"/>
              <a:gd name="connsiteY387" fmla="*/ 101891 h 1069117"/>
              <a:gd name="connsiteX388" fmla="*/ 362671 w 1025918"/>
              <a:gd name="connsiteY388" fmla="*/ 14612 h 1069117"/>
              <a:gd name="connsiteX389" fmla="*/ 382982 w 1025918"/>
              <a:gd name="connsiteY389" fmla="*/ 11171 h 1069117"/>
              <a:gd name="connsiteX390" fmla="*/ 383405 w 1025918"/>
              <a:gd name="connsiteY390" fmla="*/ 13286 h 1069117"/>
              <a:gd name="connsiteX391" fmla="*/ 390400 w 1025918"/>
              <a:gd name="connsiteY391" fmla="*/ 23131 h 1069117"/>
              <a:gd name="connsiteX392" fmla="*/ 437848 w 1025918"/>
              <a:gd name="connsiteY392" fmla="*/ 63216 h 1069117"/>
              <a:gd name="connsiteX393" fmla="*/ 428144 w 1025918"/>
              <a:gd name="connsiteY393" fmla="*/ 3498 h 1069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Lst>
            <a:rect l="l" t="t" r="r" b="b"/>
            <a:pathLst>
              <a:path w="1025918" h="1069117">
                <a:moveTo>
                  <a:pt x="445718" y="980173"/>
                </a:moveTo>
                <a:lnTo>
                  <a:pt x="464702" y="980540"/>
                </a:lnTo>
                <a:lnTo>
                  <a:pt x="509639" y="1035095"/>
                </a:lnTo>
                <a:lnTo>
                  <a:pt x="509414" y="981188"/>
                </a:lnTo>
                <a:lnTo>
                  <a:pt x="530119" y="981527"/>
                </a:lnTo>
                <a:lnTo>
                  <a:pt x="530147" y="1069117"/>
                </a:lnTo>
                <a:lnTo>
                  <a:pt x="509544" y="1069117"/>
                </a:lnTo>
                <a:lnTo>
                  <a:pt x="509527" y="1067846"/>
                </a:lnTo>
                <a:cubicBezTo>
                  <a:pt x="509555" y="1064799"/>
                  <a:pt x="507721" y="1060596"/>
                  <a:pt x="504449" y="1056901"/>
                </a:cubicBezTo>
                <a:lnTo>
                  <a:pt x="465126" y="1008833"/>
                </a:lnTo>
                <a:lnTo>
                  <a:pt x="463748" y="1069117"/>
                </a:lnTo>
                <a:lnTo>
                  <a:pt x="451642" y="1069117"/>
                </a:lnTo>
                <a:lnTo>
                  <a:pt x="442812" y="1068974"/>
                </a:lnTo>
                <a:close/>
                <a:moveTo>
                  <a:pt x="660021" y="951513"/>
                </a:moveTo>
                <a:lnTo>
                  <a:pt x="686537" y="1036280"/>
                </a:lnTo>
                <a:lnTo>
                  <a:pt x="665973" y="1042345"/>
                </a:lnTo>
                <a:lnTo>
                  <a:pt x="655112" y="1007028"/>
                </a:lnTo>
                <a:lnTo>
                  <a:pt x="616043" y="1018509"/>
                </a:lnTo>
                <a:lnTo>
                  <a:pt x="626086" y="1054052"/>
                </a:lnTo>
                <a:lnTo>
                  <a:pt x="605408" y="1060145"/>
                </a:lnTo>
                <a:lnTo>
                  <a:pt x="581713" y="974559"/>
                </a:lnTo>
                <a:lnTo>
                  <a:pt x="601939" y="968607"/>
                </a:lnTo>
                <a:lnTo>
                  <a:pt x="611304" y="1001668"/>
                </a:lnTo>
                <a:lnTo>
                  <a:pt x="650006" y="990300"/>
                </a:lnTo>
                <a:lnTo>
                  <a:pt x="639908" y="957437"/>
                </a:lnTo>
                <a:close/>
                <a:moveTo>
                  <a:pt x="330880" y="950864"/>
                </a:moveTo>
                <a:lnTo>
                  <a:pt x="394886" y="971005"/>
                </a:lnTo>
                <a:lnTo>
                  <a:pt x="389610" y="987818"/>
                </a:lnTo>
                <a:lnTo>
                  <a:pt x="345802" y="974023"/>
                </a:lnTo>
                <a:lnTo>
                  <a:pt x="340640" y="990469"/>
                </a:lnTo>
                <a:lnTo>
                  <a:pt x="377171" y="1001978"/>
                </a:lnTo>
                <a:lnTo>
                  <a:pt x="371895" y="1018791"/>
                </a:lnTo>
                <a:lnTo>
                  <a:pt x="335337" y="1007310"/>
                </a:lnTo>
                <a:lnTo>
                  <a:pt x="329752" y="1025081"/>
                </a:lnTo>
                <a:lnTo>
                  <a:pt x="373560" y="1038875"/>
                </a:lnTo>
                <a:lnTo>
                  <a:pt x="368257" y="1055716"/>
                </a:lnTo>
                <a:lnTo>
                  <a:pt x="304251" y="1035575"/>
                </a:lnTo>
                <a:close/>
                <a:moveTo>
                  <a:pt x="215252" y="947959"/>
                </a:moveTo>
                <a:lnTo>
                  <a:pt x="203235" y="965561"/>
                </a:lnTo>
                <a:lnTo>
                  <a:pt x="219145" y="976421"/>
                </a:lnTo>
                <a:cubicBezTo>
                  <a:pt x="226902" y="981696"/>
                  <a:pt x="232939" y="980737"/>
                  <a:pt x="236719" y="975208"/>
                </a:cubicBezTo>
                <a:cubicBezTo>
                  <a:pt x="240076" y="970300"/>
                  <a:pt x="239116" y="964263"/>
                  <a:pt x="231162" y="958819"/>
                </a:cubicBezTo>
                <a:close/>
                <a:moveTo>
                  <a:pt x="743180" y="930779"/>
                </a:moveTo>
                <a:lnTo>
                  <a:pt x="748455" y="966125"/>
                </a:lnTo>
                <a:lnTo>
                  <a:pt x="772884" y="950892"/>
                </a:lnTo>
                <a:close/>
                <a:moveTo>
                  <a:pt x="235252" y="918593"/>
                </a:moveTo>
                <a:lnTo>
                  <a:pt x="224025" y="935067"/>
                </a:lnTo>
                <a:lnTo>
                  <a:pt x="235449" y="942853"/>
                </a:lnTo>
                <a:cubicBezTo>
                  <a:pt x="241937" y="947282"/>
                  <a:pt x="248454" y="947423"/>
                  <a:pt x="252318" y="941753"/>
                </a:cubicBezTo>
                <a:cubicBezTo>
                  <a:pt x="255760" y="936731"/>
                  <a:pt x="254434" y="931682"/>
                  <a:pt x="246676" y="926379"/>
                </a:cubicBezTo>
                <a:close/>
                <a:moveTo>
                  <a:pt x="741911" y="907225"/>
                </a:moveTo>
                <a:lnTo>
                  <a:pt x="823181" y="959467"/>
                </a:lnTo>
                <a:lnTo>
                  <a:pt x="805240" y="972782"/>
                </a:lnTo>
                <a:lnTo>
                  <a:pt x="788907" y="961725"/>
                </a:lnTo>
                <a:lnTo>
                  <a:pt x="751305" y="985166"/>
                </a:lnTo>
                <a:lnTo>
                  <a:pt x="754238" y="1004884"/>
                </a:lnTo>
                <a:lnTo>
                  <a:pt x="735113" y="1014898"/>
                </a:lnTo>
                <a:lnTo>
                  <a:pt x="723011" y="919129"/>
                </a:lnTo>
                <a:close/>
                <a:moveTo>
                  <a:pt x="226761" y="893459"/>
                </a:moveTo>
                <a:lnTo>
                  <a:pt x="255788" y="913261"/>
                </a:lnTo>
                <a:cubicBezTo>
                  <a:pt x="276860" y="927620"/>
                  <a:pt x="279145" y="939806"/>
                  <a:pt x="271359" y="951202"/>
                </a:cubicBezTo>
                <a:cubicBezTo>
                  <a:pt x="266789" y="957916"/>
                  <a:pt x="259652" y="961188"/>
                  <a:pt x="250992" y="959891"/>
                </a:cubicBezTo>
                <a:cubicBezTo>
                  <a:pt x="258947" y="969143"/>
                  <a:pt x="259681" y="978875"/>
                  <a:pt x="253672" y="987676"/>
                </a:cubicBezTo>
                <a:cubicBezTo>
                  <a:pt x="245435" y="999722"/>
                  <a:pt x="231500" y="1004179"/>
                  <a:pt x="210231" y="989679"/>
                </a:cubicBezTo>
                <a:lnTo>
                  <a:pt x="176690" y="966802"/>
                </a:lnTo>
                <a:close/>
                <a:moveTo>
                  <a:pt x="154377" y="860426"/>
                </a:moveTo>
                <a:lnTo>
                  <a:pt x="98467" y="866181"/>
                </a:lnTo>
                <a:cubicBezTo>
                  <a:pt x="99003" y="867930"/>
                  <a:pt x="99736" y="869679"/>
                  <a:pt x="100639" y="871343"/>
                </a:cubicBezTo>
                <a:cubicBezTo>
                  <a:pt x="108030" y="884997"/>
                  <a:pt x="125124" y="890356"/>
                  <a:pt x="139398" y="882627"/>
                </a:cubicBezTo>
                <a:cubicBezTo>
                  <a:pt x="148227" y="877831"/>
                  <a:pt x="153446" y="869397"/>
                  <a:pt x="154377" y="860426"/>
                </a:cubicBezTo>
                <a:close/>
                <a:moveTo>
                  <a:pt x="134190" y="830197"/>
                </a:moveTo>
                <a:cubicBezTo>
                  <a:pt x="127205" y="828099"/>
                  <a:pt x="119370" y="828691"/>
                  <a:pt x="112233" y="832556"/>
                </a:cubicBezTo>
                <a:cubicBezTo>
                  <a:pt x="103545" y="837267"/>
                  <a:pt x="98382" y="845532"/>
                  <a:pt x="97311" y="854390"/>
                </a:cubicBezTo>
                <a:lnTo>
                  <a:pt x="153023" y="848607"/>
                </a:lnTo>
                <a:cubicBezTo>
                  <a:pt x="152515" y="847027"/>
                  <a:pt x="151866" y="845476"/>
                  <a:pt x="151048" y="843980"/>
                </a:cubicBezTo>
                <a:cubicBezTo>
                  <a:pt x="147311" y="837083"/>
                  <a:pt x="141175" y="832295"/>
                  <a:pt x="134190" y="830197"/>
                </a:cubicBezTo>
                <a:close/>
                <a:moveTo>
                  <a:pt x="495084" y="812076"/>
                </a:moveTo>
                <a:cubicBezTo>
                  <a:pt x="527749" y="812076"/>
                  <a:pt x="541713" y="836562"/>
                  <a:pt x="584844" y="836562"/>
                </a:cubicBezTo>
                <a:cubicBezTo>
                  <a:pt x="568229" y="841470"/>
                  <a:pt x="532263" y="849425"/>
                  <a:pt x="495084" y="849425"/>
                </a:cubicBezTo>
                <a:cubicBezTo>
                  <a:pt x="457933" y="849425"/>
                  <a:pt x="421938" y="841470"/>
                  <a:pt x="405323" y="836562"/>
                </a:cubicBezTo>
                <a:cubicBezTo>
                  <a:pt x="448454" y="836562"/>
                  <a:pt x="462418" y="812076"/>
                  <a:pt x="495084" y="812076"/>
                </a:cubicBezTo>
                <a:close/>
                <a:moveTo>
                  <a:pt x="121238" y="808619"/>
                </a:moveTo>
                <a:cubicBezTo>
                  <a:pt x="140187" y="806914"/>
                  <a:pt x="158461" y="817027"/>
                  <a:pt x="168086" y="834756"/>
                </a:cubicBezTo>
                <a:cubicBezTo>
                  <a:pt x="170174" y="838593"/>
                  <a:pt x="171725" y="842570"/>
                  <a:pt x="172769" y="846576"/>
                </a:cubicBezTo>
                <a:lnTo>
                  <a:pt x="185209" y="845278"/>
                </a:lnTo>
                <a:lnTo>
                  <a:pt x="186479" y="857126"/>
                </a:lnTo>
                <a:lnTo>
                  <a:pt x="174377" y="858395"/>
                </a:lnTo>
                <a:cubicBezTo>
                  <a:pt x="174659" y="875405"/>
                  <a:pt x="166112" y="891851"/>
                  <a:pt x="149299" y="900962"/>
                </a:cubicBezTo>
                <a:cubicBezTo>
                  <a:pt x="124617" y="914362"/>
                  <a:pt x="96408" y="904235"/>
                  <a:pt x="83573" y="880596"/>
                </a:cubicBezTo>
                <a:cubicBezTo>
                  <a:pt x="81429" y="876618"/>
                  <a:pt x="79821" y="872443"/>
                  <a:pt x="78777" y="868240"/>
                </a:cubicBezTo>
                <a:lnTo>
                  <a:pt x="66168" y="869538"/>
                </a:lnTo>
                <a:lnTo>
                  <a:pt x="64532" y="857831"/>
                </a:lnTo>
                <a:lnTo>
                  <a:pt x="77282" y="856505"/>
                </a:lnTo>
                <a:cubicBezTo>
                  <a:pt x="77141" y="839665"/>
                  <a:pt x="85717" y="823445"/>
                  <a:pt x="102360" y="814418"/>
                </a:cubicBezTo>
                <a:cubicBezTo>
                  <a:pt x="108531" y="811068"/>
                  <a:pt x="114922" y="809187"/>
                  <a:pt x="121238" y="808619"/>
                </a:cubicBezTo>
                <a:close/>
                <a:moveTo>
                  <a:pt x="852320" y="803360"/>
                </a:moveTo>
                <a:lnTo>
                  <a:pt x="893167" y="894615"/>
                </a:lnTo>
                <a:lnTo>
                  <a:pt x="877850" y="910864"/>
                </a:lnTo>
                <a:lnTo>
                  <a:pt x="784422" y="875405"/>
                </a:lnTo>
                <a:lnTo>
                  <a:pt x="801488" y="860116"/>
                </a:lnTo>
                <a:lnTo>
                  <a:pt x="867440" y="885702"/>
                </a:lnTo>
                <a:lnTo>
                  <a:pt x="838301" y="821075"/>
                </a:lnTo>
                <a:close/>
                <a:moveTo>
                  <a:pt x="495055" y="739185"/>
                </a:moveTo>
                <a:cubicBezTo>
                  <a:pt x="527326" y="739439"/>
                  <a:pt x="544788" y="750045"/>
                  <a:pt x="559851" y="758395"/>
                </a:cubicBezTo>
                <a:cubicBezTo>
                  <a:pt x="573391" y="765899"/>
                  <a:pt x="586819" y="771597"/>
                  <a:pt x="611502" y="771597"/>
                </a:cubicBezTo>
                <a:cubicBezTo>
                  <a:pt x="636184" y="771597"/>
                  <a:pt x="649752" y="766632"/>
                  <a:pt x="663293" y="759128"/>
                </a:cubicBezTo>
                <a:cubicBezTo>
                  <a:pt x="678554" y="750638"/>
                  <a:pt x="698949" y="736815"/>
                  <a:pt x="733025" y="740624"/>
                </a:cubicBezTo>
                <a:cubicBezTo>
                  <a:pt x="681431" y="806971"/>
                  <a:pt x="610599" y="805955"/>
                  <a:pt x="610599" y="805955"/>
                </a:cubicBezTo>
                <a:cubicBezTo>
                  <a:pt x="579343" y="805955"/>
                  <a:pt x="561628" y="799580"/>
                  <a:pt x="546367" y="791117"/>
                </a:cubicBezTo>
                <a:cubicBezTo>
                  <a:pt x="532996" y="783670"/>
                  <a:pt x="519146" y="774756"/>
                  <a:pt x="495055" y="774530"/>
                </a:cubicBezTo>
                <a:cubicBezTo>
                  <a:pt x="470965" y="774756"/>
                  <a:pt x="457086" y="783698"/>
                  <a:pt x="443743" y="791117"/>
                </a:cubicBezTo>
                <a:cubicBezTo>
                  <a:pt x="428511" y="799580"/>
                  <a:pt x="410767" y="805955"/>
                  <a:pt x="379512" y="805955"/>
                </a:cubicBezTo>
                <a:cubicBezTo>
                  <a:pt x="379512" y="805955"/>
                  <a:pt x="308680" y="806971"/>
                  <a:pt x="257085" y="740624"/>
                </a:cubicBezTo>
                <a:cubicBezTo>
                  <a:pt x="291190" y="736815"/>
                  <a:pt x="311585" y="750666"/>
                  <a:pt x="326818" y="759128"/>
                </a:cubicBezTo>
                <a:cubicBezTo>
                  <a:pt x="340358" y="766632"/>
                  <a:pt x="353927" y="771597"/>
                  <a:pt x="378609" y="771597"/>
                </a:cubicBezTo>
                <a:cubicBezTo>
                  <a:pt x="403292" y="771597"/>
                  <a:pt x="416719" y="765899"/>
                  <a:pt x="430259" y="758395"/>
                </a:cubicBezTo>
                <a:cubicBezTo>
                  <a:pt x="445323" y="750045"/>
                  <a:pt x="462784" y="739467"/>
                  <a:pt x="495055" y="739185"/>
                </a:cubicBezTo>
                <a:close/>
                <a:moveTo>
                  <a:pt x="911192" y="698028"/>
                </a:moveTo>
                <a:lnTo>
                  <a:pt x="991136" y="736674"/>
                </a:lnTo>
                <a:lnTo>
                  <a:pt x="981884" y="755066"/>
                </a:lnTo>
                <a:lnTo>
                  <a:pt x="979937" y="754136"/>
                </a:lnTo>
                <a:cubicBezTo>
                  <a:pt x="977229" y="752781"/>
                  <a:pt x="972631" y="752584"/>
                  <a:pt x="967892" y="753938"/>
                </a:cubicBezTo>
                <a:lnTo>
                  <a:pt x="907497" y="768381"/>
                </a:lnTo>
                <a:lnTo>
                  <a:pt x="961348" y="795969"/>
                </a:lnTo>
                <a:lnTo>
                  <a:pt x="951926" y="814672"/>
                </a:lnTo>
                <a:lnTo>
                  <a:pt x="873167" y="773402"/>
                </a:lnTo>
                <a:lnTo>
                  <a:pt x="881771" y="756449"/>
                </a:lnTo>
                <a:lnTo>
                  <a:pt x="950459" y="739777"/>
                </a:lnTo>
                <a:lnTo>
                  <a:pt x="901855" y="716505"/>
                </a:lnTo>
                <a:close/>
                <a:moveTo>
                  <a:pt x="79059" y="698028"/>
                </a:moveTo>
                <a:lnTo>
                  <a:pt x="88256" y="717097"/>
                </a:lnTo>
                <a:lnTo>
                  <a:pt x="57395" y="731963"/>
                </a:lnTo>
                <a:cubicBezTo>
                  <a:pt x="69468" y="740370"/>
                  <a:pt x="88340" y="747055"/>
                  <a:pt x="102529" y="746688"/>
                </a:cubicBezTo>
                <a:lnTo>
                  <a:pt x="112289" y="766914"/>
                </a:lnTo>
                <a:cubicBezTo>
                  <a:pt x="95364" y="768325"/>
                  <a:pt x="73051" y="760342"/>
                  <a:pt x="59285" y="751907"/>
                </a:cubicBezTo>
                <a:lnTo>
                  <a:pt x="34179" y="809368"/>
                </a:lnTo>
                <a:lnTo>
                  <a:pt x="22726" y="785617"/>
                </a:lnTo>
                <a:lnTo>
                  <a:pt x="43601" y="738649"/>
                </a:lnTo>
                <a:lnTo>
                  <a:pt x="8283" y="755687"/>
                </a:lnTo>
                <a:lnTo>
                  <a:pt x="0" y="738563"/>
                </a:lnTo>
                <a:lnTo>
                  <a:pt x="0" y="736164"/>
                </a:lnTo>
                <a:close/>
                <a:moveTo>
                  <a:pt x="258750" y="664995"/>
                </a:moveTo>
                <a:cubicBezTo>
                  <a:pt x="292629" y="664995"/>
                  <a:pt x="310372" y="678113"/>
                  <a:pt x="326000" y="686801"/>
                </a:cubicBezTo>
                <a:cubicBezTo>
                  <a:pt x="339850" y="694502"/>
                  <a:pt x="351839" y="701977"/>
                  <a:pt x="377142" y="701977"/>
                </a:cubicBezTo>
                <a:cubicBezTo>
                  <a:pt x="402474" y="701977"/>
                  <a:pt x="414435" y="694502"/>
                  <a:pt x="428313" y="686801"/>
                </a:cubicBezTo>
                <a:cubicBezTo>
                  <a:pt x="443856" y="678169"/>
                  <a:pt x="461572" y="668381"/>
                  <a:pt x="495084" y="668268"/>
                </a:cubicBezTo>
                <a:cubicBezTo>
                  <a:pt x="528568" y="668409"/>
                  <a:pt x="546311" y="678169"/>
                  <a:pt x="561854" y="686801"/>
                </a:cubicBezTo>
                <a:cubicBezTo>
                  <a:pt x="575732" y="694502"/>
                  <a:pt x="587721" y="701977"/>
                  <a:pt x="613025" y="701977"/>
                </a:cubicBezTo>
                <a:cubicBezTo>
                  <a:pt x="638328" y="701977"/>
                  <a:pt x="650289" y="694502"/>
                  <a:pt x="664167" y="686801"/>
                </a:cubicBezTo>
                <a:cubicBezTo>
                  <a:pt x="679823" y="678113"/>
                  <a:pt x="697538" y="664995"/>
                  <a:pt x="731417" y="664995"/>
                </a:cubicBezTo>
                <a:cubicBezTo>
                  <a:pt x="752828" y="664995"/>
                  <a:pt x="778413" y="671766"/>
                  <a:pt x="778413" y="671737"/>
                </a:cubicBezTo>
                <a:lnTo>
                  <a:pt x="760049" y="703698"/>
                </a:lnTo>
                <a:cubicBezTo>
                  <a:pt x="760049" y="703698"/>
                  <a:pt x="744675" y="700934"/>
                  <a:pt x="731445" y="700934"/>
                </a:cubicBezTo>
                <a:cubicBezTo>
                  <a:pt x="706114" y="700934"/>
                  <a:pt x="692489" y="708381"/>
                  <a:pt x="678610" y="716082"/>
                </a:cubicBezTo>
                <a:cubicBezTo>
                  <a:pt x="662983" y="724798"/>
                  <a:pt x="649950" y="736759"/>
                  <a:pt x="616043" y="736759"/>
                </a:cubicBezTo>
                <a:cubicBezTo>
                  <a:pt x="582164" y="736759"/>
                  <a:pt x="563688" y="725786"/>
                  <a:pt x="548060" y="717097"/>
                </a:cubicBezTo>
                <a:cubicBezTo>
                  <a:pt x="534265" y="709424"/>
                  <a:pt x="520048" y="702824"/>
                  <a:pt x="495084" y="702739"/>
                </a:cubicBezTo>
                <a:cubicBezTo>
                  <a:pt x="470090" y="702824"/>
                  <a:pt x="455901" y="709453"/>
                  <a:pt x="442107" y="717097"/>
                </a:cubicBezTo>
                <a:cubicBezTo>
                  <a:pt x="426508" y="725786"/>
                  <a:pt x="408031" y="736759"/>
                  <a:pt x="374124" y="736759"/>
                </a:cubicBezTo>
                <a:cubicBezTo>
                  <a:pt x="340217" y="736759"/>
                  <a:pt x="327184" y="724770"/>
                  <a:pt x="311557" y="716082"/>
                </a:cubicBezTo>
                <a:cubicBezTo>
                  <a:pt x="297678" y="708381"/>
                  <a:pt x="284025" y="700934"/>
                  <a:pt x="258721" y="700934"/>
                </a:cubicBezTo>
                <a:cubicBezTo>
                  <a:pt x="245492" y="700934"/>
                  <a:pt x="230118" y="703698"/>
                  <a:pt x="230118" y="703698"/>
                </a:cubicBezTo>
                <a:lnTo>
                  <a:pt x="211754" y="671737"/>
                </a:lnTo>
                <a:cubicBezTo>
                  <a:pt x="211754" y="671737"/>
                  <a:pt x="237339" y="664995"/>
                  <a:pt x="258750" y="664995"/>
                </a:cubicBezTo>
                <a:close/>
                <a:moveTo>
                  <a:pt x="949867" y="589283"/>
                </a:moveTo>
                <a:lnTo>
                  <a:pt x="959317" y="606265"/>
                </a:lnTo>
                <a:cubicBezTo>
                  <a:pt x="952406" y="610468"/>
                  <a:pt x="948089" y="616589"/>
                  <a:pt x="946482" y="624685"/>
                </a:cubicBezTo>
                <a:cubicBezTo>
                  <a:pt x="944817" y="633148"/>
                  <a:pt x="946848" y="638479"/>
                  <a:pt x="951841" y="639467"/>
                </a:cubicBezTo>
                <a:cubicBezTo>
                  <a:pt x="958047" y="640679"/>
                  <a:pt x="962673" y="634332"/>
                  <a:pt x="966228" y="624826"/>
                </a:cubicBezTo>
                <a:cubicBezTo>
                  <a:pt x="972829" y="607760"/>
                  <a:pt x="981630" y="593627"/>
                  <a:pt x="1001404" y="597548"/>
                </a:cubicBezTo>
                <a:cubicBezTo>
                  <a:pt x="1021207" y="601469"/>
                  <a:pt x="1027244" y="619325"/>
                  <a:pt x="1023435" y="638508"/>
                </a:cubicBezTo>
                <a:cubicBezTo>
                  <a:pt x="1020248" y="654925"/>
                  <a:pt x="1011870" y="665814"/>
                  <a:pt x="998753" y="673317"/>
                </a:cubicBezTo>
                <a:lnTo>
                  <a:pt x="988879" y="655856"/>
                </a:lnTo>
                <a:cubicBezTo>
                  <a:pt x="998612" y="650412"/>
                  <a:pt x="1004197" y="643867"/>
                  <a:pt x="1006059" y="634417"/>
                </a:cubicBezTo>
                <a:cubicBezTo>
                  <a:pt x="1007723" y="625955"/>
                  <a:pt x="1005438" y="619297"/>
                  <a:pt x="999091" y="618028"/>
                </a:cubicBezTo>
                <a:cubicBezTo>
                  <a:pt x="991870" y="616617"/>
                  <a:pt x="987074" y="624939"/>
                  <a:pt x="983548" y="633543"/>
                </a:cubicBezTo>
                <a:cubicBezTo>
                  <a:pt x="977596" y="649311"/>
                  <a:pt x="967920" y="663472"/>
                  <a:pt x="949387" y="659805"/>
                </a:cubicBezTo>
                <a:cubicBezTo>
                  <a:pt x="932828" y="656533"/>
                  <a:pt x="925212" y="641441"/>
                  <a:pt x="929302" y="620651"/>
                </a:cubicBezTo>
                <a:cubicBezTo>
                  <a:pt x="932095" y="606603"/>
                  <a:pt x="937737" y="596984"/>
                  <a:pt x="949867" y="589283"/>
                </a:cubicBezTo>
                <a:close/>
                <a:moveTo>
                  <a:pt x="424195" y="455094"/>
                </a:moveTo>
                <a:lnTo>
                  <a:pt x="565972" y="455094"/>
                </a:lnTo>
                <a:lnTo>
                  <a:pt x="565916" y="476504"/>
                </a:lnTo>
                <a:cubicBezTo>
                  <a:pt x="565916" y="476504"/>
                  <a:pt x="557087" y="480425"/>
                  <a:pt x="557087" y="490242"/>
                </a:cubicBezTo>
                <a:cubicBezTo>
                  <a:pt x="557087" y="509903"/>
                  <a:pt x="572376" y="587703"/>
                  <a:pt x="569442" y="643867"/>
                </a:cubicBezTo>
                <a:lnTo>
                  <a:pt x="520077" y="643867"/>
                </a:lnTo>
                <a:lnTo>
                  <a:pt x="516353" y="590552"/>
                </a:lnTo>
                <a:cubicBezTo>
                  <a:pt x="514717" y="577069"/>
                  <a:pt x="506085" y="569226"/>
                  <a:pt x="495055" y="569226"/>
                </a:cubicBezTo>
                <a:cubicBezTo>
                  <a:pt x="484054" y="569226"/>
                  <a:pt x="475394" y="577097"/>
                  <a:pt x="473758" y="590552"/>
                </a:cubicBezTo>
                <a:lnTo>
                  <a:pt x="470034" y="643867"/>
                </a:lnTo>
                <a:lnTo>
                  <a:pt x="420669" y="643867"/>
                </a:lnTo>
                <a:cubicBezTo>
                  <a:pt x="417735" y="587703"/>
                  <a:pt x="433024" y="509875"/>
                  <a:pt x="433024" y="490242"/>
                </a:cubicBezTo>
                <a:cubicBezTo>
                  <a:pt x="433024" y="480425"/>
                  <a:pt x="424195" y="476504"/>
                  <a:pt x="424195" y="476504"/>
                </a:cubicBezTo>
                <a:close/>
                <a:moveTo>
                  <a:pt x="624534" y="425136"/>
                </a:moveTo>
                <a:lnTo>
                  <a:pt x="639992" y="425136"/>
                </a:lnTo>
                <a:lnTo>
                  <a:pt x="641995" y="441186"/>
                </a:lnTo>
                <a:lnTo>
                  <a:pt x="656946" y="441186"/>
                </a:lnTo>
                <a:lnTo>
                  <a:pt x="659146" y="425136"/>
                </a:lnTo>
                <a:lnTo>
                  <a:pt x="667694" y="425136"/>
                </a:lnTo>
                <a:lnTo>
                  <a:pt x="676213" y="425136"/>
                </a:lnTo>
                <a:lnTo>
                  <a:pt x="678413" y="441186"/>
                </a:lnTo>
                <a:lnTo>
                  <a:pt x="693363" y="441186"/>
                </a:lnTo>
                <a:lnTo>
                  <a:pt x="695366" y="425136"/>
                </a:lnTo>
                <a:lnTo>
                  <a:pt x="710825" y="425136"/>
                </a:lnTo>
                <a:lnTo>
                  <a:pt x="708709" y="447787"/>
                </a:lnTo>
                <a:lnTo>
                  <a:pt x="698131" y="456363"/>
                </a:lnTo>
                <a:lnTo>
                  <a:pt x="698723" y="467364"/>
                </a:lnTo>
                <a:lnTo>
                  <a:pt x="698808" y="467364"/>
                </a:lnTo>
                <a:cubicBezTo>
                  <a:pt x="698808" y="478817"/>
                  <a:pt x="709781" y="481074"/>
                  <a:pt x="709781" y="481074"/>
                </a:cubicBezTo>
                <a:lnTo>
                  <a:pt x="709781" y="493683"/>
                </a:lnTo>
                <a:lnTo>
                  <a:pt x="701234" y="493683"/>
                </a:lnTo>
                <a:cubicBezTo>
                  <a:pt x="701601" y="536222"/>
                  <a:pt x="722729" y="597689"/>
                  <a:pt x="722786" y="643895"/>
                </a:cubicBezTo>
                <a:lnTo>
                  <a:pt x="667694" y="643895"/>
                </a:lnTo>
                <a:lnTo>
                  <a:pt x="612602" y="643895"/>
                </a:lnTo>
                <a:cubicBezTo>
                  <a:pt x="612602" y="597717"/>
                  <a:pt x="633730" y="536222"/>
                  <a:pt x="634097" y="493683"/>
                </a:cubicBezTo>
                <a:lnTo>
                  <a:pt x="625549" y="493683"/>
                </a:lnTo>
                <a:lnTo>
                  <a:pt x="625549" y="481074"/>
                </a:lnTo>
                <a:cubicBezTo>
                  <a:pt x="625549" y="481074"/>
                  <a:pt x="636551" y="478817"/>
                  <a:pt x="636551" y="467364"/>
                </a:cubicBezTo>
                <a:lnTo>
                  <a:pt x="636607" y="467364"/>
                </a:lnTo>
                <a:lnTo>
                  <a:pt x="637228" y="456363"/>
                </a:lnTo>
                <a:lnTo>
                  <a:pt x="626650" y="447787"/>
                </a:lnTo>
                <a:close/>
                <a:moveTo>
                  <a:pt x="279370" y="425136"/>
                </a:moveTo>
                <a:lnTo>
                  <a:pt x="294829" y="425136"/>
                </a:lnTo>
                <a:lnTo>
                  <a:pt x="296832" y="441186"/>
                </a:lnTo>
                <a:lnTo>
                  <a:pt x="311782" y="441186"/>
                </a:lnTo>
                <a:lnTo>
                  <a:pt x="313983" y="425136"/>
                </a:lnTo>
                <a:lnTo>
                  <a:pt x="322502" y="425136"/>
                </a:lnTo>
                <a:lnTo>
                  <a:pt x="331049" y="425136"/>
                </a:lnTo>
                <a:lnTo>
                  <a:pt x="333249" y="441186"/>
                </a:lnTo>
                <a:lnTo>
                  <a:pt x="348200" y="441186"/>
                </a:lnTo>
                <a:lnTo>
                  <a:pt x="350203" y="425136"/>
                </a:lnTo>
                <a:lnTo>
                  <a:pt x="365661" y="425136"/>
                </a:lnTo>
                <a:lnTo>
                  <a:pt x="363546" y="447787"/>
                </a:lnTo>
                <a:lnTo>
                  <a:pt x="352967" y="456363"/>
                </a:lnTo>
                <a:lnTo>
                  <a:pt x="353588" y="467364"/>
                </a:lnTo>
                <a:lnTo>
                  <a:pt x="353644" y="467364"/>
                </a:lnTo>
                <a:cubicBezTo>
                  <a:pt x="353644" y="478817"/>
                  <a:pt x="364646" y="481074"/>
                  <a:pt x="364646" y="481074"/>
                </a:cubicBezTo>
                <a:lnTo>
                  <a:pt x="364646" y="493683"/>
                </a:lnTo>
                <a:lnTo>
                  <a:pt x="356098" y="493683"/>
                </a:lnTo>
                <a:cubicBezTo>
                  <a:pt x="356465" y="536222"/>
                  <a:pt x="377594" y="597689"/>
                  <a:pt x="377566" y="643895"/>
                </a:cubicBezTo>
                <a:lnTo>
                  <a:pt x="322474" y="643895"/>
                </a:lnTo>
                <a:lnTo>
                  <a:pt x="267410" y="643895"/>
                </a:lnTo>
                <a:cubicBezTo>
                  <a:pt x="267410" y="597717"/>
                  <a:pt x="288538" y="536222"/>
                  <a:pt x="288905" y="493683"/>
                </a:cubicBezTo>
                <a:lnTo>
                  <a:pt x="280358" y="493683"/>
                </a:lnTo>
                <a:lnTo>
                  <a:pt x="280358" y="481074"/>
                </a:lnTo>
                <a:cubicBezTo>
                  <a:pt x="280358" y="481074"/>
                  <a:pt x="291359" y="478817"/>
                  <a:pt x="291359" y="467364"/>
                </a:cubicBezTo>
                <a:lnTo>
                  <a:pt x="291416" y="467364"/>
                </a:lnTo>
                <a:lnTo>
                  <a:pt x="292036" y="456363"/>
                </a:lnTo>
                <a:lnTo>
                  <a:pt x="281458" y="447787"/>
                </a:lnTo>
                <a:close/>
                <a:moveTo>
                  <a:pt x="1008795" y="375686"/>
                </a:moveTo>
                <a:lnTo>
                  <a:pt x="1014380" y="401468"/>
                </a:lnTo>
                <a:lnTo>
                  <a:pt x="983125" y="442258"/>
                </a:lnTo>
                <a:lnTo>
                  <a:pt x="1021433" y="433937"/>
                </a:lnTo>
                <a:lnTo>
                  <a:pt x="1025918" y="454642"/>
                </a:lnTo>
                <a:lnTo>
                  <a:pt x="939147" y="473486"/>
                </a:lnTo>
                <a:lnTo>
                  <a:pt x="934662" y="452780"/>
                </a:lnTo>
                <a:lnTo>
                  <a:pt x="968146" y="445503"/>
                </a:lnTo>
                <a:cubicBezTo>
                  <a:pt x="958358" y="434501"/>
                  <a:pt x="941602" y="423641"/>
                  <a:pt x="927695" y="420679"/>
                </a:cubicBezTo>
                <a:lnTo>
                  <a:pt x="922927" y="398732"/>
                </a:lnTo>
                <a:cubicBezTo>
                  <a:pt x="939712" y="401327"/>
                  <a:pt x="959542" y="414275"/>
                  <a:pt x="970967" y="425700"/>
                </a:cubicBezTo>
                <a:close/>
                <a:moveTo>
                  <a:pt x="667637" y="368492"/>
                </a:moveTo>
                <a:cubicBezTo>
                  <a:pt x="686396" y="368492"/>
                  <a:pt x="701996" y="381750"/>
                  <a:pt x="701996" y="402964"/>
                </a:cubicBezTo>
                <a:lnTo>
                  <a:pt x="701996" y="410354"/>
                </a:lnTo>
                <a:lnTo>
                  <a:pt x="633279" y="410354"/>
                </a:lnTo>
                <a:lnTo>
                  <a:pt x="633279" y="402964"/>
                </a:lnTo>
                <a:cubicBezTo>
                  <a:pt x="633279" y="381750"/>
                  <a:pt x="648878" y="368492"/>
                  <a:pt x="667637" y="368492"/>
                </a:cubicBezTo>
                <a:close/>
                <a:moveTo>
                  <a:pt x="322530" y="368492"/>
                </a:moveTo>
                <a:cubicBezTo>
                  <a:pt x="341289" y="368492"/>
                  <a:pt x="356888" y="381750"/>
                  <a:pt x="356888" y="402964"/>
                </a:cubicBezTo>
                <a:lnTo>
                  <a:pt x="356888" y="410354"/>
                </a:lnTo>
                <a:lnTo>
                  <a:pt x="288172" y="410354"/>
                </a:lnTo>
                <a:lnTo>
                  <a:pt x="288172" y="402964"/>
                </a:lnTo>
                <a:cubicBezTo>
                  <a:pt x="288172" y="381750"/>
                  <a:pt x="303771" y="368492"/>
                  <a:pt x="322530" y="368492"/>
                </a:cubicBezTo>
                <a:close/>
                <a:moveTo>
                  <a:pt x="430767" y="356673"/>
                </a:moveTo>
                <a:lnTo>
                  <a:pt x="454011" y="356673"/>
                </a:lnTo>
                <a:lnTo>
                  <a:pt x="456381" y="374501"/>
                </a:lnTo>
                <a:lnTo>
                  <a:pt x="476889" y="374501"/>
                </a:lnTo>
                <a:lnTo>
                  <a:pt x="479258" y="356673"/>
                </a:lnTo>
                <a:lnTo>
                  <a:pt x="510937" y="356673"/>
                </a:lnTo>
                <a:lnTo>
                  <a:pt x="513306" y="374501"/>
                </a:lnTo>
                <a:lnTo>
                  <a:pt x="533814" y="374501"/>
                </a:lnTo>
                <a:lnTo>
                  <a:pt x="536212" y="356673"/>
                </a:lnTo>
                <a:lnTo>
                  <a:pt x="559428" y="356673"/>
                </a:lnTo>
                <a:lnTo>
                  <a:pt x="557905" y="385079"/>
                </a:lnTo>
                <a:cubicBezTo>
                  <a:pt x="557905" y="385079"/>
                  <a:pt x="545662" y="389988"/>
                  <a:pt x="545662" y="402738"/>
                </a:cubicBezTo>
                <a:cubicBezTo>
                  <a:pt x="545662" y="411567"/>
                  <a:pt x="549132" y="438168"/>
                  <a:pt x="549132" y="438168"/>
                </a:cubicBezTo>
                <a:lnTo>
                  <a:pt x="441063" y="438168"/>
                </a:lnTo>
                <a:cubicBezTo>
                  <a:pt x="441063" y="438168"/>
                  <a:pt x="444533" y="411567"/>
                  <a:pt x="444533" y="402738"/>
                </a:cubicBezTo>
                <a:cubicBezTo>
                  <a:pt x="444533" y="389988"/>
                  <a:pt x="432291" y="385079"/>
                  <a:pt x="432291" y="385079"/>
                </a:cubicBezTo>
                <a:close/>
                <a:moveTo>
                  <a:pt x="938664" y="280167"/>
                </a:moveTo>
                <a:cubicBezTo>
                  <a:pt x="931707" y="277963"/>
                  <a:pt x="923858" y="278436"/>
                  <a:pt x="916665" y="282201"/>
                </a:cubicBezTo>
                <a:cubicBezTo>
                  <a:pt x="902278" y="289705"/>
                  <a:pt x="897201" y="306884"/>
                  <a:pt x="904479" y="320791"/>
                </a:cubicBezTo>
                <a:cubicBezTo>
                  <a:pt x="911672" y="334529"/>
                  <a:pt x="928682" y="340171"/>
                  <a:pt x="943068" y="332639"/>
                </a:cubicBezTo>
                <a:cubicBezTo>
                  <a:pt x="957455" y="325107"/>
                  <a:pt x="962532" y="307928"/>
                  <a:pt x="955311" y="294190"/>
                </a:cubicBezTo>
                <a:cubicBezTo>
                  <a:pt x="951686" y="287251"/>
                  <a:pt x="945621" y="282371"/>
                  <a:pt x="938664" y="280167"/>
                </a:cubicBezTo>
                <a:close/>
                <a:moveTo>
                  <a:pt x="926006" y="258348"/>
                </a:moveTo>
                <a:cubicBezTo>
                  <a:pt x="944974" y="256926"/>
                  <a:pt x="963089" y="267314"/>
                  <a:pt x="972462" y="285192"/>
                </a:cubicBezTo>
                <a:cubicBezTo>
                  <a:pt x="984958" y="309028"/>
                  <a:pt x="977596" y="338055"/>
                  <a:pt x="952716" y="351116"/>
                </a:cubicBezTo>
                <a:cubicBezTo>
                  <a:pt x="927836" y="364148"/>
                  <a:pt x="899796" y="353626"/>
                  <a:pt x="887300" y="329790"/>
                </a:cubicBezTo>
                <a:cubicBezTo>
                  <a:pt x="874831" y="305953"/>
                  <a:pt x="882165" y="276870"/>
                  <a:pt x="907046" y="263866"/>
                </a:cubicBezTo>
                <a:cubicBezTo>
                  <a:pt x="913266" y="260608"/>
                  <a:pt x="919683" y="258822"/>
                  <a:pt x="926006" y="258348"/>
                </a:cubicBezTo>
                <a:close/>
                <a:moveTo>
                  <a:pt x="620980" y="249367"/>
                </a:moveTo>
                <a:cubicBezTo>
                  <a:pt x="638130" y="250326"/>
                  <a:pt x="652179" y="264486"/>
                  <a:pt x="652940" y="281637"/>
                </a:cubicBezTo>
                <a:cubicBezTo>
                  <a:pt x="653843" y="301130"/>
                  <a:pt x="638328" y="317209"/>
                  <a:pt x="619033" y="317209"/>
                </a:cubicBezTo>
                <a:cubicBezTo>
                  <a:pt x="610373" y="317209"/>
                  <a:pt x="602475" y="313965"/>
                  <a:pt x="596466" y="308605"/>
                </a:cubicBezTo>
                <a:cubicBezTo>
                  <a:pt x="596043" y="308210"/>
                  <a:pt x="596410" y="307477"/>
                  <a:pt x="596974" y="307646"/>
                </a:cubicBezTo>
                <a:cubicBezTo>
                  <a:pt x="599202" y="308295"/>
                  <a:pt x="601544" y="308633"/>
                  <a:pt x="603970" y="308633"/>
                </a:cubicBezTo>
                <a:cubicBezTo>
                  <a:pt x="619400" y="308633"/>
                  <a:pt x="631614" y="294867"/>
                  <a:pt x="629019" y="278957"/>
                </a:cubicBezTo>
                <a:cubicBezTo>
                  <a:pt x="627411" y="269084"/>
                  <a:pt x="619795" y="260932"/>
                  <a:pt x="610063" y="258591"/>
                </a:cubicBezTo>
                <a:cubicBezTo>
                  <a:pt x="605465" y="257491"/>
                  <a:pt x="601036" y="257688"/>
                  <a:pt x="597002" y="258845"/>
                </a:cubicBezTo>
                <a:cubicBezTo>
                  <a:pt x="596410" y="259042"/>
                  <a:pt x="596015" y="258309"/>
                  <a:pt x="596466" y="257914"/>
                </a:cubicBezTo>
                <a:cubicBezTo>
                  <a:pt x="602926" y="252187"/>
                  <a:pt x="611558" y="248859"/>
                  <a:pt x="620980" y="249367"/>
                </a:cubicBezTo>
                <a:close/>
                <a:moveTo>
                  <a:pt x="495084" y="243273"/>
                </a:moveTo>
                <a:cubicBezTo>
                  <a:pt x="495084" y="243273"/>
                  <a:pt x="547326" y="322963"/>
                  <a:pt x="547326" y="335065"/>
                </a:cubicBezTo>
                <a:lnTo>
                  <a:pt x="547326" y="340086"/>
                </a:lnTo>
                <a:lnTo>
                  <a:pt x="442812" y="340086"/>
                </a:lnTo>
                <a:lnTo>
                  <a:pt x="442812" y="335065"/>
                </a:lnTo>
                <a:cubicBezTo>
                  <a:pt x="442812" y="322963"/>
                  <a:pt x="495084" y="243273"/>
                  <a:pt x="495084" y="243273"/>
                </a:cubicBezTo>
                <a:close/>
                <a:moveTo>
                  <a:pt x="367015" y="242709"/>
                </a:moveTo>
                <a:lnTo>
                  <a:pt x="375196" y="269084"/>
                </a:lnTo>
                <a:lnTo>
                  <a:pt x="402135" y="262991"/>
                </a:lnTo>
                <a:lnTo>
                  <a:pt x="383376" y="283273"/>
                </a:lnTo>
                <a:lnTo>
                  <a:pt x="402135" y="303556"/>
                </a:lnTo>
                <a:lnTo>
                  <a:pt x="375196" y="297462"/>
                </a:lnTo>
                <a:lnTo>
                  <a:pt x="367015" y="323838"/>
                </a:lnTo>
                <a:lnTo>
                  <a:pt x="358835" y="297462"/>
                </a:lnTo>
                <a:lnTo>
                  <a:pt x="331895" y="303556"/>
                </a:lnTo>
                <a:lnTo>
                  <a:pt x="350654" y="283273"/>
                </a:lnTo>
                <a:lnTo>
                  <a:pt x="331895" y="262991"/>
                </a:lnTo>
                <a:lnTo>
                  <a:pt x="358835" y="269084"/>
                </a:lnTo>
                <a:close/>
                <a:moveTo>
                  <a:pt x="495084" y="198111"/>
                </a:moveTo>
                <a:cubicBezTo>
                  <a:pt x="504675" y="198111"/>
                  <a:pt x="512432" y="205868"/>
                  <a:pt x="512432" y="215459"/>
                </a:cubicBezTo>
                <a:cubicBezTo>
                  <a:pt x="512432" y="225022"/>
                  <a:pt x="504646" y="232808"/>
                  <a:pt x="495084" y="232808"/>
                </a:cubicBezTo>
                <a:cubicBezTo>
                  <a:pt x="485492" y="232808"/>
                  <a:pt x="477735" y="225051"/>
                  <a:pt x="477735" y="215459"/>
                </a:cubicBezTo>
                <a:cubicBezTo>
                  <a:pt x="477735" y="205868"/>
                  <a:pt x="485492" y="198111"/>
                  <a:pt x="495084" y="198111"/>
                </a:cubicBezTo>
                <a:close/>
                <a:moveTo>
                  <a:pt x="825973" y="112243"/>
                </a:moveTo>
                <a:lnTo>
                  <a:pt x="842109" y="125417"/>
                </a:lnTo>
                <a:lnTo>
                  <a:pt x="808202" y="172780"/>
                </a:lnTo>
                <a:lnTo>
                  <a:pt x="864253" y="148548"/>
                </a:lnTo>
                <a:lnTo>
                  <a:pt x="873590" y="157687"/>
                </a:lnTo>
                <a:lnTo>
                  <a:pt x="850430" y="214162"/>
                </a:lnTo>
                <a:lnTo>
                  <a:pt x="897088" y="179239"/>
                </a:lnTo>
                <a:lnTo>
                  <a:pt x="910741" y="195290"/>
                </a:lnTo>
                <a:lnTo>
                  <a:pt x="838329" y="246207"/>
                </a:lnTo>
                <a:lnTo>
                  <a:pt x="823576" y="231708"/>
                </a:lnTo>
                <a:lnTo>
                  <a:pt x="845832" y="176757"/>
                </a:lnTo>
                <a:lnTo>
                  <a:pt x="790881" y="199634"/>
                </a:lnTo>
                <a:lnTo>
                  <a:pt x="775846" y="184881"/>
                </a:lnTo>
                <a:close/>
                <a:moveTo>
                  <a:pt x="295985" y="37095"/>
                </a:moveTo>
                <a:lnTo>
                  <a:pt x="333870" y="117405"/>
                </a:lnTo>
                <a:lnTo>
                  <a:pt x="273193" y="146037"/>
                </a:lnTo>
                <a:lnTo>
                  <a:pt x="265661" y="130099"/>
                </a:lnTo>
                <a:lnTo>
                  <a:pt x="307184" y="110494"/>
                </a:lnTo>
                <a:lnTo>
                  <a:pt x="299822" y="94895"/>
                </a:lnTo>
                <a:lnTo>
                  <a:pt x="265153" y="111256"/>
                </a:lnTo>
                <a:lnTo>
                  <a:pt x="257649" y="95318"/>
                </a:lnTo>
                <a:lnTo>
                  <a:pt x="292290" y="78957"/>
                </a:lnTo>
                <a:lnTo>
                  <a:pt x="284335" y="62088"/>
                </a:lnTo>
                <a:lnTo>
                  <a:pt x="242812" y="81693"/>
                </a:lnTo>
                <a:lnTo>
                  <a:pt x="235280" y="65727"/>
                </a:lnTo>
                <a:close/>
                <a:moveTo>
                  <a:pt x="666311" y="26037"/>
                </a:moveTo>
                <a:lnTo>
                  <a:pt x="685944" y="33061"/>
                </a:lnTo>
                <a:lnTo>
                  <a:pt x="669809" y="89450"/>
                </a:lnTo>
                <a:lnTo>
                  <a:pt x="714464" y="47786"/>
                </a:lnTo>
                <a:lnTo>
                  <a:pt x="726340" y="53287"/>
                </a:lnTo>
                <a:lnTo>
                  <a:pt x="723491" y="114274"/>
                </a:lnTo>
                <a:lnTo>
                  <a:pt x="755790" y="65586"/>
                </a:lnTo>
                <a:lnTo>
                  <a:pt x="774013" y="76192"/>
                </a:lnTo>
                <a:lnTo>
                  <a:pt x="722898" y="148520"/>
                </a:lnTo>
                <a:lnTo>
                  <a:pt x="704139" y="139831"/>
                </a:lnTo>
                <a:lnTo>
                  <a:pt x="706650" y="80593"/>
                </a:lnTo>
                <a:lnTo>
                  <a:pt x="662559" y="120593"/>
                </a:lnTo>
                <a:lnTo>
                  <a:pt x="643434" y="111764"/>
                </a:lnTo>
                <a:close/>
                <a:moveTo>
                  <a:pt x="561487" y="1044"/>
                </a:moveTo>
                <a:cubicBezTo>
                  <a:pt x="587975" y="4344"/>
                  <a:pt x="600218" y="21975"/>
                  <a:pt x="597200" y="46178"/>
                </a:cubicBezTo>
                <a:lnTo>
                  <a:pt x="590316" y="97180"/>
                </a:lnTo>
                <a:lnTo>
                  <a:pt x="569414" y="94331"/>
                </a:lnTo>
                <a:lnTo>
                  <a:pt x="575225" y="47899"/>
                </a:lnTo>
                <a:cubicBezTo>
                  <a:pt x="577143" y="32553"/>
                  <a:pt x="573814" y="22285"/>
                  <a:pt x="559090" y="20423"/>
                </a:cubicBezTo>
                <a:cubicBezTo>
                  <a:pt x="544110" y="18562"/>
                  <a:pt x="538328" y="27927"/>
                  <a:pt x="536438" y="43019"/>
                </a:cubicBezTo>
                <a:lnTo>
                  <a:pt x="530627" y="89450"/>
                </a:lnTo>
                <a:lnTo>
                  <a:pt x="509696" y="87081"/>
                </a:lnTo>
                <a:lnTo>
                  <a:pt x="515535" y="36333"/>
                </a:lnTo>
                <a:cubicBezTo>
                  <a:pt x="518582" y="11904"/>
                  <a:pt x="534942" y="-2285"/>
                  <a:pt x="561487" y="1044"/>
                </a:cubicBezTo>
                <a:close/>
                <a:moveTo>
                  <a:pt x="448793" y="0"/>
                </a:moveTo>
                <a:lnTo>
                  <a:pt x="462192" y="87843"/>
                </a:lnTo>
                <a:lnTo>
                  <a:pt x="443433" y="90945"/>
                </a:lnTo>
                <a:lnTo>
                  <a:pt x="389300" y="45501"/>
                </a:lnTo>
                <a:lnTo>
                  <a:pt x="399371" y="98449"/>
                </a:lnTo>
                <a:lnTo>
                  <a:pt x="378948" y="101891"/>
                </a:lnTo>
                <a:lnTo>
                  <a:pt x="362671" y="14612"/>
                </a:lnTo>
                <a:lnTo>
                  <a:pt x="382982" y="11171"/>
                </a:lnTo>
                <a:lnTo>
                  <a:pt x="383405" y="13286"/>
                </a:lnTo>
                <a:cubicBezTo>
                  <a:pt x="383912" y="16305"/>
                  <a:pt x="386508" y="20085"/>
                  <a:pt x="390400" y="23131"/>
                </a:cubicBezTo>
                <a:lnTo>
                  <a:pt x="437848" y="63216"/>
                </a:lnTo>
                <a:lnTo>
                  <a:pt x="428144" y="3498"/>
                </a:lnTo>
                <a:close/>
              </a:path>
            </a:pathLst>
          </a:custGeom>
          <a:solidFill>
            <a:schemeClr val="bg1"/>
          </a:solidFill>
        </p:spPr>
        <p:txBody>
          <a:bodyPr wrap="square">
            <a:noAutofit/>
          </a:bodyPr>
          <a:lstStyle>
            <a:lvl1pPr marL="0" indent="0">
              <a:buNone/>
              <a:defRPr sz="100">
                <a:noFill/>
              </a:defRPr>
            </a:lvl1pPr>
            <a:lvl2pPr marL="201812" indent="0">
              <a:buNone/>
              <a:defRPr sz="100"/>
            </a:lvl2pPr>
            <a:lvl3pPr marL="447675" indent="0">
              <a:buNone/>
              <a:defRPr sz="100"/>
            </a:lvl3pPr>
            <a:lvl4pPr>
              <a:buNone/>
              <a:defRPr sz="100"/>
            </a:lvl4pPr>
            <a:lvl5pPr>
              <a:buNone/>
              <a:defRPr sz="100"/>
            </a:lvl5pPr>
          </a:lstStyle>
          <a:p>
            <a:pPr lvl="0"/>
            <a:r>
              <a:rPr lang="da-DK" dirty="0"/>
              <a:t>.</a:t>
            </a:r>
          </a:p>
        </p:txBody>
      </p:sp>
      <p:sp>
        <p:nvSpPr>
          <p:cNvPr id="12" name="Date_GeneralDate">
            <a:extLst>
              <a:ext uri="{FF2B5EF4-FFF2-40B4-BE49-F238E27FC236}">
                <a16:creationId xmlns:a16="http://schemas.microsoft.com/office/drawing/2014/main" id="{ED397024-840C-483C-9221-D7196DFC9407}"/>
              </a:ext>
            </a:extLst>
          </p:cNvPr>
          <p:cNvSpPr>
            <a:spLocks noGrp="1"/>
          </p:cNvSpPr>
          <p:nvPr>
            <p:ph type="dt" sz="half" idx="10"/>
          </p:nvPr>
        </p:nvSpPr>
        <p:spPr>
          <a:xfrm>
            <a:off x="0" y="6912000"/>
            <a:ext cx="0" cy="0"/>
          </a:xfrm>
        </p:spPr>
        <p:txBody>
          <a:bodyPr/>
          <a:lstStyle>
            <a:lvl1pPr>
              <a:defRPr>
                <a:noFill/>
              </a:defRPr>
            </a:lvl1pPr>
          </a:lstStyle>
          <a:p>
            <a:endParaRPr lang="da-DK" dirty="0"/>
          </a:p>
        </p:txBody>
      </p:sp>
      <p:sp>
        <p:nvSpPr>
          <p:cNvPr id="15" name="FLD_PresentationTitle">
            <a:extLst>
              <a:ext uri="{FF2B5EF4-FFF2-40B4-BE49-F238E27FC236}">
                <a16:creationId xmlns:a16="http://schemas.microsoft.com/office/drawing/2014/main" id="{E3294628-B382-4444-8C1E-34B1C37B8D45}"/>
              </a:ext>
            </a:extLst>
          </p:cNvPr>
          <p:cNvSpPr>
            <a:spLocks noGrp="1"/>
          </p:cNvSpPr>
          <p:nvPr>
            <p:ph type="ftr" sz="quarter" idx="11"/>
          </p:nvPr>
        </p:nvSpPr>
        <p:spPr>
          <a:xfrm>
            <a:off x="0" y="6912000"/>
            <a:ext cx="0" cy="0"/>
          </a:xfrm>
        </p:spPr>
        <p:txBody>
          <a:bodyPr/>
          <a:lstStyle>
            <a:lvl1pPr>
              <a:defRPr>
                <a:noFill/>
              </a:defRPr>
            </a:lvl1pPr>
          </a:lstStyle>
          <a:p>
            <a:r>
              <a:rPr lang="da-DK" dirty="0"/>
              <a:t>Sidehoved</a:t>
            </a:r>
          </a:p>
        </p:txBody>
      </p:sp>
      <p:sp>
        <p:nvSpPr>
          <p:cNvPr id="16" name="Slide Number Placeholder 5">
            <a:extLst>
              <a:ext uri="{FF2B5EF4-FFF2-40B4-BE49-F238E27FC236}">
                <a16:creationId xmlns:a16="http://schemas.microsoft.com/office/drawing/2014/main" id="{08A2E041-3E38-4FB1-98E1-405CB20FA201}"/>
              </a:ext>
            </a:extLst>
          </p:cNvPr>
          <p:cNvSpPr>
            <a:spLocks noGrp="1"/>
          </p:cNvSpPr>
          <p:nvPr>
            <p:ph type="sldNum" sz="quarter" idx="12"/>
          </p:nvPr>
        </p:nvSpPr>
        <p:spPr>
          <a:xfrm>
            <a:off x="0" y="6912000"/>
            <a:ext cx="0" cy="0"/>
          </a:xfrm>
        </p:spPr>
        <p:txBody>
          <a:bodyPr/>
          <a:lstStyle>
            <a:lvl1pPr>
              <a:defRPr>
                <a:noFill/>
              </a:defRPr>
            </a:lvl1pPr>
          </a:lstStyle>
          <a:p>
            <a:fld id="{24C8C45C-947F-4981-8B3F-4F32E973C901}" type="slidenum">
              <a:rPr lang="da-DK" smtClean="0"/>
              <a:pPr/>
              <a:t>‹nr.›</a:t>
            </a:fld>
            <a:endParaRPr lang="da-DK" dirty="0"/>
          </a:p>
        </p:txBody>
      </p:sp>
    </p:spTree>
    <p:extLst>
      <p:ext uri="{BB962C8B-B14F-4D97-AF65-F5344CB8AC3E}">
        <p14:creationId xmlns:p14="http://schemas.microsoft.com/office/powerpoint/2010/main" val="258210615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UK_Forside hvid tekst baggrundsbilled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51E5C199-BB2E-44F0-AD6D-7D9220B576B0}"/>
              </a:ext>
            </a:extLst>
          </p:cNvPr>
          <p:cNvSpPr>
            <a:spLocks noGrp="1"/>
          </p:cNvSpPr>
          <p:nvPr>
            <p:ph type="pic" sz="quarter" idx="17" hasCustomPrompt="1"/>
          </p:nvPr>
        </p:nvSpPr>
        <p:spPr>
          <a:xfrm>
            <a:off x="0" y="0"/>
            <a:ext cx="12192000" cy="6858000"/>
          </a:xfrm>
        </p:spPr>
        <p:txBody>
          <a:bodyPr tIns="36000"/>
          <a:lstStyle>
            <a:lvl1pPr marL="0" indent="0" algn="ctr">
              <a:buNone/>
              <a:defRPr sz="1600"/>
            </a:lvl1pPr>
          </a:lstStyle>
          <a:p>
            <a:r>
              <a:rPr lang="da-DK" dirty="0"/>
              <a:t>Klik her og indsæt mørkt billede, via fanen Indsæt, Billeder</a:t>
            </a:r>
          </a:p>
        </p:txBody>
      </p:sp>
      <p:sp>
        <p:nvSpPr>
          <p:cNvPr id="2" name="Title 1"/>
          <p:cNvSpPr>
            <a:spLocks noGrp="1"/>
          </p:cNvSpPr>
          <p:nvPr>
            <p:ph type="ctrTitle" hasCustomPrompt="1"/>
          </p:nvPr>
        </p:nvSpPr>
        <p:spPr>
          <a:xfrm>
            <a:off x="710842" y="1021080"/>
            <a:ext cx="10752001" cy="3634676"/>
          </a:xfrm>
        </p:spPr>
        <p:txBody>
          <a:bodyPr anchor="b" anchorCtr="0">
            <a:normAutofit/>
          </a:bodyPr>
          <a:lstStyle>
            <a:lvl1pPr algn="l">
              <a:defRPr sz="13000">
                <a:solidFill>
                  <a:schemeClr val="bg1"/>
                </a:solidFill>
              </a:defRPr>
            </a:lvl1pPr>
          </a:lstStyle>
          <a:p>
            <a:r>
              <a:rPr lang="da-DK" dirty="0"/>
              <a:t>Indsæt titel</a:t>
            </a:r>
          </a:p>
        </p:txBody>
      </p:sp>
      <p:sp>
        <p:nvSpPr>
          <p:cNvPr id="14" name="Subtitle 2">
            <a:extLst>
              <a:ext uri="{FF2B5EF4-FFF2-40B4-BE49-F238E27FC236}">
                <a16:creationId xmlns:a16="http://schemas.microsoft.com/office/drawing/2014/main" id="{98A3A365-2E66-4DD0-BBA9-7884F7C6FE1A}"/>
              </a:ext>
            </a:extLst>
          </p:cNvPr>
          <p:cNvSpPr>
            <a:spLocks noGrp="1"/>
          </p:cNvSpPr>
          <p:nvPr>
            <p:ph type="subTitle" idx="1" hasCustomPrompt="1"/>
          </p:nvPr>
        </p:nvSpPr>
        <p:spPr>
          <a:xfrm>
            <a:off x="4423999" y="5327667"/>
            <a:ext cx="4097591" cy="810331"/>
          </a:xfrm>
        </p:spPr>
        <p:txBody>
          <a:bodyPr>
            <a:normAutofit/>
          </a:bodyPr>
          <a:lstStyle>
            <a:lvl1pPr marL="0" indent="0" algn="l">
              <a:spcBef>
                <a:spcPts val="0"/>
              </a:spcBef>
              <a:spcAft>
                <a:spcPts val="0"/>
              </a:spcAft>
              <a:buFont typeface="Arial" panose="020B0604020202020204" pitchFamily="34" charset="0"/>
              <a:buChar char="​"/>
              <a:defRPr sz="2500" b="1">
                <a:solidFill>
                  <a:schemeClr val="bg1"/>
                </a:solidFill>
                <a:latin typeface="KBH" panose="00000500000000000000" pitchFamily="2" charset="0"/>
              </a:defRPr>
            </a:lvl1pPr>
            <a:lvl2pPr marL="0" indent="0" algn="l">
              <a:buFont typeface="Arial" panose="020B0604020202020204" pitchFamily="34" charset="0"/>
              <a:buChar char="​"/>
              <a:defRPr sz="2000" b="1">
                <a:latin typeface="KBH Tekst" panose="00000500000000000000" pitchFamily="2" charset="0"/>
              </a:defRPr>
            </a:lvl2pPr>
            <a:lvl3pPr marL="0" indent="0" algn="l">
              <a:buFont typeface="Arial" panose="020B0604020202020204" pitchFamily="34" charset="0"/>
              <a:buChar char="​"/>
              <a:defRPr sz="2000" b="1">
                <a:latin typeface="KBH Tekst" panose="00000500000000000000" pitchFamily="2" charset="0"/>
              </a:defRPr>
            </a:lvl3pPr>
            <a:lvl4pPr marL="0" indent="0" algn="l">
              <a:buFont typeface="Arial" panose="020B0604020202020204" pitchFamily="34" charset="0"/>
              <a:buChar char="​"/>
              <a:defRPr sz="2000" b="1">
                <a:latin typeface="KBH Tekst" panose="00000500000000000000" pitchFamily="2" charset="0"/>
              </a:defRPr>
            </a:lvl4pPr>
            <a:lvl5pPr marL="0" indent="0" algn="l">
              <a:buFont typeface="Arial" panose="020B0604020202020204" pitchFamily="34" charset="0"/>
              <a:buChar char="​"/>
              <a:defRPr sz="2000" b="1">
                <a:latin typeface="KBH Tekst" panose="00000500000000000000" pitchFamily="2" charset="0"/>
              </a:defRPr>
            </a:lvl5pPr>
            <a:lvl6pPr marL="0" indent="0" algn="l">
              <a:buFont typeface="Arial" panose="020B0604020202020204" pitchFamily="34" charset="0"/>
              <a:buChar char="​"/>
              <a:defRPr sz="2000" b="1">
                <a:latin typeface="KBH Tekst" panose="00000500000000000000" pitchFamily="2" charset="0"/>
              </a:defRPr>
            </a:lvl6pPr>
            <a:lvl7pPr marL="0" indent="0" algn="l">
              <a:buFont typeface="Arial" panose="020B0604020202020204" pitchFamily="34" charset="0"/>
              <a:buChar char="​"/>
              <a:defRPr sz="2000" b="1">
                <a:latin typeface="KBH Tekst" panose="00000500000000000000" pitchFamily="2" charset="0"/>
              </a:defRPr>
            </a:lvl7pPr>
            <a:lvl8pPr marL="0" indent="0" algn="l">
              <a:buFont typeface="Arial" panose="020B0604020202020204" pitchFamily="34" charset="0"/>
              <a:buChar char="​"/>
              <a:defRPr sz="2000" b="1">
                <a:latin typeface="KBH Tekst" panose="00000500000000000000" pitchFamily="2" charset="0"/>
              </a:defRPr>
            </a:lvl8pPr>
            <a:lvl9pPr marL="0" indent="0" algn="l">
              <a:buFont typeface="Arial" panose="020B0604020202020204" pitchFamily="34" charset="0"/>
              <a:buChar char="​"/>
              <a:defRPr sz="2000" b="1">
                <a:latin typeface="KBH Tekst" panose="00000500000000000000" pitchFamily="2" charset="0"/>
              </a:defRPr>
            </a:lvl9pPr>
          </a:lstStyle>
          <a:p>
            <a:r>
              <a:rPr lang="da-DK" dirty="0"/>
              <a:t>Undertitel eller oplægsholder (hvis ingen undertitel)</a:t>
            </a:r>
          </a:p>
        </p:txBody>
      </p:sp>
      <p:sp>
        <p:nvSpPr>
          <p:cNvPr id="17" name="Text Placeholder 7">
            <a:extLst>
              <a:ext uri="{FF2B5EF4-FFF2-40B4-BE49-F238E27FC236}">
                <a16:creationId xmlns:a16="http://schemas.microsoft.com/office/drawing/2014/main" id="{17210D45-E4CC-4EA8-88D2-ED969CF9E4A2}"/>
              </a:ext>
            </a:extLst>
          </p:cNvPr>
          <p:cNvSpPr>
            <a:spLocks noGrp="1"/>
          </p:cNvSpPr>
          <p:nvPr>
            <p:ph type="body" sz="quarter" idx="18" hasCustomPrompt="1"/>
          </p:nvPr>
        </p:nvSpPr>
        <p:spPr>
          <a:xfrm>
            <a:off x="724878" y="310326"/>
            <a:ext cx="3419553" cy="180000"/>
          </a:xfrm>
        </p:spPr>
        <p:txBody>
          <a:bodyPr anchor="b" anchorCtr="0"/>
          <a:lstStyle>
            <a:lvl1pPr marL="0" indent="0">
              <a:spcAft>
                <a:spcPts val="0"/>
              </a:spcAft>
              <a:buNone/>
              <a:defRPr sz="1000">
                <a:solidFill>
                  <a:schemeClr val="bg1"/>
                </a:solidFill>
                <a:latin typeface="KBH Tekst" panose="00000500000000000000" pitchFamily="2" charset="0"/>
              </a:defRPr>
            </a:lvl1pPr>
            <a:lvl2pPr marL="0" indent="0">
              <a:spcAft>
                <a:spcPts val="0"/>
              </a:spcAft>
              <a:buNone/>
              <a:defRPr sz="1000">
                <a:solidFill>
                  <a:schemeClr val="tx1"/>
                </a:solidFill>
                <a:latin typeface="KBH Tekst" panose="00000500000000000000" pitchFamily="2" charset="0"/>
              </a:defRPr>
            </a:lvl2pPr>
            <a:lvl3pPr marL="0" indent="0">
              <a:spcAft>
                <a:spcPts val="0"/>
              </a:spcAft>
              <a:buNone/>
              <a:defRPr sz="1000">
                <a:solidFill>
                  <a:schemeClr val="tx1"/>
                </a:solidFill>
                <a:latin typeface="KBH Tekst" panose="00000500000000000000" pitchFamily="2" charset="0"/>
              </a:defRPr>
            </a:lvl3pPr>
            <a:lvl4pPr marL="0" indent="0">
              <a:spcAft>
                <a:spcPts val="0"/>
              </a:spcAft>
              <a:buNone/>
              <a:defRPr sz="1000">
                <a:solidFill>
                  <a:schemeClr val="tx1"/>
                </a:solidFill>
                <a:latin typeface="KBH Tekst" panose="00000500000000000000" pitchFamily="2" charset="0"/>
              </a:defRPr>
            </a:lvl4pPr>
            <a:lvl5pPr marL="0" indent="0">
              <a:spcAft>
                <a:spcPts val="0"/>
              </a:spcAft>
              <a:buNone/>
              <a:defRPr sz="1000">
                <a:solidFill>
                  <a:schemeClr val="tx1"/>
                </a:solidFill>
                <a:latin typeface="KBH Tekst" panose="00000500000000000000" pitchFamily="2" charset="0"/>
              </a:defRPr>
            </a:lvl5pPr>
          </a:lstStyle>
          <a:p>
            <a:pPr lvl="0"/>
            <a:r>
              <a:rPr lang="da-DK" dirty="0"/>
              <a:t>Klik for at tilføje dato </a:t>
            </a:r>
            <a:r>
              <a:rPr lang="da-DK" dirty="0" err="1"/>
              <a:t>dd</a:t>
            </a:r>
            <a:r>
              <a:rPr lang="da-DK" dirty="0"/>
              <a:t>. </a:t>
            </a:r>
            <a:r>
              <a:rPr lang="da-DK" dirty="0" err="1"/>
              <a:t>mmmm</a:t>
            </a:r>
            <a:r>
              <a:rPr lang="da-DK" dirty="0"/>
              <a:t> </a:t>
            </a:r>
            <a:r>
              <a:rPr lang="da-DK" dirty="0" err="1"/>
              <a:t>åååå</a:t>
            </a:r>
            <a:endParaRPr lang="da-DK" dirty="0"/>
          </a:p>
        </p:txBody>
      </p:sp>
      <p:sp>
        <p:nvSpPr>
          <p:cNvPr id="19" name="Text Placeholder 9">
            <a:extLst>
              <a:ext uri="{FF2B5EF4-FFF2-40B4-BE49-F238E27FC236}">
                <a16:creationId xmlns:a16="http://schemas.microsoft.com/office/drawing/2014/main" id="{750877AE-C14F-454F-BCD1-42B3CE1CDE88}"/>
              </a:ext>
            </a:extLst>
          </p:cNvPr>
          <p:cNvSpPr>
            <a:spLocks noGrp="1"/>
          </p:cNvSpPr>
          <p:nvPr>
            <p:ph type="body" sz="quarter" idx="19" hasCustomPrompt="1"/>
          </p:nvPr>
        </p:nvSpPr>
        <p:spPr>
          <a:xfrm>
            <a:off x="4423998" y="310326"/>
            <a:ext cx="4097592" cy="180000"/>
          </a:xfrm>
        </p:spPr>
        <p:txBody>
          <a:bodyPr anchor="b" anchorCtr="0"/>
          <a:lstStyle>
            <a:lvl1pPr marL="0" indent="0">
              <a:spcAft>
                <a:spcPts val="0"/>
              </a:spcAft>
              <a:buNone/>
              <a:defRPr sz="1000">
                <a:solidFill>
                  <a:schemeClr val="bg1"/>
                </a:solidFill>
                <a:latin typeface="KBH Tekst" panose="00000500000000000000" pitchFamily="2" charset="0"/>
              </a:defRPr>
            </a:lvl1pPr>
            <a:lvl2pPr marL="0" indent="0">
              <a:spcAft>
                <a:spcPts val="0"/>
              </a:spcAft>
              <a:buNone/>
              <a:defRPr sz="1000">
                <a:solidFill>
                  <a:schemeClr val="tx1"/>
                </a:solidFill>
                <a:latin typeface="KBH Tekst" panose="00000500000000000000" pitchFamily="2" charset="0"/>
              </a:defRPr>
            </a:lvl2pPr>
            <a:lvl3pPr marL="0" indent="0">
              <a:spcAft>
                <a:spcPts val="0"/>
              </a:spcAft>
              <a:buNone/>
              <a:defRPr sz="1000">
                <a:solidFill>
                  <a:schemeClr val="tx1"/>
                </a:solidFill>
                <a:latin typeface="KBH Tekst" panose="00000500000000000000" pitchFamily="2" charset="0"/>
              </a:defRPr>
            </a:lvl3pPr>
            <a:lvl4pPr marL="0" indent="0">
              <a:spcAft>
                <a:spcPts val="0"/>
              </a:spcAft>
              <a:buNone/>
              <a:defRPr sz="1000">
                <a:solidFill>
                  <a:schemeClr val="tx1"/>
                </a:solidFill>
                <a:latin typeface="KBH Tekst" panose="00000500000000000000" pitchFamily="2" charset="0"/>
              </a:defRPr>
            </a:lvl4pPr>
            <a:lvl5pPr marL="0" indent="0">
              <a:spcAft>
                <a:spcPts val="0"/>
              </a:spcAft>
              <a:buNone/>
              <a:defRPr sz="1000">
                <a:solidFill>
                  <a:schemeClr val="tx1"/>
                </a:solidFill>
                <a:latin typeface="KBH Tekst" panose="00000500000000000000" pitchFamily="2" charset="0"/>
              </a:defRPr>
            </a:lvl5pPr>
          </a:lstStyle>
          <a:p>
            <a:pPr lvl="0"/>
            <a:r>
              <a:rPr lang="da-DK" dirty="0"/>
              <a:t>Klik for at tilføje oplægsholder / enhed</a:t>
            </a:r>
          </a:p>
        </p:txBody>
      </p:sp>
      <p:sp>
        <p:nvSpPr>
          <p:cNvPr id="20" name="Text Placeholder 17">
            <a:extLst>
              <a:ext uri="{FF2B5EF4-FFF2-40B4-BE49-F238E27FC236}">
                <a16:creationId xmlns:a16="http://schemas.microsoft.com/office/drawing/2014/main" id="{879B6635-A90F-4078-BB65-2CE867AF7B27}"/>
              </a:ext>
            </a:extLst>
          </p:cNvPr>
          <p:cNvSpPr>
            <a:spLocks noGrp="1"/>
          </p:cNvSpPr>
          <p:nvPr>
            <p:ph type="body" sz="quarter" idx="20" hasCustomPrompt="1"/>
          </p:nvPr>
        </p:nvSpPr>
        <p:spPr>
          <a:xfrm>
            <a:off x="4423998" y="531101"/>
            <a:ext cx="4097592" cy="180000"/>
          </a:xfrm>
        </p:spPr>
        <p:txBody>
          <a:bodyPr anchor="t" anchorCtr="0"/>
          <a:lstStyle>
            <a:lvl1pPr marL="0" indent="0">
              <a:spcAft>
                <a:spcPts val="0"/>
              </a:spcAft>
              <a:buNone/>
              <a:defRPr sz="1000">
                <a:solidFill>
                  <a:schemeClr val="bg1"/>
                </a:solidFill>
                <a:latin typeface="KBH Tekst" panose="00000500000000000000" pitchFamily="2" charset="0"/>
              </a:defRPr>
            </a:lvl1pPr>
            <a:lvl2pPr marL="0" indent="0">
              <a:spcAft>
                <a:spcPts val="0"/>
              </a:spcAft>
              <a:buNone/>
              <a:defRPr sz="1000">
                <a:latin typeface="KBH Tekst" panose="00000500000000000000" pitchFamily="2" charset="0"/>
              </a:defRPr>
            </a:lvl2pPr>
            <a:lvl3pPr marL="0" indent="0">
              <a:spcAft>
                <a:spcPts val="0"/>
              </a:spcAft>
              <a:buNone/>
              <a:defRPr sz="1000">
                <a:latin typeface="KBH Tekst" panose="00000500000000000000" pitchFamily="2" charset="0"/>
              </a:defRPr>
            </a:lvl3pPr>
            <a:lvl4pPr marL="0" indent="0">
              <a:spcAft>
                <a:spcPts val="0"/>
              </a:spcAft>
              <a:buNone/>
              <a:defRPr sz="1000">
                <a:latin typeface="KBH Tekst" panose="00000500000000000000" pitchFamily="2" charset="0"/>
              </a:defRPr>
            </a:lvl4pPr>
            <a:lvl5pPr marL="0" indent="0">
              <a:spcAft>
                <a:spcPts val="0"/>
              </a:spcAft>
              <a:buNone/>
              <a:defRPr sz="1000">
                <a:latin typeface="KBH Tekst" panose="00000500000000000000" pitchFamily="2" charset="0"/>
              </a:defRPr>
            </a:lvl5pPr>
          </a:lstStyle>
          <a:p>
            <a:pPr lvl="0"/>
            <a:r>
              <a:rPr lang="da-DK" dirty="0"/>
              <a:t>Klik for at tilføje forvaltningsnavn</a:t>
            </a:r>
          </a:p>
        </p:txBody>
      </p:sp>
      <p:sp>
        <p:nvSpPr>
          <p:cNvPr id="21" name="Text Placeholder 20">
            <a:extLst>
              <a:ext uri="{FF2B5EF4-FFF2-40B4-BE49-F238E27FC236}">
                <a16:creationId xmlns:a16="http://schemas.microsoft.com/office/drawing/2014/main" id="{3A245F3C-0AA6-41EC-AEFA-026F6587B003}"/>
              </a:ext>
            </a:extLst>
          </p:cNvPr>
          <p:cNvSpPr>
            <a:spLocks noGrp="1"/>
          </p:cNvSpPr>
          <p:nvPr>
            <p:ph type="body" sz="quarter" idx="22" hasCustomPrompt="1"/>
          </p:nvPr>
        </p:nvSpPr>
        <p:spPr>
          <a:xfrm>
            <a:off x="10443600" y="5068884"/>
            <a:ext cx="1029600" cy="1069117"/>
          </a:xfrm>
          <a:prstGeom prst="rect">
            <a:avLst/>
          </a:prstGeom>
          <a:blipFill>
            <a:blip r:embed="rId2"/>
            <a:stretch>
              <a:fillRect/>
            </a:stretch>
          </a:blipFill>
        </p:spPr>
        <p:txBody>
          <a:bodyPr wrap="square">
            <a:noAutofit/>
          </a:bodyPr>
          <a:lstStyle>
            <a:lvl1pPr marL="0" indent="0">
              <a:buNone/>
              <a:defRPr sz="100">
                <a:noFill/>
              </a:defRPr>
            </a:lvl1pPr>
            <a:lvl2pPr marL="201812" indent="0">
              <a:buNone/>
              <a:defRPr sz="100"/>
            </a:lvl2pPr>
            <a:lvl3pPr marL="447675" indent="0">
              <a:buNone/>
              <a:defRPr sz="100"/>
            </a:lvl3pPr>
            <a:lvl4pPr>
              <a:buNone/>
              <a:defRPr sz="100"/>
            </a:lvl4pPr>
            <a:lvl5pPr>
              <a:buNone/>
              <a:defRPr sz="100"/>
            </a:lvl5pPr>
          </a:lstStyle>
          <a:p>
            <a:pPr lvl="0"/>
            <a:r>
              <a:rPr lang="da-DK" dirty="0"/>
              <a:t>.</a:t>
            </a:r>
          </a:p>
        </p:txBody>
      </p:sp>
      <p:sp>
        <p:nvSpPr>
          <p:cNvPr id="12" name="Date_GeneralDate">
            <a:extLst>
              <a:ext uri="{FF2B5EF4-FFF2-40B4-BE49-F238E27FC236}">
                <a16:creationId xmlns:a16="http://schemas.microsoft.com/office/drawing/2014/main" id="{ED397024-840C-483C-9221-D7196DFC9407}"/>
              </a:ext>
            </a:extLst>
          </p:cNvPr>
          <p:cNvSpPr>
            <a:spLocks noGrp="1"/>
          </p:cNvSpPr>
          <p:nvPr>
            <p:ph type="dt" sz="half" idx="10"/>
          </p:nvPr>
        </p:nvSpPr>
        <p:spPr>
          <a:xfrm>
            <a:off x="0" y="6912000"/>
            <a:ext cx="0" cy="0"/>
          </a:xfrm>
        </p:spPr>
        <p:txBody>
          <a:bodyPr/>
          <a:lstStyle>
            <a:lvl1pPr>
              <a:defRPr>
                <a:noFill/>
              </a:defRPr>
            </a:lvl1pPr>
          </a:lstStyle>
          <a:p>
            <a:endParaRPr lang="da-DK" dirty="0"/>
          </a:p>
        </p:txBody>
      </p:sp>
      <p:sp>
        <p:nvSpPr>
          <p:cNvPr id="15" name="FLD_PresentationTitle">
            <a:extLst>
              <a:ext uri="{FF2B5EF4-FFF2-40B4-BE49-F238E27FC236}">
                <a16:creationId xmlns:a16="http://schemas.microsoft.com/office/drawing/2014/main" id="{E3294628-B382-4444-8C1E-34B1C37B8D45}"/>
              </a:ext>
            </a:extLst>
          </p:cNvPr>
          <p:cNvSpPr>
            <a:spLocks noGrp="1"/>
          </p:cNvSpPr>
          <p:nvPr>
            <p:ph type="ftr" sz="quarter" idx="11"/>
          </p:nvPr>
        </p:nvSpPr>
        <p:spPr>
          <a:xfrm>
            <a:off x="0" y="6912000"/>
            <a:ext cx="0" cy="0"/>
          </a:xfrm>
        </p:spPr>
        <p:txBody>
          <a:bodyPr/>
          <a:lstStyle>
            <a:lvl1pPr>
              <a:defRPr>
                <a:noFill/>
              </a:defRPr>
            </a:lvl1pPr>
          </a:lstStyle>
          <a:p>
            <a:r>
              <a:rPr lang="da-DK" dirty="0"/>
              <a:t>Sidehoved</a:t>
            </a:r>
          </a:p>
        </p:txBody>
      </p:sp>
      <p:sp>
        <p:nvSpPr>
          <p:cNvPr id="16" name="Slide Number Placeholder 5">
            <a:extLst>
              <a:ext uri="{FF2B5EF4-FFF2-40B4-BE49-F238E27FC236}">
                <a16:creationId xmlns:a16="http://schemas.microsoft.com/office/drawing/2014/main" id="{08A2E041-3E38-4FB1-98E1-405CB20FA201}"/>
              </a:ext>
            </a:extLst>
          </p:cNvPr>
          <p:cNvSpPr>
            <a:spLocks noGrp="1"/>
          </p:cNvSpPr>
          <p:nvPr>
            <p:ph type="sldNum" sz="quarter" idx="12"/>
          </p:nvPr>
        </p:nvSpPr>
        <p:spPr>
          <a:xfrm>
            <a:off x="0" y="6912000"/>
            <a:ext cx="0" cy="0"/>
          </a:xfrm>
        </p:spPr>
        <p:txBody>
          <a:bodyPr/>
          <a:lstStyle>
            <a:lvl1pPr>
              <a:defRPr>
                <a:noFill/>
              </a:defRPr>
            </a:lvl1pPr>
          </a:lstStyle>
          <a:p>
            <a:fld id="{24C8C45C-947F-4981-8B3F-4F32E973C901}" type="slidenum">
              <a:rPr lang="da-DK" smtClean="0"/>
              <a:pPr/>
              <a:t>‹nr.›</a:t>
            </a:fld>
            <a:endParaRPr lang="da-DK" dirty="0"/>
          </a:p>
        </p:txBody>
      </p:sp>
    </p:spTree>
    <p:extLst>
      <p:ext uri="{BB962C8B-B14F-4D97-AF65-F5344CB8AC3E}">
        <p14:creationId xmlns:p14="http://schemas.microsoft.com/office/powerpoint/2010/main" val="136852297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UK_Forside mørk/hvi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70CBCA9-7183-4B91-A84F-18C0F7795F42}"/>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dirty="0" err="1"/>
          </a:p>
        </p:txBody>
      </p:sp>
      <p:sp>
        <p:nvSpPr>
          <p:cNvPr id="18" name="Title 1">
            <a:extLst>
              <a:ext uri="{FF2B5EF4-FFF2-40B4-BE49-F238E27FC236}">
                <a16:creationId xmlns:a16="http://schemas.microsoft.com/office/drawing/2014/main" id="{154B70EE-0C00-41A0-80F0-917877BF5A71}"/>
              </a:ext>
            </a:extLst>
          </p:cNvPr>
          <p:cNvSpPr>
            <a:spLocks noGrp="1"/>
          </p:cNvSpPr>
          <p:nvPr>
            <p:ph type="ctrTitle" hasCustomPrompt="1"/>
          </p:nvPr>
        </p:nvSpPr>
        <p:spPr>
          <a:xfrm>
            <a:off x="710842" y="1021080"/>
            <a:ext cx="10752001" cy="3634676"/>
          </a:xfrm>
        </p:spPr>
        <p:txBody>
          <a:bodyPr anchor="b" anchorCtr="0">
            <a:normAutofit/>
          </a:bodyPr>
          <a:lstStyle>
            <a:lvl1pPr algn="l">
              <a:defRPr sz="13000">
                <a:solidFill>
                  <a:schemeClr val="bg1"/>
                </a:solidFill>
              </a:defRPr>
            </a:lvl1pPr>
          </a:lstStyle>
          <a:p>
            <a:r>
              <a:rPr lang="da-DK" dirty="0"/>
              <a:t>Indsæt titel</a:t>
            </a:r>
          </a:p>
        </p:txBody>
      </p:sp>
      <p:sp>
        <p:nvSpPr>
          <p:cNvPr id="17" name="Subtitle 2">
            <a:extLst>
              <a:ext uri="{FF2B5EF4-FFF2-40B4-BE49-F238E27FC236}">
                <a16:creationId xmlns:a16="http://schemas.microsoft.com/office/drawing/2014/main" id="{E36C0DBC-4EC9-4A4E-8DE4-952D9F7BE20A}"/>
              </a:ext>
            </a:extLst>
          </p:cNvPr>
          <p:cNvSpPr>
            <a:spLocks noGrp="1"/>
          </p:cNvSpPr>
          <p:nvPr>
            <p:ph type="subTitle" idx="1" hasCustomPrompt="1"/>
          </p:nvPr>
        </p:nvSpPr>
        <p:spPr>
          <a:xfrm>
            <a:off x="4423999" y="5327667"/>
            <a:ext cx="4097591" cy="810331"/>
          </a:xfrm>
        </p:spPr>
        <p:txBody>
          <a:bodyPr>
            <a:normAutofit/>
          </a:bodyPr>
          <a:lstStyle>
            <a:lvl1pPr marL="0" indent="0" algn="l">
              <a:spcBef>
                <a:spcPts val="0"/>
              </a:spcBef>
              <a:spcAft>
                <a:spcPts val="0"/>
              </a:spcAft>
              <a:buFont typeface="Arial" panose="020B0604020202020204" pitchFamily="34" charset="0"/>
              <a:buChar char="​"/>
              <a:defRPr sz="2500" b="1">
                <a:solidFill>
                  <a:schemeClr val="bg1"/>
                </a:solidFill>
                <a:latin typeface="KBH" panose="00000500000000000000" pitchFamily="2" charset="0"/>
              </a:defRPr>
            </a:lvl1pPr>
            <a:lvl2pPr marL="0" indent="0" algn="l">
              <a:buFont typeface="Arial" panose="020B0604020202020204" pitchFamily="34" charset="0"/>
              <a:buChar char="​"/>
              <a:defRPr sz="2000" b="1">
                <a:latin typeface="KBH Tekst" panose="00000500000000000000" pitchFamily="2" charset="0"/>
              </a:defRPr>
            </a:lvl2pPr>
            <a:lvl3pPr marL="0" indent="0" algn="l">
              <a:buFont typeface="Arial" panose="020B0604020202020204" pitchFamily="34" charset="0"/>
              <a:buChar char="​"/>
              <a:defRPr sz="2000" b="1">
                <a:latin typeface="KBH Tekst" panose="00000500000000000000" pitchFamily="2" charset="0"/>
              </a:defRPr>
            </a:lvl3pPr>
            <a:lvl4pPr marL="0" indent="0" algn="l">
              <a:buFont typeface="Arial" panose="020B0604020202020204" pitchFamily="34" charset="0"/>
              <a:buChar char="​"/>
              <a:defRPr sz="2000" b="1">
                <a:latin typeface="KBH Tekst" panose="00000500000000000000" pitchFamily="2" charset="0"/>
              </a:defRPr>
            </a:lvl4pPr>
            <a:lvl5pPr marL="0" indent="0" algn="l">
              <a:buFont typeface="Arial" panose="020B0604020202020204" pitchFamily="34" charset="0"/>
              <a:buChar char="​"/>
              <a:defRPr sz="2000" b="1">
                <a:latin typeface="KBH Tekst" panose="00000500000000000000" pitchFamily="2" charset="0"/>
              </a:defRPr>
            </a:lvl5pPr>
            <a:lvl6pPr marL="0" indent="0" algn="l">
              <a:buFont typeface="Arial" panose="020B0604020202020204" pitchFamily="34" charset="0"/>
              <a:buChar char="​"/>
              <a:defRPr sz="2000" b="1">
                <a:latin typeface="KBH Tekst" panose="00000500000000000000" pitchFamily="2" charset="0"/>
              </a:defRPr>
            </a:lvl6pPr>
            <a:lvl7pPr marL="0" indent="0" algn="l">
              <a:buFont typeface="Arial" panose="020B0604020202020204" pitchFamily="34" charset="0"/>
              <a:buChar char="​"/>
              <a:defRPr sz="2000" b="1">
                <a:latin typeface="KBH Tekst" panose="00000500000000000000" pitchFamily="2" charset="0"/>
              </a:defRPr>
            </a:lvl7pPr>
            <a:lvl8pPr marL="0" indent="0" algn="l">
              <a:buFont typeface="Arial" panose="020B0604020202020204" pitchFamily="34" charset="0"/>
              <a:buChar char="​"/>
              <a:defRPr sz="2000" b="1">
                <a:latin typeface="KBH Tekst" panose="00000500000000000000" pitchFamily="2" charset="0"/>
              </a:defRPr>
            </a:lvl8pPr>
            <a:lvl9pPr marL="0" indent="0" algn="l">
              <a:buFont typeface="Arial" panose="020B0604020202020204" pitchFamily="34" charset="0"/>
              <a:buChar char="​"/>
              <a:defRPr sz="2000" b="1">
                <a:latin typeface="KBH Tekst" panose="00000500000000000000" pitchFamily="2" charset="0"/>
              </a:defRPr>
            </a:lvl9pPr>
          </a:lstStyle>
          <a:p>
            <a:r>
              <a:rPr lang="da-DK" dirty="0"/>
              <a:t>Undertitel eller oplægsholder (hvis ingen undertitel)</a:t>
            </a:r>
          </a:p>
        </p:txBody>
      </p:sp>
      <p:sp>
        <p:nvSpPr>
          <p:cNvPr id="22" name="Text Placeholder 7">
            <a:extLst>
              <a:ext uri="{FF2B5EF4-FFF2-40B4-BE49-F238E27FC236}">
                <a16:creationId xmlns:a16="http://schemas.microsoft.com/office/drawing/2014/main" id="{7EDA8D41-2335-493A-8246-8171A76F0F89}"/>
              </a:ext>
            </a:extLst>
          </p:cNvPr>
          <p:cNvSpPr>
            <a:spLocks noGrp="1"/>
          </p:cNvSpPr>
          <p:nvPr>
            <p:ph type="body" sz="quarter" idx="17" hasCustomPrompt="1"/>
          </p:nvPr>
        </p:nvSpPr>
        <p:spPr>
          <a:xfrm>
            <a:off x="724878" y="310326"/>
            <a:ext cx="3419553" cy="180000"/>
          </a:xfrm>
        </p:spPr>
        <p:txBody>
          <a:bodyPr anchor="b" anchorCtr="0"/>
          <a:lstStyle>
            <a:lvl1pPr marL="0" indent="0">
              <a:spcAft>
                <a:spcPts val="0"/>
              </a:spcAft>
              <a:buNone/>
              <a:defRPr sz="1000">
                <a:solidFill>
                  <a:schemeClr val="bg1"/>
                </a:solidFill>
                <a:latin typeface="KBH Tekst" panose="00000500000000000000" pitchFamily="2" charset="0"/>
              </a:defRPr>
            </a:lvl1pPr>
            <a:lvl2pPr marL="0" indent="0">
              <a:spcAft>
                <a:spcPts val="0"/>
              </a:spcAft>
              <a:buNone/>
              <a:defRPr sz="1000">
                <a:solidFill>
                  <a:schemeClr val="tx1"/>
                </a:solidFill>
                <a:latin typeface="KBH Tekst" panose="00000500000000000000" pitchFamily="2" charset="0"/>
              </a:defRPr>
            </a:lvl2pPr>
            <a:lvl3pPr marL="0" indent="0">
              <a:spcAft>
                <a:spcPts val="0"/>
              </a:spcAft>
              <a:buNone/>
              <a:defRPr sz="1000">
                <a:solidFill>
                  <a:schemeClr val="tx1"/>
                </a:solidFill>
                <a:latin typeface="KBH Tekst" panose="00000500000000000000" pitchFamily="2" charset="0"/>
              </a:defRPr>
            </a:lvl3pPr>
            <a:lvl4pPr marL="0" indent="0">
              <a:spcAft>
                <a:spcPts val="0"/>
              </a:spcAft>
              <a:buNone/>
              <a:defRPr sz="1000">
                <a:solidFill>
                  <a:schemeClr val="tx1"/>
                </a:solidFill>
                <a:latin typeface="KBH Tekst" panose="00000500000000000000" pitchFamily="2" charset="0"/>
              </a:defRPr>
            </a:lvl4pPr>
            <a:lvl5pPr marL="0" indent="0">
              <a:spcAft>
                <a:spcPts val="0"/>
              </a:spcAft>
              <a:buNone/>
              <a:defRPr sz="1000">
                <a:solidFill>
                  <a:schemeClr val="tx1"/>
                </a:solidFill>
                <a:latin typeface="KBH Tekst" panose="00000500000000000000" pitchFamily="2" charset="0"/>
              </a:defRPr>
            </a:lvl5pPr>
          </a:lstStyle>
          <a:p>
            <a:pPr lvl="0"/>
            <a:r>
              <a:rPr lang="da-DK" dirty="0"/>
              <a:t>Klik for at tilføje dato </a:t>
            </a:r>
            <a:r>
              <a:rPr lang="da-DK" dirty="0" err="1"/>
              <a:t>dd</a:t>
            </a:r>
            <a:r>
              <a:rPr lang="da-DK" dirty="0"/>
              <a:t>. </a:t>
            </a:r>
            <a:r>
              <a:rPr lang="da-DK" dirty="0" err="1"/>
              <a:t>mmmm</a:t>
            </a:r>
            <a:r>
              <a:rPr lang="da-DK" dirty="0"/>
              <a:t> </a:t>
            </a:r>
            <a:r>
              <a:rPr lang="da-DK" dirty="0" err="1"/>
              <a:t>åååå</a:t>
            </a:r>
            <a:endParaRPr lang="da-DK" dirty="0"/>
          </a:p>
        </p:txBody>
      </p:sp>
      <p:sp>
        <p:nvSpPr>
          <p:cNvPr id="23" name="Text Placeholder 9">
            <a:extLst>
              <a:ext uri="{FF2B5EF4-FFF2-40B4-BE49-F238E27FC236}">
                <a16:creationId xmlns:a16="http://schemas.microsoft.com/office/drawing/2014/main" id="{D4E101DD-89B2-4D7B-8F47-835181F42AA3}"/>
              </a:ext>
            </a:extLst>
          </p:cNvPr>
          <p:cNvSpPr>
            <a:spLocks noGrp="1"/>
          </p:cNvSpPr>
          <p:nvPr>
            <p:ph type="body" sz="quarter" idx="18" hasCustomPrompt="1"/>
          </p:nvPr>
        </p:nvSpPr>
        <p:spPr>
          <a:xfrm>
            <a:off x="4423998" y="310326"/>
            <a:ext cx="4097592" cy="180000"/>
          </a:xfrm>
        </p:spPr>
        <p:txBody>
          <a:bodyPr anchor="b" anchorCtr="0"/>
          <a:lstStyle>
            <a:lvl1pPr marL="0" indent="0">
              <a:spcAft>
                <a:spcPts val="0"/>
              </a:spcAft>
              <a:buNone/>
              <a:defRPr sz="1000">
                <a:solidFill>
                  <a:schemeClr val="bg1"/>
                </a:solidFill>
                <a:latin typeface="KBH Tekst" panose="00000500000000000000" pitchFamily="2" charset="0"/>
              </a:defRPr>
            </a:lvl1pPr>
            <a:lvl2pPr marL="0" indent="0">
              <a:spcAft>
                <a:spcPts val="0"/>
              </a:spcAft>
              <a:buNone/>
              <a:defRPr sz="1000">
                <a:solidFill>
                  <a:schemeClr val="tx1"/>
                </a:solidFill>
                <a:latin typeface="KBH Tekst" panose="00000500000000000000" pitchFamily="2" charset="0"/>
              </a:defRPr>
            </a:lvl2pPr>
            <a:lvl3pPr marL="0" indent="0">
              <a:spcAft>
                <a:spcPts val="0"/>
              </a:spcAft>
              <a:buNone/>
              <a:defRPr sz="1000">
                <a:solidFill>
                  <a:schemeClr val="tx1"/>
                </a:solidFill>
                <a:latin typeface="KBH Tekst" panose="00000500000000000000" pitchFamily="2" charset="0"/>
              </a:defRPr>
            </a:lvl3pPr>
            <a:lvl4pPr marL="0" indent="0">
              <a:spcAft>
                <a:spcPts val="0"/>
              </a:spcAft>
              <a:buNone/>
              <a:defRPr sz="1000">
                <a:solidFill>
                  <a:schemeClr val="tx1"/>
                </a:solidFill>
                <a:latin typeface="KBH Tekst" panose="00000500000000000000" pitchFamily="2" charset="0"/>
              </a:defRPr>
            </a:lvl4pPr>
            <a:lvl5pPr marL="0" indent="0">
              <a:spcAft>
                <a:spcPts val="0"/>
              </a:spcAft>
              <a:buNone/>
              <a:defRPr sz="1000">
                <a:solidFill>
                  <a:schemeClr val="tx1"/>
                </a:solidFill>
                <a:latin typeface="KBH Tekst" panose="00000500000000000000" pitchFamily="2" charset="0"/>
              </a:defRPr>
            </a:lvl5pPr>
          </a:lstStyle>
          <a:p>
            <a:pPr lvl="0"/>
            <a:r>
              <a:rPr lang="da-DK" dirty="0"/>
              <a:t>Klik for at tilføje oplægsholder / enhed</a:t>
            </a:r>
          </a:p>
        </p:txBody>
      </p:sp>
      <p:sp>
        <p:nvSpPr>
          <p:cNvPr id="24" name="Text Placeholder 17">
            <a:extLst>
              <a:ext uri="{FF2B5EF4-FFF2-40B4-BE49-F238E27FC236}">
                <a16:creationId xmlns:a16="http://schemas.microsoft.com/office/drawing/2014/main" id="{BB051B12-C82D-41E9-8581-101213AFDC33}"/>
              </a:ext>
            </a:extLst>
          </p:cNvPr>
          <p:cNvSpPr>
            <a:spLocks noGrp="1"/>
          </p:cNvSpPr>
          <p:nvPr>
            <p:ph type="body" sz="quarter" idx="19" hasCustomPrompt="1"/>
          </p:nvPr>
        </p:nvSpPr>
        <p:spPr>
          <a:xfrm>
            <a:off x="4423998" y="531101"/>
            <a:ext cx="4097592" cy="180000"/>
          </a:xfrm>
        </p:spPr>
        <p:txBody>
          <a:bodyPr anchor="t" anchorCtr="0"/>
          <a:lstStyle>
            <a:lvl1pPr marL="0" indent="0">
              <a:spcAft>
                <a:spcPts val="0"/>
              </a:spcAft>
              <a:buNone/>
              <a:defRPr sz="1000">
                <a:solidFill>
                  <a:schemeClr val="bg1"/>
                </a:solidFill>
                <a:latin typeface="KBH Tekst" panose="00000500000000000000" pitchFamily="2" charset="0"/>
              </a:defRPr>
            </a:lvl1pPr>
            <a:lvl2pPr marL="0" indent="0">
              <a:spcAft>
                <a:spcPts val="0"/>
              </a:spcAft>
              <a:buNone/>
              <a:defRPr sz="1000">
                <a:latin typeface="KBH Tekst" panose="00000500000000000000" pitchFamily="2" charset="0"/>
              </a:defRPr>
            </a:lvl2pPr>
            <a:lvl3pPr marL="0" indent="0">
              <a:spcAft>
                <a:spcPts val="0"/>
              </a:spcAft>
              <a:buNone/>
              <a:defRPr sz="1000">
                <a:latin typeface="KBH Tekst" panose="00000500000000000000" pitchFamily="2" charset="0"/>
              </a:defRPr>
            </a:lvl3pPr>
            <a:lvl4pPr marL="0" indent="0">
              <a:spcAft>
                <a:spcPts val="0"/>
              </a:spcAft>
              <a:buNone/>
              <a:defRPr sz="1000">
                <a:latin typeface="KBH Tekst" panose="00000500000000000000" pitchFamily="2" charset="0"/>
              </a:defRPr>
            </a:lvl4pPr>
            <a:lvl5pPr marL="0" indent="0">
              <a:spcAft>
                <a:spcPts val="0"/>
              </a:spcAft>
              <a:buNone/>
              <a:defRPr sz="1000">
                <a:latin typeface="KBH Tekst" panose="00000500000000000000" pitchFamily="2" charset="0"/>
              </a:defRPr>
            </a:lvl5pPr>
          </a:lstStyle>
          <a:p>
            <a:pPr lvl="0"/>
            <a:r>
              <a:rPr lang="da-DK" dirty="0"/>
              <a:t>Klik for at tilføje forvaltningsnavn</a:t>
            </a:r>
          </a:p>
        </p:txBody>
      </p:sp>
      <p:sp>
        <p:nvSpPr>
          <p:cNvPr id="12" name="Date_GeneralDate">
            <a:extLst>
              <a:ext uri="{FF2B5EF4-FFF2-40B4-BE49-F238E27FC236}">
                <a16:creationId xmlns:a16="http://schemas.microsoft.com/office/drawing/2014/main" id="{9F675B9B-6B60-40BB-A625-D8A4968CE8BB}"/>
              </a:ext>
            </a:extLst>
          </p:cNvPr>
          <p:cNvSpPr>
            <a:spLocks noGrp="1"/>
          </p:cNvSpPr>
          <p:nvPr>
            <p:ph type="dt" sz="half" idx="10"/>
          </p:nvPr>
        </p:nvSpPr>
        <p:spPr>
          <a:xfrm>
            <a:off x="0" y="6912000"/>
            <a:ext cx="0" cy="0"/>
          </a:xfrm>
        </p:spPr>
        <p:txBody>
          <a:bodyPr/>
          <a:lstStyle>
            <a:lvl1pPr>
              <a:defRPr>
                <a:noFill/>
              </a:defRPr>
            </a:lvl1pPr>
          </a:lstStyle>
          <a:p>
            <a:endParaRPr lang="da-DK" dirty="0"/>
          </a:p>
        </p:txBody>
      </p:sp>
      <p:sp>
        <p:nvSpPr>
          <p:cNvPr id="13" name="FLD_PresentationTitle">
            <a:extLst>
              <a:ext uri="{FF2B5EF4-FFF2-40B4-BE49-F238E27FC236}">
                <a16:creationId xmlns:a16="http://schemas.microsoft.com/office/drawing/2014/main" id="{B4395921-6CE7-4AEF-AD74-151370579AF9}"/>
              </a:ext>
            </a:extLst>
          </p:cNvPr>
          <p:cNvSpPr>
            <a:spLocks noGrp="1"/>
          </p:cNvSpPr>
          <p:nvPr>
            <p:ph type="ftr" sz="quarter" idx="11"/>
          </p:nvPr>
        </p:nvSpPr>
        <p:spPr>
          <a:xfrm>
            <a:off x="0" y="6912000"/>
            <a:ext cx="0" cy="0"/>
          </a:xfrm>
        </p:spPr>
        <p:txBody>
          <a:bodyPr/>
          <a:lstStyle>
            <a:lvl1pPr>
              <a:defRPr>
                <a:noFill/>
              </a:defRPr>
            </a:lvl1pPr>
          </a:lstStyle>
          <a:p>
            <a:r>
              <a:rPr lang="da-DK" dirty="0"/>
              <a:t>Sidehoved</a:t>
            </a:r>
          </a:p>
        </p:txBody>
      </p:sp>
      <p:sp>
        <p:nvSpPr>
          <p:cNvPr id="14" name="Slide Number Placeholder 5">
            <a:extLst>
              <a:ext uri="{FF2B5EF4-FFF2-40B4-BE49-F238E27FC236}">
                <a16:creationId xmlns:a16="http://schemas.microsoft.com/office/drawing/2014/main" id="{0265C43A-BA01-438A-9586-5E7993AD1CD6}"/>
              </a:ext>
            </a:extLst>
          </p:cNvPr>
          <p:cNvSpPr>
            <a:spLocks noGrp="1"/>
          </p:cNvSpPr>
          <p:nvPr>
            <p:ph type="sldNum" sz="quarter" idx="12"/>
          </p:nvPr>
        </p:nvSpPr>
        <p:spPr>
          <a:xfrm>
            <a:off x="0" y="6912000"/>
            <a:ext cx="0" cy="0"/>
          </a:xfrm>
        </p:spPr>
        <p:txBody>
          <a:bodyPr/>
          <a:lstStyle>
            <a:lvl1pPr>
              <a:defRPr>
                <a:noFill/>
              </a:defRPr>
            </a:lvl1pPr>
          </a:lstStyle>
          <a:p>
            <a:fld id="{24C8C45C-947F-4981-8B3F-4F32E973C901}" type="slidenum">
              <a:rPr lang="da-DK" smtClean="0"/>
              <a:pPr/>
              <a:t>‹nr.›</a:t>
            </a:fld>
            <a:endParaRPr lang="da-DK" dirty="0"/>
          </a:p>
        </p:txBody>
      </p:sp>
      <p:sp>
        <p:nvSpPr>
          <p:cNvPr id="16" name="Freeform 5">
            <a:extLst>
              <a:ext uri="{FF2B5EF4-FFF2-40B4-BE49-F238E27FC236}">
                <a16:creationId xmlns:a16="http://schemas.microsoft.com/office/drawing/2014/main" id="{8196FC72-201B-407A-A802-431ADE6F4826}"/>
              </a:ext>
            </a:extLst>
          </p:cNvPr>
          <p:cNvSpPr>
            <a:spLocks noChangeAspect="1" noEditPoints="1"/>
          </p:cNvSpPr>
          <p:nvPr userDrawn="1"/>
        </p:nvSpPr>
        <p:spPr bwMode="auto">
          <a:xfrm>
            <a:off x="10441654" y="5068798"/>
            <a:ext cx="1027807" cy="1069200"/>
          </a:xfrm>
          <a:custGeom>
            <a:avLst/>
            <a:gdLst>
              <a:gd name="T0" fmla="*/ 629 w 1308"/>
              <a:gd name="T1" fmla="*/ 309 h 1360"/>
              <a:gd name="T2" fmla="*/ 799 w 1308"/>
              <a:gd name="T3" fmla="*/ 354 h 1360"/>
              <a:gd name="T4" fmla="*/ 789 w 1308"/>
              <a:gd name="T5" fmla="*/ 317 h 1360"/>
              <a:gd name="T6" fmla="*/ 678 w 1308"/>
              <a:gd name="T7" fmla="*/ 475 h 1360"/>
              <a:gd name="T8" fmla="*/ 577 w 1308"/>
              <a:gd name="T9" fmla="*/ 453 h 1360"/>
              <a:gd name="T10" fmla="*/ 454 w 1308"/>
              <a:gd name="T11" fmla="*/ 521 h 1360"/>
              <a:gd name="T12" fmla="*/ 719 w 1308"/>
              <a:gd name="T13" fmla="*/ 577 h 1360"/>
              <a:gd name="T14" fmla="*/ 602 w 1308"/>
              <a:gd name="T15" fmla="*/ 749 h 1360"/>
              <a:gd name="T16" fmla="*/ 719 w 1308"/>
              <a:gd name="T17" fmla="*/ 604 h 1360"/>
              <a:gd name="T18" fmla="*/ 651 w 1308"/>
              <a:gd name="T19" fmla="*/ 274 h 1360"/>
              <a:gd name="T20" fmla="*/ 449 w 1308"/>
              <a:gd name="T21" fmla="*/ 579 h 1360"/>
              <a:gd name="T22" fmla="*/ 422 w 1308"/>
              <a:gd name="T23" fmla="*/ 539 h 1360"/>
              <a:gd name="T24" fmla="*/ 356 w 1308"/>
              <a:gd name="T25" fmla="*/ 539 h 1360"/>
              <a:gd name="T26" fmla="*/ 358 w 1308"/>
              <a:gd name="T27" fmla="*/ 626 h 1360"/>
              <a:gd name="T28" fmla="*/ 891 w 1308"/>
              <a:gd name="T29" fmla="*/ 521 h 1360"/>
              <a:gd name="T30" fmla="*/ 890 w 1308"/>
              <a:gd name="T31" fmla="*/ 626 h 1360"/>
              <a:gd name="T32" fmla="*/ 900 w 1308"/>
              <a:gd name="T33" fmla="*/ 568 h 1360"/>
              <a:gd name="T34" fmla="*/ 848 w 1308"/>
              <a:gd name="T35" fmla="*/ 539 h 1360"/>
              <a:gd name="T36" fmla="*/ 796 w 1308"/>
              <a:gd name="T37" fmla="*/ 568 h 1360"/>
              <a:gd name="T38" fmla="*/ 805 w 1308"/>
              <a:gd name="T39" fmla="*/ 626 h 1360"/>
              <a:gd name="T40" fmla="*/ 423 w 1308"/>
              <a:gd name="T41" fmla="*/ 334 h 1360"/>
              <a:gd name="T42" fmla="*/ 512 w 1308"/>
              <a:gd name="T43" fmla="*/ 385 h 1360"/>
              <a:gd name="T44" fmla="*/ 929 w 1308"/>
              <a:gd name="T45" fmla="*/ 843 h 1360"/>
              <a:gd name="T46" fmla="*/ 480 w 1308"/>
              <a:gd name="T47" fmla="*/ 890 h 1360"/>
              <a:gd name="T48" fmla="*/ 397 w 1308"/>
              <a:gd name="T49" fmla="*/ 908 h 1360"/>
              <a:gd name="T50" fmla="*/ 862 w 1308"/>
              <a:gd name="T51" fmla="*/ 908 h 1360"/>
              <a:gd name="T52" fmla="*/ 777 w 1308"/>
              <a:gd name="T53" fmla="*/ 978 h 1360"/>
              <a:gd name="T54" fmla="*/ 328 w 1308"/>
              <a:gd name="T55" fmla="*/ 939 h 1360"/>
              <a:gd name="T56" fmla="*/ 931 w 1308"/>
              <a:gd name="T57" fmla="*/ 939 h 1360"/>
              <a:gd name="T58" fmla="*/ 629 w 1308"/>
              <a:gd name="T59" fmla="*/ 1029 h 1360"/>
              <a:gd name="T60" fmla="*/ 238 w 1308"/>
              <a:gd name="T61" fmla="*/ 1117 h 1360"/>
              <a:gd name="T62" fmla="*/ 200 w 1308"/>
              <a:gd name="T63" fmla="*/ 1203 h 1360"/>
              <a:gd name="T64" fmla="*/ 367 w 1308"/>
              <a:gd name="T65" fmla="*/ 1228 h 1360"/>
              <a:gd name="T66" fmla="*/ 345 w 1308"/>
              <a:gd name="T67" fmla="*/ 1243 h 1360"/>
              <a:gd name="T68" fmla="*/ 841 w 1308"/>
              <a:gd name="T69" fmla="*/ 1251 h 1360"/>
              <a:gd name="T70" fmla="*/ 1167 w 1308"/>
              <a:gd name="T71" fmla="*/ 856 h 1360"/>
              <a:gd name="T72" fmla="*/ 1276 w 1308"/>
              <a:gd name="T73" fmla="*/ 883 h 1360"/>
              <a:gd name="T74" fmla="*/ 1233 w 1308"/>
              <a:gd name="T75" fmla="*/ 826 h 1360"/>
              <a:gd name="T76" fmla="*/ 782 w 1308"/>
              <a:gd name="T77" fmla="*/ 114 h 1360"/>
              <a:gd name="T78" fmla="*/ 786 w 1308"/>
              <a:gd name="T79" fmla="*/ 86 h 1360"/>
              <a:gd name="T80" fmla="*/ 852 w 1308"/>
              <a:gd name="T81" fmla="*/ 89 h 1360"/>
              <a:gd name="T82" fmla="*/ 1116 w 1308"/>
              <a:gd name="T83" fmla="*/ 312 h 1360"/>
              <a:gd name="T84" fmla="*/ 1101 w 1308"/>
              <a:gd name="T85" fmla="*/ 258 h 1360"/>
              <a:gd name="T86" fmla="*/ 629 w 1308"/>
              <a:gd name="T87" fmla="*/ 1360 h 1360"/>
              <a:gd name="T88" fmla="*/ 1177 w 1308"/>
              <a:gd name="T89" fmla="*/ 531 h 1360"/>
              <a:gd name="T90" fmla="*/ 1254 w 1308"/>
              <a:gd name="T91" fmla="*/ 414 h 1360"/>
              <a:gd name="T92" fmla="*/ 1177 w 1308"/>
              <a:gd name="T93" fmla="*/ 531 h 1360"/>
              <a:gd name="T94" fmla="*/ 1236 w 1308"/>
              <a:gd name="T95" fmla="*/ 615 h 1360"/>
              <a:gd name="T96" fmla="*/ 1308 w 1308"/>
              <a:gd name="T97" fmla="*/ 687 h 1360"/>
              <a:gd name="T98" fmla="*/ 1049 w 1308"/>
              <a:gd name="T99" fmla="*/ 144 h 1360"/>
              <a:gd name="T100" fmla="*/ 948 w 1308"/>
              <a:gd name="T101" fmla="*/ 180 h 1360"/>
              <a:gd name="T102" fmla="*/ 1126 w 1308"/>
              <a:gd name="T103" fmla="*/ 1056 h 1360"/>
              <a:gd name="T104" fmla="*/ 1140 w 1308"/>
              <a:gd name="T105" fmla="*/ 1033 h 1360"/>
              <a:gd name="T106" fmla="*/ 1051 w 1308"/>
              <a:gd name="T107" fmla="*/ 1085 h 1360"/>
              <a:gd name="T108" fmla="*/ 61 w 1308"/>
              <a:gd name="T109" fmla="*/ 983 h 1360"/>
              <a:gd name="T110" fmla="*/ 125 w 1308"/>
              <a:gd name="T111" fmla="*/ 922 h 1360"/>
              <a:gd name="T112" fmla="*/ 459 w 1308"/>
              <a:gd name="T113" fmla="*/ 139 h 1360"/>
              <a:gd name="T114" fmla="*/ 365 w 1308"/>
              <a:gd name="T115" fmla="*/ 57 h 1360"/>
              <a:gd name="T116" fmla="*/ 642 w 1308"/>
              <a:gd name="T117" fmla="*/ 112 h 1360"/>
              <a:gd name="T118" fmla="*/ 564 w 1308"/>
              <a:gd name="T119" fmla="*/ 49 h 1360"/>
              <a:gd name="T120" fmla="*/ 642 w 1308"/>
              <a:gd name="T121" fmla="*/ 112 h 1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08" h="1360">
                <a:moveTo>
                  <a:pt x="695" y="425"/>
                </a:moveTo>
                <a:cubicBezTo>
                  <a:pt x="695" y="432"/>
                  <a:pt x="695" y="432"/>
                  <a:pt x="695" y="432"/>
                </a:cubicBezTo>
                <a:cubicBezTo>
                  <a:pt x="563" y="432"/>
                  <a:pt x="563" y="432"/>
                  <a:pt x="563" y="432"/>
                </a:cubicBezTo>
                <a:cubicBezTo>
                  <a:pt x="563" y="425"/>
                  <a:pt x="563" y="425"/>
                  <a:pt x="563" y="425"/>
                </a:cubicBezTo>
                <a:cubicBezTo>
                  <a:pt x="563" y="425"/>
                  <a:pt x="563" y="425"/>
                  <a:pt x="563" y="425"/>
                </a:cubicBezTo>
                <a:cubicBezTo>
                  <a:pt x="563" y="410"/>
                  <a:pt x="629" y="309"/>
                  <a:pt x="629" y="309"/>
                </a:cubicBezTo>
                <a:cubicBezTo>
                  <a:pt x="629" y="309"/>
                  <a:pt x="695" y="410"/>
                  <a:pt x="695" y="425"/>
                </a:cubicBezTo>
                <a:close/>
                <a:moveTo>
                  <a:pt x="789" y="317"/>
                </a:moveTo>
                <a:cubicBezTo>
                  <a:pt x="777" y="316"/>
                  <a:pt x="766" y="320"/>
                  <a:pt x="758" y="328"/>
                </a:cubicBezTo>
                <a:cubicBezTo>
                  <a:pt x="757" y="328"/>
                  <a:pt x="758" y="329"/>
                  <a:pt x="758" y="329"/>
                </a:cubicBezTo>
                <a:cubicBezTo>
                  <a:pt x="763" y="327"/>
                  <a:pt x="769" y="327"/>
                  <a:pt x="775" y="329"/>
                </a:cubicBezTo>
                <a:cubicBezTo>
                  <a:pt x="787" y="332"/>
                  <a:pt x="797" y="342"/>
                  <a:pt x="799" y="354"/>
                </a:cubicBezTo>
                <a:cubicBezTo>
                  <a:pt x="802" y="375"/>
                  <a:pt x="787" y="392"/>
                  <a:pt x="767" y="392"/>
                </a:cubicBezTo>
                <a:cubicBezTo>
                  <a:pt x="764" y="392"/>
                  <a:pt x="761" y="391"/>
                  <a:pt x="758" y="391"/>
                </a:cubicBezTo>
                <a:cubicBezTo>
                  <a:pt x="758" y="390"/>
                  <a:pt x="757" y="391"/>
                  <a:pt x="758" y="392"/>
                </a:cubicBezTo>
                <a:cubicBezTo>
                  <a:pt x="765" y="399"/>
                  <a:pt x="775" y="403"/>
                  <a:pt x="786" y="403"/>
                </a:cubicBezTo>
                <a:cubicBezTo>
                  <a:pt x="811" y="403"/>
                  <a:pt x="830" y="382"/>
                  <a:pt x="829" y="358"/>
                </a:cubicBezTo>
                <a:cubicBezTo>
                  <a:pt x="828" y="336"/>
                  <a:pt x="810" y="318"/>
                  <a:pt x="789" y="317"/>
                </a:cubicBezTo>
                <a:moveTo>
                  <a:pt x="698" y="556"/>
                </a:moveTo>
                <a:cubicBezTo>
                  <a:pt x="698" y="556"/>
                  <a:pt x="693" y="522"/>
                  <a:pt x="693" y="511"/>
                </a:cubicBezTo>
                <a:cubicBezTo>
                  <a:pt x="693" y="495"/>
                  <a:pt x="709" y="489"/>
                  <a:pt x="709" y="489"/>
                </a:cubicBezTo>
                <a:cubicBezTo>
                  <a:pt x="711" y="453"/>
                  <a:pt x="711" y="453"/>
                  <a:pt x="711" y="453"/>
                </a:cubicBezTo>
                <a:cubicBezTo>
                  <a:pt x="681" y="453"/>
                  <a:pt x="681" y="453"/>
                  <a:pt x="681" y="453"/>
                </a:cubicBezTo>
                <a:cubicBezTo>
                  <a:pt x="678" y="475"/>
                  <a:pt x="678" y="475"/>
                  <a:pt x="678" y="475"/>
                </a:cubicBezTo>
                <a:cubicBezTo>
                  <a:pt x="652" y="475"/>
                  <a:pt x="652" y="475"/>
                  <a:pt x="652" y="475"/>
                </a:cubicBezTo>
                <a:cubicBezTo>
                  <a:pt x="649" y="453"/>
                  <a:pt x="649" y="453"/>
                  <a:pt x="649" y="453"/>
                </a:cubicBezTo>
                <a:cubicBezTo>
                  <a:pt x="609" y="453"/>
                  <a:pt x="609" y="453"/>
                  <a:pt x="609" y="453"/>
                </a:cubicBezTo>
                <a:cubicBezTo>
                  <a:pt x="606" y="475"/>
                  <a:pt x="606" y="475"/>
                  <a:pt x="606" y="475"/>
                </a:cubicBezTo>
                <a:cubicBezTo>
                  <a:pt x="580" y="475"/>
                  <a:pt x="580" y="475"/>
                  <a:pt x="580" y="475"/>
                </a:cubicBezTo>
                <a:cubicBezTo>
                  <a:pt x="577" y="453"/>
                  <a:pt x="577" y="453"/>
                  <a:pt x="577" y="453"/>
                </a:cubicBezTo>
                <a:cubicBezTo>
                  <a:pt x="548" y="453"/>
                  <a:pt x="548" y="453"/>
                  <a:pt x="548" y="453"/>
                </a:cubicBezTo>
                <a:cubicBezTo>
                  <a:pt x="550" y="489"/>
                  <a:pt x="550" y="489"/>
                  <a:pt x="550" y="489"/>
                </a:cubicBezTo>
                <a:cubicBezTo>
                  <a:pt x="550" y="489"/>
                  <a:pt x="565" y="495"/>
                  <a:pt x="565" y="511"/>
                </a:cubicBezTo>
                <a:cubicBezTo>
                  <a:pt x="565" y="522"/>
                  <a:pt x="561" y="556"/>
                  <a:pt x="561" y="556"/>
                </a:cubicBezTo>
                <a:lnTo>
                  <a:pt x="698" y="556"/>
                </a:lnTo>
                <a:close/>
                <a:moveTo>
                  <a:pt x="454" y="521"/>
                </a:moveTo>
                <a:cubicBezTo>
                  <a:pt x="454" y="511"/>
                  <a:pt x="454" y="511"/>
                  <a:pt x="454" y="511"/>
                </a:cubicBezTo>
                <a:cubicBezTo>
                  <a:pt x="454" y="484"/>
                  <a:pt x="435" y="468"/>
                  <a:pt x="411" y="468"/>
                </a:cubicBezTo>
                <a:cubicBezTo>
                  <a:pt x="387" y="468"/>
                  <a:pt x="367" y="484"/>
                  <a:pt x="367" y="511"/>
                </a:cubicBezTo>
                <a:cubicBezTo>
                  <a:pt x="367" y="521"/>
                  <a:pt x="367" y="521"/>
                  <a:pt x="367" y="521"/>
                </a:cubicBezTo>
                <a:lnTo>
                  <a:pt x="454" y="521"/>
                </a:lnTo>
                <a:close/>
                <a:moveTo>
                  <a:pt x="719" y="577"/>
                </a:moveTo>
                <a:cubicBezTo>
                  <a:pt x="540" y="577"/>
                  <a:pt x="540" y="577"/>
                  <a:pt x="540" y="577"/>
                </a:cubicBezTo>
                <a:cubicBezTo>
                  <a:pt x="540" y="604"/>
                  <a:pt x="540" y="604"/>
                  <a:pt x="540" y="604"/>
                </a:cubicBezTo>
                <a:cubicBezTo>
                  <a:pt x="540" y="604"/>
                  <a:pt x="551" y="609"/>
                  <a:pt x="551" y="622"/>
                </a:cubicBezTo>
                <a:cubicBezTo>
                  <a:pt x="551" y="647"/>
                  <a:pt x="531" y="745"/>
                  <a:pt x="535" y="816"/>
                </a:cubicBezTo>
                <a:cubicBezTo>
                  <a:pt x="598" y="816"/>
                  <a:pt x="598" y="816"/>
                  <a:pt x="598" y="816"/>
                </a:cubicBezTo>
                <a:cubicBezTo>
                  <a:pt x="602" y="749"/>
                  <a:pt x="602" y="749"/>
                  <a:pt x="602" y="749"/>
                </a:cubicBezTo>
                <a:cubicBezTo>
                  <a:pt x="604" y="732"/>
                  <a:pt x="615" y="722"/>
                  <a:pt x="629" y="722"/>
                </a:cubicBezTo>
                <a:cubicBezTo>
                  <a:pt x="643" y="722"/>
                  <a:pt x="654" y="732"/>
                  <a:pt x="656" y="749"/>
                </a:cubicBezTo>
                <a:cubicBezTo>
                  <a:pt x="661" y="816"/>
                  <a:pt x="661" y="816"/>
                  <a:pt x="661" y="816"/>
                </a:cubicBezTo>
                <a:cubicBezTo>
                  <a:pt x="724" y="816"/>
                  <a:pt x="724" y="816"/>
                  <a:pt x="724" y="816"/>
                </a:cubicBezTo>
                <a:cubicBezTo>
                  <a:pt x="727" y="745"/>
                  <a:pt x="708" y="647"/>
                  <a:pt x="708" y="622"/>
                </a:cubicBezTo>
                <a:cubicBezTo>
                  <a:pt x="708" y="609"/>
                  <a:pt x="719" y="604"/>
                  <a:pt x="719" y="604"/>
                </a:cubicBezTo>
                <a:cubicBezTo>
                  <a:pt x="719" y="577"/>
                  <a:pt x="719" y="577"/>
                  <a:pt x="719" y="577"/>
                </a:cubicBezTo>
                <a:moveTo>
                  <a:pt x="651" y="274"/>
                </a:moveTo>
                <a:cubicBezTo>
                  <a:pt x="651" y="262"/>
                  <a:pt x="641" y="252"/>
                  <a:pt x="629" y="252"/>
                </a:cubicBezTo>
                <a:cubicBezTo>
                  <a:pt x="617" y="252"/>
                  <a:pt x="607" y="262"/>
                  <a:pt x="607" y="274"/>
                </a:cubicBezTo>
                <a:cubicBezTo>
                  <a:pt x="607" y="286"/>
                  <a:pt x="617" y="296"/>
                  <a:pt x="629" y="296"/>
                </a:cubicBezTo>
                <a:cubicBezTo>
                  <a:pt x="641" y="296"/>
                  <a:pt x="651" y="286"/>
                  <a:pt x="651" y="274"/>
                </a:cubicBezTo>
                <a:moveTo>
                  <a:pt x="453" y="626"/>
                </a:moveTo>
                <a:cubicBezTo>
                  <a:pt x="464" y="626"/>
                  <a:pt x="464" y="626"/>
                  <a:pt x="464" y="626"/>
                </a:cubicBezTo>
                <a:cubicBezTo>
                  <a:pt x="464" y="610"/>
                  <a:pt x="464" y="610"/>
                  <a:pt x="464" y="610"/>
                </a:cubicBezTo>
                <a:cubicBezTo>
                  <a:pt x="464" y="610"/>
                  <a:pt x="450" y="607"/>
                  <a:pt x="450" y="593"/>
                </a:cubicBezTo>
                <a:cubicBezTo>
                  <a:pt x="450" y="593"/>
                  <a:pt x="450" y="593"/>
                  <a:pt x="450" y="593"/>
                </a:cubicBezTo>
                <a:cubicBezTo>
                  <a:pt x="449" y="579"/>
                  <a:pt x="449" y="579"/>
                  <a:pt x="449" y="579"/>
                </a:cubicBezTo>
                <a:cubicBezTo>
                  <a:pt x="463" y="568"/>
                  <a:pt x="463" y="568"/>
                  <a:pt x="463" y="568"/>
                </a:cubicBezTo>
                <a:cubicBezTo>
                  <a:pt x="465" y="539"/>
                  <a:pt x="465" y="539"/>
                  <a:pt x="465" y="539"/>
                </a:cubicBezTo>
                <a:cubicBezTo>
                  <a:pt x="446" y="539"/>
                  <a:pt x="446" y="539"/>
                  <a:pt x="446" y="539"/>
                </a:cubicBezTo>
                <a:cubicBezTo>
                  <a:pt x="443" y="560"/>
                  <a:pt x="443" y="560"/>
                  <a:pt x="443" y="560"/>
                </a:cubicBezTo>
                <a:cubicBezTo>
                  <a:pt x="424" y="560"/>
                  <a:pt x="424" y="560"/>
                  <a:pt x="424" y="560"/>
                </a:cubicBezTo>
                <a:cubicBezTo>
                  <a:pt x="422" y="539"/>
                  <a:pt x="422" y="539"/>
                  <a:pt x="422" y="539"/>
                </a:cubicBezTo>
                <a:cubicBezTo>
                  <a:pt x="411" y="539"/>
                  <a:pt x="411" y="539"/>
                  <a:pt x="411" y="539"/>
                </a:cubicBezTo>
                <a:cubicBezTo>
                  <a:pt x="400" y="539"/>
                  <a:pt x="400" y="539"/>
                  <a:pt x="400" y="539"/>
                </a:cubicBezTo>
                <a:cubicBezTo>
                  <a:pt x="397" y="560"/>
                  <a:pt x="397" y="560"/>
                  <a:pt x="397" y="560"/>
                </a:cubicBezTo>
                <a:cubicBezTo>
                  <a:pt x="378" y="560"/>
                  <a:pt x="378" y="560"/>
                  <a:pt x="378" y="560"/>
                </a:cubicBezTo>
                <a:cubicBezTo>
                  <a:pt x="376" y="539"/>
                  <a:pt x="376" y="539"/>
                  <a:pt x="376" y="539"/>
                </a:cubicBezTo>
                <a:cubicBezTo>
                  <a:pt x="356" y="539"/>
                  <a:pt x="356" y="539"/>
                  <a:pt x="356" y="539"/>
                </a:cubicBezTo>
                <a:cubicBezTo>
                  <a:pt x="359" y="568"/>
                  <a:pt x="359" y="568"/>
                  <a:pt x="359" y="568"/>
                </a:cubicBezTo>
                <a:cubicBezTo>
                  <a:pt x="372" y="579"/>
                  <a:pt x="372" y="579"/>
                  <a:pt x="372" y="579"/>
                </a:cubicBezTo>
                <a:cubicBezTo>
                  <a:pt x="371" y="593"/>
                  <a:pt x="371" y="593"/>
                  <a:pt x="371" y="593"/>
                </a:cubicBezTo>
                <a:cubicBezTo>
                  <a:pt x="371" y="593"/>
                  <a:pt x="371" y="593"/>
                  <a:pt x="371" y="593"/>
                </a:cubicBezTo>
                <a:cubicBezTo>
                  <a:pt x="371" y="607"/>
                  <a:pt x="358" y="610"/>
                  <a:pt x="358" y="610"/>
                </a:cubicBezTo>
                <a:cubicBezTo>
                  <a:pt x="358" y="626"/>
                  <a:pt x="358" y="626"/>
                  <a:pt x="358" y="626"/>
                </a:cubicBezTo>
                <a:cubicBezTo>
                  <a:pt x="368" y="626"/>
                  <a:pt x="368" y="626"/>
                  <a:pt x="368" y="626"/>
                </a:cubicBezTo>
                <a:cubicBezTo>
                  <a:pt x="368" y="680"/>
                  <a:pt x="341" y="758"/>
                  <a:pt x="341" y="816"/>
                </a:cubicBezTo>
                <a:cubicBezTo>
                  <a:pt x="411" y="816"/>
                  <a:pt x="411" y="816"/>
                  <a:pt x="411" y="816"/>
                </a:cubicBezTo>
                <a:cubicBezTo>
                  <a:pt x="481" y="816"/>
                  <a:pt x="481" y="816"/>
                  <a:pt x="481" y="816"/>
                </a:cubicBezTo>
                <a:cubicBezTo>
                  <a:pt x="481" y="758"/>
                  <a:pt x="454" y="680"/>
                  <a:pt x="453" y="626"/>
                </a:cubicBezTo>
                <a:close/>
                <a:moveTo>
                  <a:pt x="891" y="521"/>
                </a:moveTo>
                <a:cubicBezTo>
                  <a:pt x="891" y="511"/>
                  <a:pt x="891" y="511"/>
                  <a:pt x="891" y="511"/>
                </a:cubicBezTo>
                <a:cubicBezTo>
                  <a:pt x="891" y="484"/>
                  <a:pt x="872" y="468"/>
                  <a:pt x="848" y="468"/>
                </a:cubicBezTo>
                <a:cubicBezTo>
                  <a:pt x="824" y="468"/>
                  <a:pt x="804" y="484"/>
                  <a:pt x="804" y="511"/>
                </a:cubicBezTo>
                <a:cubicBezTo>
                  <a:pt x="804" y="521"/>
                  <a:pt x="804" y="521"/>
                  <a:pt x="804" y="521"/>
                </a:cubicBezTo>
                <a:lnTo>
                  <a:pt x="891" y="521"/>
                </a:lnTo>
                <a:close/>
                <a:moveTo>
                  <a:pt x="890" y="626"/>
                </a:moveTo>
                <a:cubicBezTo>
                  <a:pt x="901" y="626"/>
                  <a:pt x="901" y="626"/>
                  <a:pt x="901" y="626"/>
                </a:cubicBezTo>
                <a:cubicBezTo>
                  <a:pt x="901" y="610"/>
                  <a:pt x="901" y="610"/>
                  <a:pt x="901" y="610"/>
                </a:cubicBezTo>
                <a:cubicBezTo>
                  <a:pt x="901" y="610"/>
                  <a:pt x="887" y="607"/>
                  <a:pt x="887" y="593"/>
                </a:cubicBezTo>
                <a:cubicBezTo>
                  <a:pt x="887" y="593"/>
                  <a:pt x="887" y="593"/>
                  <a:pt x="887" y="593"/>
                </a:cubicBezTo>
                <a:cubicBezTo>
                  <a:pt x="886" y="579"/>
                  <a:pt x="886" y="579"/>
                  <a:pt x="886" y="579"/>
                </a:cubicBezTo>
                <a:cubicBezTo>
                  <a:pt x="900" y="568"/>
                  <a:pt x="900" y="568"/>
                  <a:pt x="900" y="568"/>
                </a:cubicBezTo>
                <a:cubicBezTo>
                  <a:pt x="902" y="539"/>
                  <a:pt x="902" y="539"/>
                  <a:pt x="902" y="539"/>
                </a:cubicBezTo>
                <a:cubicBezTo>
                  <a:pt x="883" y="539"/>
                  <a:pt x="883" y="539"/>
                  <a:pt x="883" y="539"/>
                </a:cubicBezTo>
                <a:cubicBezTo>
                  <a:pt x="880" y="560"/>
                  <a:pt x="880" y="560"/>
                  <a:pt x="880" y="560"/>
                </a:cubicBezTo>
                <a:cubicBezTo>
                  <a:pt x="861" y="560"/>
                  <a:pt x="861" y="560"/>
                  <a:pt x="861" y="560"/>
                </a:cubicBezTo>
                <a:cubicBezTo>
                  <a:pt x="859" y="539"/>
                  <a:pt x="859" y="539"/>
                  <a:pt x="859" y="539"/>
                </a:cubicBezTo>
                <a:cubicBezTo>
                  <a:pt x="848" y="539"/>
                  <a:pt x="848" y="539"/>
                  <a:pt x="848" y="539"/>
                </a:cubicBezTo>
                <a:cubicBezTo>
                  <a:pt x="837" y="539"/>
                  <a:pt x="837" y="539"/>
                  <a:pt x="837" y="539"/>
                </a:cubicBezTo>
                <a:cubicBezTo>
                  <a:pt x="834" y="560"/>
                  <a:pt x="834" y="560"/>
                  <a:pt x="834" y="560"/>
                </a:cubicBezTo>
                <a:cubicBezTo>
                  <a:pt x="815" y="560"/>
                  <a:pt x="815" y="560"/>
                  <a:pt x="815" y="560"/>
                </a:cubicBezTo>
                <a:cubicBezTo>
                  <a:pt x="813" y="539"/>
                  <a:pt x="813" y="539"/>
                  <a:pt x="813" y="539"/>
                </a:cubicBezTo>
                <a:cubicBezTo>
                  <a:pt x="793" y="539"/>
                  <a:pt x="793" y="539"/>
                  <a:pt x="793" y="539"/>
                </a:cubicBezTo>
                <a:cubicBezTo>
                  <a:pt x="796" y="568"/>
                  <a:pt x="796" y="568"/>
                  <a:pt x="796" y="568"/>
                </a:cubicBezTo>
                <a:cubicBezTo>
                  <a:pt x="809" y="579"/>
                  <a:pt x="809" y="579"/>
                  <a:pt x="809" y="579"/>
                </a:cubicBezTo>
                <a:cubicBezTo>
                  <a:pt x="808" y="593"/>
                  <a:pt x="808" y="593"/>
                  <a:pt x="808" y="593"/>
                </a:cubicBezTo>
                <a:cubicBezTo>
                  <a:pt x="808" y="593"/>
                  <a:pt x="808" y="593"/>
                  <a:pt x="808" y="593"/>
                </a:cubicBezTo>
                <a:cubicBezTo>
                  <a:pt x="808" y="607"/>
                  <a:pt x="794" y="610"/>
                  <a:pt x="794" y="610"/>
                </a:cubicBezTo>
                <a:cubicBezTo>
                  <a:pt x="794" y="626"/>
                  <a:pt x="794" y="626"/>
                  <a:pt x="794" y="626"/>
                </a:cubicBezTo>
                <a:cubicBezTo>
                  <a:pt x="805" y="626"/>
                  <a:pt x="805" y="626"/>
                  <a:pt x="805" y="626"/>
                </a:cubicBezTo>
                <a:cubicBezTo>
                  <a:pt x="805" y="680"/>
                  <a:pt x="778" y="758"/>
                  <a:pt x="778" y="816"/>
                </a:cubicBezTo>
                <a:cubicBezTo>
                  <a:pt x="848" y="816"/>
                  <a:pt x="848" y="816"/>
                  <a:pt x="848" y="816"/>
                </a:cubicBezTo>
                <a:cubicBezTo>
                  <a:pt x="918" y="816"/>
                  <a:pt x="918" y="816"/>
                  <a:pt x="918" y="816"/>
                </a:cubicBezTo>
                <a:cubicBezTo>
                  <a:pt x="918" y="758"/>
                  <a:pt x="891" y="680"/>
                  <a:pt x="890" y="626"/>
                </a:cubicBezTo>
                <a:close/>
                <a:moveTo>
                  <a:pt x="457" y="342"/>
                </a:moveTo>
                <a:cubicBezTo>
                  <a:pt x="423" y="334"/>
                  <a:pt x="423" y="334"/>
                  <a:pt x="423" y="334"/>
                </a:cubicBezTo>
                <a:cubicBezTo>
                  <a:pt x="446" y="360"/>
                  <a:pt x="446" y="360"/>
                  <a:pt x="446" y="360"/>
                </a:cubicBezTo>
                <a:cubicBezTo>
                  <a:pt x="423" y="385"/>
                  <a:pt x="423" y="385"/>
                  <a:pt x="423" y="385"/>
                </a:cubicBezTo>
                <a:cubicBezTo>
                  <a:pt x="457" y="378"/>
                  <a:pt x="457" y="378"/>
                  <a:pt x="457" y="378"/>
                </a:cubicBezTo>
                <a:cubicBezTo>
                  <a:pt x="467" y="411"/>
                  <a:pt x="467" y="411"/>
                  <a:pt x="467" y="411"/>
                </a:cubicBezTo>
                <a:cubicBezTo>
                  <a:pt x="478" y="378"/>
                  <a:pt x="478" y="378"/>
                  <a:pt x="478" y="378"/>
                </a:cubicBezTo>
                <a:cubicBezTo>
                  <a:pt x="512" y="385"/>
                  <a:pt x="512" y="385"/>
                  <a:pt x="512" y="385"/>
                </a:cubicBezTo>
                <a:cubicBezTo>
                  <a:pt x="488" y="360"/>
                  <a:pt x="488" y="360"/>
                  <a:pt x="488" y="360"/>
                </a:cubicBezTo>
                <a:cubicBezTo>
                  <a:pt x="512" y="334"/>
                  <a:pt x="512" y="334"/>
                  <a:pt x="512" y="334"/>
                </a:cubicBezTo>
                <a:cubicBezTo>
                  <a:pt x="478" y="342"/>
                  <a:pt x="478" y="342"/>
                  <a:pt x="478" y="342"/>
                </a:cubicBezTo>
                <a:cubicBezTo>
                  <a:pt x="467" y="308"/>
                  <a:pt x="467" y="308"/>
                  <a:pt x="467" y="308"/>
                </a:cubicBezTo>
                <a:lnTo>
                  <a:pt x="457" y="342"/>
                </a:lnTo>
                <a:close/>
                <a:moveTo>
                  <a:pt x="929" y="843"/>
                </a:moveTo>
                <a:cubicBezTo>
                  <a:pt x="886" y="843"/>
                  <a:pt x="863" y="860"/>
                  <a:pt x="843" y="871"/>
                </a:cubicBezTo>
                <a:cubicBezTo>
                  <a:pt x="826" y="880"/>
                  <a:pt x="811" y="890"/>
                  <a:pt x="779" y="890"/>
                </a:cubicBezTo>
                <a:cubicBezTo>
                  <a:pt x="747" y="890"/>
                  <a:pt x="731" y="880"/>
                  <a:pt x="714" y="871"/>
                </a:cubicBezTo>
                <a:cubicBezTo>
                  <a:pt x="694" y="860"/>
                  <a:pt x="672" y="847"/>
                  <a:pt x="629" y="847"/>
                </a:cubicBezTo>
                <a:cubicBezTo>
                  <a:pt x="587" y="847"/>
                  <a:pt x="564" y="860"/>
                  <a:pt x="545" y="871"/>
                </a:cubicBezTo>
                <a:cubicBezTo>
                  <a:pt x="527" y="880"/>
                  <a:pt x="512" y="890"/>
                  <a:pt x="480" y="890"/>
                </a:cubicBezTo>
                <a:cubicBezTo>
                  <a:pt x="448" y="890"/>
                  <a:pt x="433" y="880"/>
                  <a:pt x="415" y="871"/>
                </a:cubicBezTo>
                <a:cubicBezTo>
                  <a:pt x="395" y="860"/>
                  <a:pt x="373" y="843"/>
                  <a:pt x="330" y="843"/>
                </a:cubicBezTo>
                <a:cubicBezTo>
                  <a:pt x="303" y="843"/>
                  <a:pt x="271" y="852"/>
                  <a:pt x="271" y="852"/>
                </a:cubicBezTo>
                <a:cubicBezTo>
                  <a:pt x="294" y="892"/>
                  <a:pt x="294" y="892"/>
                  <a:pt x="294" y="892"/>
                </a:cubicBezTo>
                <a:cubicBezTo>
                  <a:pt x="294" y="892"/>
                  <a:pt x="313" y="889"/>
                  <a:pt x="330" y="889"/>
                </a:cubicBezTo>
                <a:cubicBezTo>
                  <a:pt x="362" y="889"/>
                  <a:pt x="379" y="898"/>
                  <a:pt x="397" y="908"/>
                </a:cubicBezTo>
                <a:cubicBezTo>
                  <a:pt x="417" y="919"/>
                  <a:pt x="433" y="934"/>
                  <a:pt x="476" y="934"/>
                </a:cubicBezTo>
                <a:cubicBezTo>
                  <a:pt x="519" y="934"/>
                  <a:pt x="542" y="920"/>
                  <a:pt x="562" y="909"/>
                </a:cubicBezTo>
                <a:cubicBezTo>
                  <a:pt x="580" y="899"/>
                  <a:pt x="598" y="891"/>
                  <a:pt x="629" y="891"/>
                </a:cubicBezTo>
                <a:cubicBezTo>
                  <a:pt x="661" y="891"/>
                  <a:pt x="679" y="899"/>
                  <a:pt x="696" y="909"/>
                </a:cubicBezTo>
                <a:cubicBezTo>
                  <a:pt x="716" y="920"/>
                  <a:pt x="740" y="934"/>
                  <a:pt x="782" y="934"/>
                </a:cubicBezTo>
                <a:cubicBezTo>
                  <a:pt x="825" y="934"/>
                  <a:pt x="842" y="919"/>
                  <a:pt x="862" y="908"/>
                </a:cubicBezTo>
                <a:cubicBezTo>
                  <a:pt x="879" y="898"/>
                  <a:pt x="897" y="889"/>
                  <a:pt x="929" y="889"/>
                </a:cubicBezTo>
                <a:cubicBezTo>
                  <a:pt x="945" y="889"/>
                  <a:pt x="965" y="892"/>
                  <a:pt x="965" y="892"/>
                </a:cubicBezTo>
                <a:cubicBezTo>
                  <a:pt x="988" y="852"/>
                  <a:pt x="988" y="852"/>
                  <a:pt x="988" y="852"/>
                </a:cubicBezTo>
                <a:cubicBezTo>
                  <a:pt x="988" y="852"/>
                  <a:pt x="956" y="843"/>
                  <a:pt x="929" y="843"/>
                </a:cubicBezTo>
                <a:close/>
                <a:moveTo>
                  <a:pt x="842" y="962"/>
                </a:moveTo>
                <a:cubicBezTo>
                  <a:pt x="825" y="972"/>
                  <a:pt x="808" y="978"/>
                  <a:pt x="777" y="978"/>
                </a:cubicBezTo>
                <a:cubicBezTo>
                  <a:pt x="745" y="978"/>
                  <a:pt x="728" y="971"/>
                  <a:pt x="711" y="961"/>
                </a:cubicBezTo>
                <a:cubicBezTo>
                  <a:pt x="692" y="951"/>
                  <a:pt x="670" y="937"/>
                  <a:pt x="629" y="937"/>
                </a:cubicBezTo>
                <a:cubicBezTo>
                  <a:pt x="588" y="937"/>
                  <a:pt x="566" y="951"/>
                  <a:pt x="547" y="961"/>
                </a:cubicBezTo>
                <a:cubicBezTo>
                  <a:pt x="530" y="971"/>
                  <a:pt x="513" y="978"/>
                  <a:pt x="482" y="978"/>
                </a:cubicBezTo>
                <a:cubicBezTo>
                  <a:pt x="451" y="978"/>
                  <a:pt x="433" y="972"/>
                  <a:pt x="416" y="962"/>
                </a:cubicBezTo>
                <a:cubicBezTo>
                  <a:pt x="397" y="952"/>
                  <a:pt x="371" y="934"/>
                  <a:pt x="328" y="939"/>
                </a:cubicBezTo>
                <a:cubicBezTo>
                  <a:pt x="393" y="1023"/>
                  <a:pt x="483" y="1022"/>
                  <a:pt x="483" y="1022"/>
                </a:cubicBezTo>
                <a:cubicBezTo>
                  <a:pt x="523" y="1022"/>
                  <a:pt x="545" y="1013"/>
                  <a:pt x="564" y="1003"/>
                </a:cubicBezTo>
                <a:cubicBezTo>
                  <a:pt x="581" y="993"/>
                  <a:pt x="599" y="982"/>
                  <a:pt x="629" y="982"/>
                </a:cubicBezTo>
                <a:cubicBezTo>
                  <a:pt x="660" y="982"/>
                  <a:pt x="677" y="993"/>
                  <a:pt x="694" y="1003"/>
                </a:cubicBezTo>
                <a:cubicBezTo>
                  <a:pt x="714" y="1013"/>
                  <a:pt x="736" y="1022"/>
                  <a:pt x="776" y="1022"/>
                </a:cubicBezTo>
                <a:cubicBezTo>
                  <a:pt x="776" y="1022"/>
                  <a:pt x="865" y="1023"/>
                  <a:pt x="931" y="939"/>
                </a:cubicBezTo>
                <a:cubicBezTo>
                  <a:pt x="887" y="934"/>
                  <a:pt x="862" y="952"/>
                  <a:pt x="842" y="962"/>
                </a:cubicBezTo>
                <a:close/>
                <a:moveTo>
                  <a:pt x="629" y="1029"/>
                </a:moveTo>
                <a:cubicBezTo>
                  <a:pt x="588" y="1029"/>
                  <a:pt x="570" y="1060"/>
                  <a:pt x="516" y="1060"/>
                </a:cubicBezTo>
                <a:cubicBezTo>
                  <a:pt x="537" y="1067"/>
                  <a:pt x="582" y="1077"/>
                  <a:pt x="629" y="1077"/>
                </a:cubicBezTo>
                <a:cubicBezTo>
                  <a:pt x="676" y="1077"/>
                  <a:pt x="722" y="1067"/>
                  <a:pt x="743" y="1060"/>
                </a:cubicBezTo>
                <a:cubicBezTo>
                  <a:pt x="688" y="1060"/>
                  <a:pt x="671" y="1029"/>
                  <a:pt x="629" y="1029"/>
                </a:cubicBezTo>
                <a:close/>
                <a:moveTo>
                  <a:pt x="172" y="1012"/>
                </a:moveTo>
                <a:cubicBezTo>
                  <a:pt x="189" y="1033"/>
                  <a:pt x="189" y="1033"/>
                  <a:pt x="189" y="1033"/>
                </a:cubicBezTo>
                <a:cubicBezTo>
                  <a:pt x="100" y="1101"/>
                  <a:pt x="100" y="1101"/>
                  <a:pt x="100" y="1101"/>
                </a:cubicBezTo>
                <a:cubicBezTo>
                  <a:pt x="83" y="1080"/>
                  <a:pt x="83" y="1080"/>
                  <a:pt x="83" y="1080"/>
                </a:cubicBezTo>
                <a:lnTo>
                  <a:pt x="172" y="1012"/>
                </a:lnTo>
                <a:close/>
                <a:moveTo>
                  <a:pt x="238" y="1117"/>
                </a:moveTo>
                <a:cubicBezTo>
                  <a:pt x="212" y="1095"/>
                  <a:pt x="212" y="1095"/>
                  <a:pt x="212" y="1095"/>
                </a:cubicBezTo>
                <a:cubicBezTo>
                  <a:pt x="227" y="1078"/>
                  <a:pt x="227" y="1078"/>
                  <a:pt x="227" y="1078"/>
                </a:cubicBezTo>
                <a:cubicBezTo>
                  <a:pt x="298" y="1139"/>
                  <a:pt x="298" y="1139"/>
                  <a:pt x="298" y="1139"/>
                </a:cubicBezTo>
                <a:cubicBezTo>
                  <a:pt x="283" y="1156"/>
                  <a:pt x="283" y="1156"/>
                  <a:pt x="283" y="1156"/>
                </a:cubicBezTo>
                <a:cubicBezTo>
                  <a:pt x="258" y="1134"/>
                  <a:pt x="258" y="1134"/>
                  <a:pt x="258" y="1134"/>
                </a:cubicBezTo>
                <a:cubicBezTo>
                  <a:pt x="200" y="1203"/>
                  <a:pt x="200" y="1203"/>
                  <a:pt x="200" y="1203"/>
                </a:cubicBezTo>
                <a:cubicBezTo>
                  <a:pt x="179" y="1185"/>
                  <a:pt x="179" y="1185"/>
                  <a:pt x="179" y="1185"/>
                </a:cubicBezTo>
                <a:lnTo>
                  <a:pt x="238" y="1117"/>
                </a:lnTo>
                <a:close/>
                <a:moveTo>
                  <a:pt x="345" y="1243"/>
                </a:moveTo>
                <a:cubicBezTo>
                  <a:pt x="332" y="1162"/>
                  <a:pt x="332" y="1162"/>
                  <a:pt x="332" y="1162"/>
                </a:cubicBezTo>
                <a:cubicBezTo>
                  <a:pt x="360" y="1178"/>
                  <a:pt x="360" y="1178"/>
                  <a:pt x="360" y="1178"/>
                </a:cubicBezTo>
                <a:cubicBezTo>
                  <a:pt x="367" y="1228"/>
                  <a:pt x="367" y="1228"/>
                  <a:pt x="367" y="1228"/>
                </a:cubicBezTo>
                <a:cubicBezTo>
                  <a:pt x="411" y="1202"/>
                  <a:pt x="411" y="1202"/>
                  <a:pt x="411" y="1202"/>
                </a:cubicBezTo>
                <a:cubicBezTo>
                  <a:pt x="441" y="1213"/>
                  <a:pt x="441" y="1213"/>
                  <a:pt x="441" y="1213"/>
                </a:cubicBezTo>
                <a:cubicBezTo>
                  <a:pt x="370" y="1254"/>
                  <a:pt x="370" y="1254"/>
                  <a:pt x="370" y="1254"/>
                </a:cubicBezTo>
                <a:cubicBezTo>
                  <a:pt x="350" y="1296"/>
                  <a:pt x="350" y="1296"/>
                  <a:pt x="350" y="1296"/>
                </a:cubicBezTo>
                <a:cubicBezTo>
                  <a:pt x="326" y="1285"/>
                  <a:pt x="326" y="1285"/>
                  <a:pt x="326" y="1285"/>
                </a:cubicBezTo>
                <a:lnTo>
                  <a:pt x="345" y="1243"/>
                </a:lnTo>
                <a:close/>
                <a:moveTo>
                  <a:pt x="756" y="1230"/>
                </a:moveTo>
                <a:cubicBezTo>
                  <a:pt x="838" y="1206"/>
                  <a:pt x="838" y="1206"/>
                  <a:pt x="838" y="1206"/>
                </a:cubicBezTo>
                <a:cubicBezTo>
                  <a:pt x="844" y="1227"/>
                  <a:pt x="844" y="1227"/>
                  <a:pt x="844" y="1227"/>
                </a:cubicBezTo>
                <a:cubicBezTo>
                  <a:pt x="788" y="1244"/>
                  <a:pt x="788" y="1244"/>
                  <a:pt x="788" y="1244"/>
                </a:cubicBezTo>
                <a:cubicBezTo>
                  <a:pt x="795" y="1265"/>
                  <a:pt x="795" y="1265"/>
                  <a:pt x="795" y="1265"/>
                </a:cubicBezTo>
                <a:cubicBezTo>
                  <a:pt x="841" y="1251"/>
                  <a:pt x="841" y="1251"/>
                  <a:pt x="841" y="1251"/>
                </a:cubicBezTo>
                <a:cubicBezTo>
                  <a:pt x="847" y="1273"/>
                  <a:pt x="847" y="1273"/>
                  <a:pt x="847" y="1273"/>
                </a:cubicBezTo>
                <a:cubicBezTo>
                  <a:pt x="801" y="1286"/>
                  <a:pt x="801" y="1286"/>
                  <a:pt x="801" y="1286"/>
                </a:cubicBezTo>
                <a:cubicBezTo>
                  <a:pt x="814" y="1330"/>
                  <a:pt x="814" y="1330"/>
                  <a:pt x="814" y="1330"/>
                </a:cubicBezTo>
                <a:cubicBezTo>
                  <a:pt x="788" y="1338"/>
                  <a:pt x="788" y="1338"/>
                  <a:pt x="788" y="1338"/>
                </a:cubicBezTo>
                <a:lnTo>
                  <a:pt x="756" y="1230"/>
                </a:lnTo>
                <a:close/>
                <a:moveTo>
                  <a:pt x="1167" y="856"/>
                </a:moveTo>
                <a:cubicBezTo>
                  <a:pt x="1179" y="807"/>
                  <a:pt x="1179" y="807"/>
                  <a:pt x="1179" y="807"/>
                </a:cubicBezTo>
                <a:cubicBezTo>
                  <a:pt x="1187" y="778"/>
                  <a:pt x="1205" y="768"/>
                  <a:pt x="1226" y="773"/>
                </a:cubicBezTo>
                <a:cubicBezTo>
                  <a:pt x="1250" y="779"/>
                  <a:pt x="1262" y="799"/>
                  <a:pt x="1255" y="830"/>
                </a:cubicBezTo>
                <a:cubicBezTo>
                  <a:pt x="1253" y="836"/>
                  <a:pt x="1250" y="843"/>
                  <a:pt x="1247" y="848"/>
                </a:cubicBezTo>
                <a:cubicBezTo>
                  <a:pt x="1283" y="857"/>
                  <a:pt x="1283" y="857"/>
                  <a:pt x="1283" y="857"/>
                </a:cubicBezTo>
                <a:cubicBezTo>
                  <a:pt x="1276" y="883"/>
                  <a:pt x="1276" y="883"/>
                  <a:pt x="1276" y="883"/>
                </a:cubicBezTo>
                <a:lnTo>
                  <a:pt x="1167" y="856"/>
                </a:lnTo>
                <a:close/>
                <a:moveTo>
                  <a:pt x="1221" y="800"/>
                </a:moveTo>
                <a:cubicBezTo>
                  <a:pt x="1212" y="798"/>
                  <a:pt x="1204" y="802"/>
                  <a:pt x="1201" y="814"/>
                </a:cubicBezTo>
                <a:cubicBezTo>
                  <a:pt x="1196" y="835"/>
                  <a:pt x="1196" y="835"/>
                  <a:pt x="1196" y="835"/>
                </a:cubicBezTo>
                <a:cubicBezTo>
                  <a:pt x="1226" y="843"/>
                  <a:pt x="1226" y="843"/>
                  <a:pt x="1226" y="843"/>
                </a:cubicBezTo>
                <a:cubicBezTo>
                  <a:pt x="1229" y="838"/>
                  <a:pt x="1232" y="831"/>
                  <a:pt x="1233" y="826"/>
                </a:cubicBezTo>
                <a:cubicBezTo>
                  <a:pt x="1237" y="812"/>
                  <a:pt x="1232" y="803"/>
                  <a:pt x="1221" y="800"/>
                </a:cubicBezTo>
                <a:close/>
                <a:moveTo>
                  <a:pt x="852" y="89"/>
                </a:moveTo>
                <a:cubicBezTo>
                  <a:pt x="845" y="124"/>
                  <a:pt x="813" y="144"/>
                  <a:pt x="778" y="137"/>
                </a:cubicBezTo>
                <a:cubicBezTo>
                  <a:pt x="759" y="134"/>
                  <a:pt x="743" y="124"/>
                  <a:pt x="735" y="108"/>
                </a:cubicBezTo>
                <a:cubicBezTo>
                  <a:pt x="757" y="96"/>
                  <a:pt x="757" y="96"/>
                  <a:pt x="757" y="96"/>
                </a:cubicBezTo>
                <a:cubicBezTo>
                  <a:pt x="761" y="104"/>
                  <a:pt x="771" y="112"/>
                  <a:pt x="782" y="114"/>
                </a:cubicBezTo>
                <a:cubicBezTo>
                  <a:pt x="804" y="119"/>
                  <a:pt x="822" y="106"/>
                  <a:pt x="826" y="85"/>
                </a:cubicBezTo>
                <a:cubicBezTo>
                  <a:pt x="830" y="61"/>
                  <a:pt x="818" y="44"/>
                  <a:pt x="797" y="40"/>
                </a:cubicBezTo>
                <a:cubicBezTo>
                  <a:pt x="785" y="38"/>
                  <a:pt x="773" y="42"/>
                  <a:pt x="766" y="46"/>
                </a:cubicBezTo>
                <a:cubicBezTo>
                  <a:pt x="763" y="60"/>
                  <a:pt x="763" y="60"/>
                  <a:pt x="763" y="60"/>
                </a:cubicBezTo>
                <a:cubicBezTo>
                  <a:pt x="790" y="65"/>
                  <a:pt x="790" y="65"/>
                  <a:pt x="790" y="65"/>
                </a:cubicBezTo>
                <a:cubicBezTo>
                  <a:pt x="786" y="86"/>
                  <a:pt x="786" y="86"/>
                  <a:pt x="786" y="86"/>
                </a:cubicBezTo>
                <a:cubicBezTo>
                  <a:pt x="734" y="76"/>
                  <a:pt x="734" y="76"/>
                  <a:pt x="734" y="76"/>
                </a:cubicBezTo>
                <a:cubicBezTo>
                  <a:pt x="747" y="9"/>
                  <a:pt x="747" y="9"/>
                  <a:pt x="747" y="9"/>
                </a:cubicBezTo>
                <a:cubicBezTo>
                  <a:pt x="769" y="13"/>
                  <a:pt x="769" y="13"/>
                  <a:pt x="769" y="13"/>
                </a:cubicBezTo>
                <a:cubicBezTo>
                  <a:pt x="767" y="24"/>
                  <a:pt x="767" y="24"/>
                  <a:pt x="767" y="24"/>
                </a:cubicBezTo>
                <a:cubicBezTo>
                  <a:pt x="777" y="18"/>
                  <a:pt x="792" y="16"/>
                  <a:pt x="805" y="19"/>
                </a:cubicBezTo>
                <a:cubicBezTo>
                  <a:pt x="837" y="25"/>
                  <a:pt x="858" y="55"/>
                  <a:pt x="852" y="89"/>
                </a:cubicBezTo>
                <a:close/>
                <a:moveTo>
                  <a:pt x="1137" y="228"/>
                </a:moveTo>
                <a:cubicBezTo>
                  <a:pt x="1119" y="207"/>
                  <a:pt x="1119" y="207"/>
                  <a:pt x="1119" y="207"/>
                </a:cubicBezTo>
                <a:cubicBezTo>
                  <a:pt x="1034" y="280"/>
                  <a:pt x="1034" y="280"/>
                  <a:pt x="1034" y="280"/>
                </a:cubicBezTo>
                <a:cubicBezTo>
                  <a:pt x="1050" y="301"/>
                  <a:pt x="1050" y="301"/>
                  <a:pt x="1050" y="301"/>
                </a:cubicBezTo>
                <a:cubicBezTo>
                  <a:pt x="1084" y="273"/>
                  <a:pt x="1084" y="273"/>
                  <a:pt x="1084" y="273"/>
                </a:cubicBezTo>
                <a:cubicBezTo>
                  <a:pt x="1116" y="312"/>
                  <a:pt x="1116" y="312"/>
                  <a:pt x="1116" y="312"/>
                </a:cubicBezTo>
                <a:cubicBezTo>
                  <a:pt x="1082" y="339"/>
                  <a:pt x="1082" y="339"/>
                  <a:pt x="1082" y="339"/>
                </a:cubicBezTo>
                <a:cubicBezTo>
                  <a:pt x="1099" y="360"/>
                  <a:pt x="1099" y="360"/>
                  <a:pt x="1099" y="360"/>
                </a:cubicBezTo>
                <a:cubicBezTo>
                  <a:pt x="1187" y="290"/>
                  <a:pt x="1187" y="290"/>
                  <a:pt x="1187" y="290"/>
                </a:cubicBezTo>
                <a:cubicBezTo>
                  <a:pt x="1170" y="269"/>
                  <a:pt x="1170" y="269"/>
                  <a:pt x="1170" y="269"/>
                </a:cubicBezTo>
                <a:cubicBezTo>
                  <a:pt x="1133" y="298"/>
                  <a:pt x="1133" y="298"/>
                  <a:pt x="1133" y="298"/>
                </a:cubicBezTo>
                <a:cubicBezTo>
                  <a:pt x="1101" y="258"/>
                  <a:pt x="1101" y="258"/>
                  <a:pt x="1101" y="258"/>
                </a:cubicBezTo>
                <a:lnTo>
                  <a:pt x="1137" y="228"/>
                </a:lnTo>
                <a:close/>
                <a:moveTo>
                  <a:pt x="629" y="1360"/>
                </a:moveTo>
                <a:cubicBezTo>
                  <a:pt x="663" y="1360"/>
                  <a:pt x="692" y="1335"/>
                  <a:pt x="692" y="1299"/>
                </a:cubicBezTo>
                <a:cubicBezTo>
                  <a:pt x="692" y="1264"/>
                  <a:pt x="663" y="1239"/>
                  <a:pt x="629" y="1239"/>
                </a:cubicBezTo>
                <a:cubicBezTo>
                  <a:pt x="595" y="1239"/>
                  <a:pt x="567" y="1264"/>
                  <a:pt x="567" y="1299"/>
                </a:cubicBezTo>
                <a:cubicBezTo>
                  <a:pt x="567" y="1335"/>
                  <a:pt x="595" y="1360"/>
                  <a:pt x="629" y="1360"/>
                </a:cubicBezTo>
                <a:close/>
                <a:moveTo>
                  <a:pt x="593" y="1299"/>
                </a:moveTo>
                <a:cubicBezTo>
                  <a:pt x="593" y="1279"/>
                  <a:pt x="610" y="1263"/>
                  <a:pt x="629" y="1263"/>
                </a:cubicBezTo>
                <a:cubicBezTo>
                  <a:pt x="649" y="1263"/>
                  <a:pt x="665" y="1279"/>
                  <a:pt x="665" y="1299"/>
                </a:cubicBezTo>
                <a:cubicBezTo>
                  <a:pt x="665" y="1320"/>
                  <a:pt x="649" y="1336"/>
                  <a:pt x="629" y="1336"/>
                </a:cubicBezTo>
                <a:cubicBezTo>
                  <a:pt x="610" y="1336"/>
                  <a:pt x="593" y="1320"/>
                  <a:pt x="593" y="1299"/>
                </a:cubicBezTo>
                <a:close/>
                <a:moveTo>
                  <a:pt x="1177" y="531"/>
                </a:moveTo>
                <a:cubicBezTo>
                  <a:pt x="1169" y="508"/>
                  <a:pt x="1169" y="508"/>
                  <a:pt x="1169" y="508"/>
                </a:cubicBezTo>
                <a:cubicBezTo>
                  <a:pt x="1213" y="430"/>
                  <a:pt x="1213" y="430"/>
                  <a:pt x="1213" y="430"/>
                </a:cubicBezTo>
                <a:cubicBezTo>
                  <a:pt x="1149" y="455"/>
                  <a:pt x="1149" y="455"/>
                  <a:pt x="1149" y="455"/>
                </a:cubicBezTo>
                <a:cubicBezTo>
                  <a:pt x="1140" y="431"/>
                  <a:pt x="1140" y="431"/>
                  <a:pt x="1140" y="431"/>
                </a:cubicBezTo>
                <a:cubicBezTo>
                  <a:pt x="1245" y="390"/>
                  <a:pt x="1245" y="390"/>
                  <a:pt x="1245" y="390"/>
                </a:cubicBezTo>
                <a:cubicBezTo>
                  <a:pt x="1254" y="414"/>
                  <a:pt x="1254" y="414"/>
                  <a:pt x="1254" y="414"/>
                </a:cubicBezTo>
                <a:cubicBezTo>
                  <a:pt x="1251" y="415"/>
                  <a:pt x="1251" y="415"/>
                  <a:pt x="1251" y="415"/>
                </a:cubicBezTo>
                <a:cubicBezTo>
                  <a:pt x="1248" y="417"/>
                  <a:pt x="1243" y="421"/>
                  <a:pt x="1241" y="426"/>
                </a:cubicBezTo>
                <a:cubicBezTo>
                  <a:pt x="1202" y="495"/>
                  <a:pt x="1202" y="495"/>
                  <a:pt x="1202" y="495"/>
                </a:cubicBezTo>
                <a:cubicBezTo>
                  <a:pt x="1274" y="469"/>
                  <a:pt x="1274" y="469"/>
                  <a:pt x="1274" y="469"/>
                </a:cubicBezTo>
                <a:cubicBezTo>
                  <a:pt x="1283" y="493"/>
                  <a:pt x="1283" y="493"/>
                  <a:pt x="1283" y="493"/>
                </a:cubicBezTo>
                <a:lnTo>
                  <a:pt x="1177" y="531"/>
                </a:lnTo>
                <a:close/>
                <a:moveTo>
                  <a:pt x="1195" y="692"/>
                </a:moveTo>
                <a:cubicBezTo>
                  <a:pt x="1191" y="607"/>
                  <a:pt x="1191" y="607"/>
                  <a:pt x="1191" y="607"/>
                </a:cubicBezTo>
                <a:cubicBezTo>
                  <a:pt x="1214" y="606"/>
                  <a:pt x="1214" y="606"/>
                  <a:pt x="1214" y="606"/>
                </a:cubicBezTo>
                <a:cubicBezTo>
                  <a:pt x="1216" y="664"/>
                  <a:pt x="1216" y="664"/>
                  <a:pt x="1216" y="664"/>
                </a:cubicBezTo>
                <a:cubicBezTo>
                  <a:pt x="1238" y="663"/>
                  <a:pt x="1238" y="663"/>
                  <a:pt x="1238" y="663"/>
                </a:cubicBezTo>
                <a:cubicBezTo>
                  <a:pt x="1236" y="615"/>
                  <a:pt x="1236" y="615"/>
                  <a:pt x="1236" y="615"/>
                </a:cubicBezTo>
                <a:cubicBezTo>
                  <a:pt x="1258" y="614"/>
                  <a:pt x="1258" y="614"/>
                  <a:pt x="1258" y="614"/>
                </a:cubicBezTo>
                <a:cubicBezTo>
                  <a:pt x="1261" y="662"/>
                  <a:pt x="1261" y="662"/>
                  <a:pt x="1261" y="662"/>
                </a:cubicBezTo>
                <a:cubicBezTo>
                  <a:pt x="1284" y="661"/>
                  <a:pt x="1284" y="661"/>
                  <a:pt x="1284" y="661"/>
                </a:cubicBezTo>
                <a:cubicBezTo>
                  <a:pt x="1281" y="603"/>
                  <a:pt x="1281" y="603"/>
                  <a:pt x="1281" y="603"/>
                </a:cubicBezTo>
                <a:cubicBezTo>
                  <a:pt x="1304" y="602"/>
                  <a:pt x="1304" y="602"/>
                  <a:pt x="1304" y="602"/>
                </a:cubicBezTo>
                <a:cubicBezTo>
                  <a:pt x="1308" y="687"/>
                  <a:pt x="1308" y="687"/>
                  <a:pt x="1308" y="687"/>
                </a:cubicBezTo>
                <a:lnTo>
                  <a:pt x="1195" y="692"/>
                </a:lnTo>
                <a:close/>
                <a:moveTo>
                  <a:pt x="963" y="86"/>
                </a:moveTo>
                <a:cubicBezTo>
                  <a:pt x="938" y="73"/>
                  <a:pt x="938" y="73"/>
                  <a:pt x="938" y="73"/>
                </a:cubicBezTo>
                <a:cubicBezTo>
                  <a:pt x="922" y="194"/>
                  <a:pt x="922" y="194"/>
                  <a:pt x="922" y="194"/>
                </a:cubicBezTo>
                <a:cubicBezTo>
                  <a:pt x="946" y="209"/>
                  <a:pt x="946" y="209"/>
                  <a:pt x="946" y="209"/>
                </a:cubicBezTo>
                <a:cubicBezTo>
                  <a:pt x="1049" y="144"/>
                  <a:pt x="1049" y="144"/>
                  <a:pt x="1049" y="144"/>
                </a:cubicBezTo>
                <a:cubicBezTo>
                  <a:pt x="1027" y="127"/>
                  <a:pt x="1027" y="127"/>
                  <a:pt x="1027" y="127"/>
                </a:cubicBezTo>
                <a:cubicBezTo>
                  <a:pt x="1006" y="141"/>
                  <a:pt x="1006" y="141"/>
                  <a:pt x="1006" y="141"/>
                </a:cubicBezTo>
                <a:cubicBezTo>
                  <a:pt x="959" y="111"/>
                  <a:pt x="959" y="111"/>
                  <a:pt x="959" y="111"/>
                </a:cubicBezTo>
                <a:lnTo>
                  <a:pt x="963" y="86"/>
                </a:lnTo>
                <a:close/>
                <a:moveTo>
                  <a:pt x="986" y="155"/>
                </a:moveTo>
                <a:cubicBezTo>
                  <a:pt x="948" y="180"/>
                  <a:pt x="948" y="180"/>
                  <a:pt x="948" y="180"/>
                </a:cubicBezTo>
                <a:cubicBezTo>
                  <a:pt x="955" y="135"/>
                  <a:pt x="955" y="135"/>
                  <a:pt x="955" y="135"/>
                </a:cubicBezTo>
                <a:lnTo>
                  <a:pt x="986" y="155"/>
                </a:lnTo>
                <a:close/>
                <a:moveTo>
                  <a:pt x="1211" y="1035"/>
                </a:moveTo>
                <a:cubicBezTo>
                  <a:pt x="1229" y="1005"/>
                  <a:pt x="1222" y="968"/>
                  <a:pt x="1192" y="950"/>
                </a:cubicBezTo>
                <a:cubicBezTo>
                  <a:pt x="1161" y="931"/>
                  <a:pt x="1125" y="942"/>
                  <a:pt x="1107" y="971"/>
                </a:cubicBezTo>
                <a:cubicBezTo>
                  <a:pt x="1089" y="1000"/>
                  <a:pt x="1096" y="1037"/>
                  <a:pt x="1126" y="1056"/>
                </a:cubicBezTo>
                <a:cubicBezTo>
                  <a:pt x="1157" y="1074"/>
                  <a:pt x="1193" y="1064"/>
                  <a:pt x="1211" y="1035"/>
                </a:cubicBezTo>
                <a:close/>
                <a:moveTo>
                  <a:pt x="1140" y="1033"/>
                </a:moveTo>
                <a:cubicBezTo>
                  <a:pt x="1123" y="1023"/>
                  <a:pt x="1118" y="1001"/>
                  <a:pt x="1128" y="984"/>
                </a:cubicBezTo>
                <a:cubicBezTo>
                  <a:pt x="1138" y="967"/>
                  <a:pt x="1160" y="961"/>
                  <a:pt x="1178" y="972"/>
                </a:cubicBezTo>
                <a:cubicBezTo>
                  <a:pt x="1195" y="983"/>
                  <a:pt x="1200" y="1005"/>
                  <a:pt x="1190" y="1022"/>
                </a:cubicBezTo>
                <a:cubicBezTo>
                  <a:pt x="1180" y="1038"/>
                  <a:pt x="1158" y="1044"/>
                  <a:pt x="1140" y="1033"/>
                </a:cubicBezTo>
                <a:close/>
                <a:moveTo>
                  <a:pt x="1074" y="1144"/>
                </a:moveTo>
                <a:cubicBezTo>
                  <a:pt x="1075" y="1155"/>
                  <a:pt x="1070" y="1166"/>
                  <a:pt x="1062" y="1174"/>
                </a:cubicBezTo>
                <a:cubicBezTo>
                  <a:pt x="1047" y="1186"/>
                  <a:pt x="1024" y="1185"/>
                  <a:pt x="1011" y="1169"/>
                </a:cubicBezTo>
                <a:cubicBezTo>
                  <a:pt x="997" y="1153"/>
                  <a:pt x="1000" y="1131"/>
                  <a:pt x="1015" y="1118"/>
                </a:cubicBezTo>
                <a:cubicBezTo>
                  <a:pt x="1024" y="1111"/>
                  <a:pt x="1035" y="1108"/>
                  <a:pt x="1046" y="1110"/>
                </a:cubicBezTo>
                <a:cubicBezTo>
                  <a:pt x="1051" y="1085"/>
                  <a:pt x="1051" y="1085"/>
                  <a:pt x="1051" y="1085"/>
                </a:cubicBezTo>
                <a:cubicBezTo>
                  <a:pt x="1033" y="1082"/>
                  <a:pt x="1014" y="1087"/>
                  <a:pt x="999" y="1099"/>
                </a:cubicBezTo>
                <a:cubicBezTo>
                  <a:pt x="973" y="1121"/>
                  <a:pt x="968" y="1159"/>
                  <a:pt x="990" y="1186"/>
                </a:cubicBezTo>
                <a:cubicBezTo>
                  <a:pt x="1013" y="1213"/>
                  <a:pt x="1051" y="1214"/>
                  <a:pt x="1077" y="1192"/>
                </a:cubicBezTo>
                <a:cubicBezTo>
                  <a:pt x="1093" y="1179"/>
                  <a:pt x="1101" y="1160"/>
                  <a:pt x="1100" y="1141"/>
                </a:cubicBezTo>
                <a:lnTo>
                  <a:pt x="1074" y="1144"/>
                </a:lnTo>
                <a:close/>
                <a:moveTo>
                  <a:pt x="61" y="983"/>
                </a:moveTo>
                <a:cubicBezTo>
                  <a:pt x="50" y="980"/>
                  <a:pt x="41" y="973"/>
                  <a:pt x="36" y="962"/>
                </a:cubicBezTo>
                <a:cubicBezTo>
                  <a:pt x="28" y="945"/>
                  <a:pt x="36" y="923"/>
                  <a:pt x="54" y="915"/>
                </a:cubicBezTo>
                <a:cubicBezTo>
                  <a:pt x="73" y="906"/>
                  <a:pt x="94" y="914"/>
                  <a:pt x="102" y="932"/>
                </a:cubicBezTo>
                <a:cubicBezTo>
                  <a:pt x="107" y="943"/>
                  <a:pt x="107" y="954"/>
                  <a:pt x="101" y="964"/>
                </a:cubicBezTo>
                <a:cubicBezTo>
                  <a:pt x="125" y="976"/>
                  <a:pt x="125" y="976"/>
                  <a:pt x="125" y="976"/>
                </a:cubicBezTo>
                <a:cubicBezTo>
                  <a:pt x="133" y="959"/>
                  <a:pt x="133" y="940"/>
                  <a:pt x="125" y="922"/>
                </a:cubicBezTo>
                <a:cubicBezTo>
                  <a:pt x="110" y="891"/>
                  <a:pt x="76" y="876"/>
                  <a:pt x="43" y="891"/>
                </a:cubicBezTo>
                <a:cubicBezTo>
                  <a:pt x="11" y="906"/>
                  <a:pt x="0" y="942"/>
                  <a:pt x="14" y="973"/>
                </a:cubicBezTo>
                <a:cubicBezTo>
                  <a:pt x="23" y="992"/>
                  <a:pt x="39" y="1004"/>
                  <a:pt x="58" y="1008"/>
                </a:cubicBezTo>
                <a:lnTo>
                  <a:pt x="61" y="983"/>
                </a:lnTo>
                <a:close/>
                <a:moveTo>
                  <a:pt x="481" y="130"/>
                </a:moveTo>
                <a:cubicBezTo>
                  <a:pt x="459" y="139"/>
                  <a:pt x="459" y="139"/>
                  <a:pt x="459" y="139"/>
                </a:cubicBezTo>
                <a:cubicBezTo>
                  <a:pt x="380" y="95"/>
                  <a:pt x="380" y="95"/>
                  <a:pt x="380" y="95"/>
                </a:cubicBezTo>
                <a:cubicBezTo>
                  <a:pt x="406" y="159"/>
                  <a:pt x="406" y="159"/>
                  <a:pt x="406" y="159"/>
                </a:cubicBezTo>
                <a:cubicBezTo>
                  <a:pt x="381" y="168"/>
                  <a:pt x="381" y="168"/>
                  <a:pt x="381" y="168"/>
                </a:cubicBezTo>
                <a:cubicBezTo>
                  <a:pt x="340" y="63"/>
                  <a:pt x="340" y="63"/>
                  <a:pt x="340" y="63"/>
                </a:cubicBezTo>
                <a:cubicBezTo>
                  <a:pt x="364" y="54"/>
                  <a:pt x="364" y="54"/>
                  <a:pt x="364" y="54"/>
                </a:cubicBezTo>
                <a:cubicBezTo>
                  <a:pt x="365" y="57"/>
                  <a:pt x="365" y="57"/>
                  <a:pt x="365" y="57"/>
                </a:cubicBezTo>
                <a:cubicBezTo>
                  <a:pt x="367" y="60"/>
                  <a:pt x="371" y="64"/>
                  <a:pt x="376" y="67"/>
                </a:cubicBezTo>
                <a:cubicBezTo>
                  <a:pt x="445" y="106"/>
                  <a:pt x="445" y="106"/>
                  <a:pt x="445" y="106"/>
                </a:cubicBezTo>
                <a:cubicBezTo>
                  <a:pt x="419" y="34"/>
                  <a:pt x="419" y="34"/>
                  <a:pt x="419" y="34"/>
                </a:cubicBezTo>
                <a:cubicBezTo>
                  <a:pt x="444" y="24"/>
                  <a:pt x="444" y="24"/>
                  <a:pt x="444" y="24"/>
                </a:cubicBezTo>
                <a:lnTo>
                  <a:pt x="481" y="130"/>
                </a:lnTo>
                <a:close/>
                <a:moveTo>
                  <a:pt x="642" y="112"/>
                </a:moveTo>
                <a:cubicBezTo>
                  <a:pt x="557" y="116"/>
                  <a:pt x="557" y="116"/>
                  <a:pt x="557" y="116"/>
                </a:cubicBezTo>
                <a:cubicBezTo>
                  <a:pt x="556" y="94"/>
                  <a:pt x="556" y="94"/>
                  <a:pt x="556" y="94"/>
                </a:cubicBezTo>
                <a:cubicBezTo>
                  <a:pt x="614" y="91"/>
                  <a:pt x="614" y="91"/>
                  <a:pt x="614" y="91"/>
                </a:cubicBezTo>
                <a:cubicBezTo>
                  <a:pt x="613" y="69"/>
                  <a:pt x="613" y="69"/>
                  <a:pt x="613" y="69"/>
                </a:cubicBezTo>
                <a:cubicBezTo>
                  <a:pt x="565" y="71"/>
                  <a:pt x="565" y="71"/>
                  <a:pt x="565" y="71"/>
                </a:cubicBezTo>
                <a:cubicBezTo>
                  <a:pt x="564" y="49"/>
                  <a:pt x="564" y="49"/>
                  <a:pt x="564" y="49"/>
                </a:cubicBezTo>
                <a:cubicBezTo>
                  <a:pt x="612" y="47"/>
                  <a:pt x="612" y="47"/>
                  <a:pt x="612" y="47"/>
                </a:cubicBezTo>
                <a:cubicBezTo>
                  <a:pt x="611" y="23"/>
                  <a:pt x="611" y="23"/>
                  <a:pt x="611" y="23"/>
                </a:cubicBezTo>
                <a:cubicBezTo>
                  <a:pt x="553" y="26"/>
                  <a:pt x="553" y="26"/>
                  <a:pt x="553" y="26"/>
                </a:cubicBezTo>
                <a:cubicBezTo>
                  <a:pt x="552" y="4"/>
                  <a:pt x="552" y="4"/>
                  <a:pt x="552" y="4"/>
                </a:cubicBezTo>
                <a:cubicBezTo>
                  <a:pt x="637" y="0"/>
                  <a:pt x="637" y="0"/>
                  <a:pt x="637" y="0"/>
                </a:cubicBezTo>
                <a:lnTo>
                  <a:pt x="642" y="11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da-DK"/>
          </a:p>
        </p:txBody>
      </p:sp>
    </p:spTree>
    <p:extLst>
      <p:ext uri="{BB962C8B-B14F-4D97-AF65-F5344CB8AC3E}">
        <p14:creationId xmlns:p14="http://schemas.microsoft.com/office/powerpoint/2010/main" val="313458836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UK_Forside mørk/ly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70CBCA9-7183-4B91-A84F-18C0F7795F42}"/>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dirty="0" err="1">
              <a:solidFill>
                <a:schemeClr val="bg2"/>
              </a:solidFill>
            </a:endParaRPr>
          </a:p>
        </p:txBody>
      </p:sp>
      <p:sp>
        <p:nvSpPr>
          <p:cNvPr id="18" name="Title 1">
            <a:extLst>
              <a:ext uri="{FF2B5EF4-FFF2-40B4-BE49-F238E27FC236}">
                <a16:creationId xmlns:a16="http://schemas.microsoft.com/office/drawing/2014/main" id="{154B70EE-0C00-41A0-80F0-917877BF5A71}"/>
              </a:ext>
            </a:extLst>
          </p:cNvPr>
          <p:cNvSpPr>
            <a:spLocks noGrp="1"/>
          </p:cNvSpPr>
          <p:nvPr>
            <p:ph type="ctrTitle" hasCustomPrompt="1"/>
          </p:nvPr>
        </p:nvSpPr>
        <p:spPr>
          <a:xfrm>
            <a:off x="710842" y="1021080"/>
            <a:ext cx="10752001" cy="3634676"/>
          </a:xfrm>
        </p:spPr>
        <p:txBody>
          <a:bodyPr anchor="b" anchorCtr="0">
            <a:normAutofit/>
          </a:bodyPr>
          <a:lstStyle>
            <a:lvl1pPr algn="l">
              <a:defRPr sz="13000">
                <a:solidFill>
                  <a:schemeClr val="bg2"/>
                </a:solidFill>
              </a:defRPr>
            </a:lvl1pPr>
          </a:lstStyle>
          <a:p>
            <a:r>
              <a:rPr lang="da-DK" dirty="0"/>
              <a:t>Indsæt titel</a:t>
            </a:r>
          </a:p>
        </p:txBody>
      </p:sp>
      <p:sp>
        <p:nvSpPr>
          <p:cNvPr id="17" name="Subtitle 2">
            <a:extLst>
              <a:ext uri="{FF2B5EF4-FFF2-40B4-BE49-F238E27FC236}">
                <a16:creationId xmlns:a16="http://schemas.microsoft.com/office/drawing/2014/main" id="{920A2E9F-A570-4C30-B6F7-A8E2727CF6E6}"/>
              </a:ext>
            </a:extLst>
          </p:cNvPr>
          <p:cNvSpPr>
            <a:spLocks noGrp="1"/>
          </p:cNvSpPr>
          <p:nvPr>
            <p:ph type="subTitle" idx="1" hasCustomPrompt="1"/>
          </p:nvPr>
        </p:nvSpPr>
        <p:spPr>
          <a:xfrm>
            <a:off x="4423999" y="5327667"/>
            <a:ext cx="4097591" cy="810331"/>
          </a:xfrm>
        </p:spPr>
        <p:txBody>
          <a:bodyPr>
            <a:normAutofit/>
          </a:bodyPr>
          <a:lstStyle>
            <a:lvl1pPr marL="0" indent="0" algn="l">
              <a:spcBef>
                <a:spcPts val="0"/>
              </a:spcBef>
              <a:spcAft>
                <a:spcPts val="0"/>
              </a:spcAft>
              <a:buFont typeface="Arial" panose="020B0604020202020204" pitchFamily="34" charset="0"/>
              <a:buChar char="​"/>
              <a:defRPr sz="2500" b="1">
                <a:solidFill>
                  <a:schemeClr val="bg2"/>
                </a:solidFill>
                <a:latin typeface="KBH" panose="00000500000000000000" pitchFamily="2" charset="0"/>
              </a:defRPr>
            </a:lvl1pPr>
            <a:lvl2pPr marL="0" indent="0" algn="l">
              <a:buFont typeface="Arial" panose="020B0604020202020204" pitchFamily="34" charset="0"/>
              <a:buChar char="​"/>
              <a:defRPr sz="2000" b="1">
                <a:latin typeface="KBH Tekst" panose="00000500000000000000" pitchFamily="2" charset="0"/>
              </a:defRPr>
            </a:lvl2pPr>
            <a:lvl3pPr marL="0" indent="0" algn="l">
              <a:buFont typeface="Arial" panose="020B0604020202020204" pitchFamily="34" charset="0"/>
              <a:buChar char="​"/>
              <a:defRPr sz="2000" b="1">
                <a:latin typeface="KBH Tekst" panose="00000500000000000000" pitchFamily="2" charset="0"/>
              </a:defRPr>
            </a:lvl3pPr>
            <a:lvl4pPr marL="0" indent="0" algn="l">
              <a:buFont typeface="Arial" panose="020B0604020202020204" pitchFamily="34" charset="0"/>
              <a:buChar char="​"/>
              <a:defRPr sz="2000" b="1">
                <a:latin typeface="KBH Tekst" panose="00000500000000000000" pitchFamily="2" charset="0"/>
              </a:defRPr>
            </a:lvl4pPr>
            <a:lvl5pPr marL="0" indent="0" algn="l">
              <a:buFont typeface="Arial" panose="020B0604020202020204" pitchFamily="34" charset="0"/>
              <a:buChar char="​"/>
              <a:defRPr sz="2000" b="1">
                <a:latin typeface="KBH Tekst" panose="00000500000000000000" pitchFamily="2" charset="0"/>
              </a:defRPr>
            </a:lvl5pPr>
            <a:lvl6pPr marL="0" indent="0" algn="l">
              <a:buFont typeface="Arial" panose="020B0604020202020204" pitchFamily="34" charset="0"/>
              <a:buChar char="​"/>
              <a:defRPr sz="2000" b="1">
                <a:latin typeface="KBH Tekst" panose="00000500000000000000" pitchFamily="2" charset="0"/>
              </a:defRPr>
            </a:lvl6pPr>
            <a:lvl7pPr marL="0" indent="0" algn="l">
              <a:buFont typeface="Arial" panose="020B0604020202020204" pitchFamily="34" charset="0"/>
              <a:buChar char="​"/>
              <a:defRPr sz="2000" b="1">
                <a:latin typeface="KBH Tekst" panose="00000500000000000000" pitchFamily="2" charset="0"/>
              </a:defRPr>
            </a:lvl7pPr>
            <a:lvl8pPr marL="0" indent="0" algn="l">
              <a:buFont typeface="Arial" panose="020B0604020202020204" pitchFamily="34" charset="0"/>
              <a:buChar char="​"/>
              <a:defRPr sz="2000" b="1">
                <a:latin typeface="KBH Tekst" panose="00000500000000000000" pitchFamily="2" charset="0"/>
              </a:defRPr>
            </a:lvl8pPr>
            <a:lvl9pPr marL="0" indent="0" algn="l">
              <a:buFont typeface="Arial" panose="020B0604020202020204" pitchFamily="34" charset="0"/>
              <a:buChar char="​"/>
              <a:defRPr sz="2000" b="1">
                <a:latin typeface="KBH Tekst" panose="00000500000000000000" pitchFamily="2" charset="0"/>
              </a:defRPr>
            </a:lvl9pPr>
          </a:lstStyle>
          <a:p>
            <a:r>
              <a:rPr lang="da-DK" dirty="0"/>
              <a:t>Undertitel eller oplægsholder (hvis ingen undertitel)</a:t>
            </a:r>
          </a:p>
        </p:txBody>
      </p:sp>
      <p:sp>
        <p:nvSpPr>
          <p:cNvPr id="22" name="Text Placeholder 7">
            <a:extLst>
              <a:ext uri="{FF2B5EF4-FFF2-40B4-BE49-F238E27FC236}">
                <a16:creationId xmlns:a16="http://schemas.microsoft.com/office/drawing/2014/main" id="{484A3C88-2876-4F34-98F7-299B17A8C2D4}"/>
              </a:ext>
            </a:extLst>
          </p:cNvPr>
          <p:cNvSpPr>
            <a:spLocks noGrp="1"/>
          </p:cNvSpPr>
          <p:nvPr>
            <p:ph type="body" sz="quarter" idx="17" hasCustomPrompt="1"/>
          </p:nvPr>
        </p:nvSpPr>
        <p:spPr>
          <a:xfrm>
            <a:off x="724878" y="310326"/>
            <a:ext cx="3419553" cy="180000"/>
          </a:xfrm>
        </p:spPr>
        <p:txBody>
          <a:bodyPr anchor="b" anchorCtr="0"/>
          <a:lstStyle>
            <a:lvl1pPr marL="0" indent="0">
              <a:spcAft>
                <a:spcPts val="0"/>
              </a:spcAft>
              <a:buNone/>
              <a:defRPr sz="1000">
                <a:solidFill>
                  <a:schemeClr val="bg1"/>
                </a:solidFill>
                <a:latin typeface="KBH Tekst" panose="00000500000000000000" pitchFamily="2" charset="0"/>
              </a:defRPr>
            </a:lvl1pPr>
            <a:lvl2pPr marL="0" indent="0">
              <a:spcAft>
                <a:spcPts val="0"/>
              </a:spcAft>
              <a:buNone/>
              <a:defRPr sz="1000">
                <a:solidFill>
                  <a:schemeClr val="tx1"/>
                </a:solidFill>
                <a:latin typeface="KBH Tekst" panose="00000500000000000000" pitchFamily="2" charset="0"/>
              </a:defRPr>
            </a:lvl2pPr>
            <a:lvl3pPr marL="0" indent="0">
              <a:spcAft>
                <a:spcPts val="0"/>
              </a:spcAft>
              <a:buNone/>
              <a:defRPr sz="1000">
                <a:solidFill>
                  <a:schemeClr val="tx1"/>
                </a:solidFill>
                <a:latin typeface="KBH Tekst" panose="00000500000000000000" pitchFamily="2" charset="0"/>
              </a:defRPr>
            </a:lvl3pPr>
            <a:lvl4pPr marL="0" indent="0">
              <a:spcAft>
                <a:spcPts val="0"/>
              </a:spcAft>
              <a:buNone/>
              <a:defRPr sz="1000">
                <a:solidFill>
                  <a:schemeClr val="tx1"/>
                </a:solidFill>
                <a:latin typeface="KBH Tekst" panose="00000500000000000000" pitchFamily="2" charset="0"/>
              </a:defRPr>
            </a:lvl4pPr>
            <a:lvl5pPr marL="0" indent="0">
              <a:spcAft>
                <a:spcPts val="0"/>
              </a:spcAft>
              <a:buNone/>
              <a:defRPr sz="1000">
                <a:solidFill>
                  <a:schemeClr val="tx1"/>
                </a:solidFill>
                <a:latin typeface="KBH Tekst" panose="00000500000000000000" pitchFamily="2" charset="0"/>
              </a:defRPr>
            </a:lvl5pPr>
          </a:lstStyle>
          <a:p>
            <a:pPr lvl="0"/>
            <a:r>
              <a:rPr lang="da-DK" dirty="0"/>
              <a:t>Klik for at tilføje dato </a:t>
            </a:r>
            <a:r>
              <a:rPr lang="da-DK" dirty="0" err="1"/>
              <a:t>dd</a:t>
            </a:r>
            <a:r>
              <a:rPr lang="da-DK" dirty="0"/>
              <a:t>. </a:t>
            </a:r>
            <a:r>
              <a:rPr lang="da-DK" dirty="0" err="1"/>
              <a:t>mmmm</a:t>
            </a:r>
            <a:r>
              <a:rPr lang="da-DK" dirty="0"/>
              <a:t> </a:t>
            </a:r>
            <a:r>
              <a:rPr lang="da-DK" dirty="0" err="1"/>
              <a:t>åååå</a:t>
            </a:r>
            <a:endParaRPr lang="da-DK" dirty="0"/>
          </a:p>
        </p:txBody>
      </p:sp>
      <p:sp>
        <p:nvSpPr>
          <p:cNvPr id="23" name="Text Placeholder 9">
            <a:extLst>
              <a:ext uri="{FF2B5EF4-FFF2-40B4-BE49-F238E27FC236}">
                <a16:creationId xmlns:a16="http://schemas.microsoft.com/office/drawing/2014/main" id="{2667C43F-58F4-43CC-86BE-580C713B8815}"/>
              </a:ext>
            </a:extLst>
          </p:cNvPr>
          <p:cNvSpPr>
            <a:spLocks noGrp="1"/>
          </p:cNvSpPr>
          <p:nvPr>
            <p:ph type="body" sz="quarter" idx="18" hasCustomPrompt="1"/>
          </p:nvPr>
        </p:nvSpPr>
        <p:spPr>
          <a:xfrm>
            <a:off x="4423998" y="310326"/>
            <a:ext cx="4097592" cy="180000"/>
          </a:xfrm>
        </p:spPr>
        <p:txBody>
          <a:bodyPr anchor="b" anchorCtr="0"/>
          <a:lstStyle>
            <a:lvl1pPr marL="0" indent="0">
              <a:spcAft>
                <a:spcPts val="0"/>
              </a:spcAft>
              <a:buNone/>
              <a:defRPr sz="1000">
                <a:solidFill>
                  <a:schemeClr val="bg1"/>
                </a:solidFill>
                <a:latin typeface="KBH Tekst" panose="00000500000000000000" pitchFamily="2" charset="0"/>
              </a:defRPr>
            </a:lvl1pPr>
            <a:lvl2pPr marL="0" indent="0">
              <a:spcAft>
                <a:spcPts val="0"/>
              </a:spcAft>
              <a:buNone/>
              <a:defRPr sz="1000">
                <a:solidFill>
                  <a:schemeClr val="tx1"/>
                </a:solidFill>
                <a:latin typeface="KBH Tekst" panose="00000500000000000000" pitchFamily="2" charset="0"/>
              </a:defRPr>
            </a:lvl2pPr>
            <a:lvl3pPr marL="0" indent="0">
              <a:spcAft>
                <a:spcPts val="0"/>
              </a:spcAft>
              <a:buNone/>
              <a:defRPr sz="1000">
                <a:solidFill>
                  <a:schemeClr val="tx1"/>
                </a:solidFill>
                <a:latin typeface="KBH Tekst" panose="00000500000000000000" pitchFamily="2" charset="0"/>
              </a:defRPr>
            </a:lvl3pPr>
            <a:lvl4pPr marL="0" indent="0">
              <a:spcAft>
                <a:spcPts val="0"/>
              </a:spcAft>
              <a:buNone/>
              <a:defRPr sz="1000">
                <a:solidFill>
                  <a:schemeClr val="tx1"/>
                </a:solidFill>
                <a:latin typeface="KBH Tekst" panose="00000500000000000000" pitchFamily="2" charset="0"/>
              </a:defRPr>
            </a:lvl4pPr>
            <a:lvl5pPr marL="0" indent="0">
              <a:spcAft>
                <a:spcPts val="0"/>
              </a:spcAft>
              <a:buNone/>
              <a:defRPr sz="1000">
                <a:solidFill>
                  <a:schemeClr val="tx1"/>
                </a:solidFill>
                <a:latin typeface="KBH Tekst" panose="00000500000000000000" pitchFamily="2" charset="0"/>
              </a:defRPr>
            </a:lvl5pPr>
          </a:lstStyle>
          <a:p>
            <a:pPr lvl="0"/>
            <a:r>
              <a:rPr lang="da-DK" dirty="0"/>
              <a:t>Klik for at tilføje oplægsholder / enhed</a:t>
            </a:r>
          </a:p>
        </p:txBody>
      </p:sp>
      <p:sp>
        <p:nvSpPr>
          <p:cNvPr id="24" name="Text Placeholder 17">
            <a:extLst>
              <a:ext uri="{FF2B5EF4-FFF2-40B4-BE49-F238E27FC236}">
                <a16:creationId xmlns:a16="http://schemas.microsoft.com/office/drawing/2014/main" id="{0F5851E0-A91D-4F64-8680-E5A25AAD33BA}"/>
              </a:ext>
            </a:extLst>
          </p:cNvPr>
          <p:cNvSpPr>
            <a:spLocks noGrp="1"/>
          </p:cNvSpPr>
          <p:nvPr>
            <p:ph type="body" sz="quarter" idx="19" hasCustomPrompt="1"/>
          </p:nvPr>
        </p:nvSpPr>
        <p:spPr>
          <a:xfrm>
            <a:off x="4423998" y="531101"/>
            <a:ext cx="4097592" cy="180000"/>
          </a:xfrm>
        </p:spPr>
        <p:txBody>
          <a:bodyPr anchor="t" anchorCtr="0"/>
          <a:lstStyle>
            <a:lvl1pPr marL="0" indent="0">
              <a:spcAft>
                <a:spcPts val="0"/>
              </a:spcAft>
              <a:buNone/>
              <a:defRPr sz="1000">
                <a:solidFill>
                  <a:schemeClr val="bg1"/>
                </a:solidFill>
                <a:latin typeface="KBH Tekst" panose="00000500000000000000" pitchFamily="2" charset="0"/>
              </a:defRPr>
            </a:lvl1pPr>
            <a:lvl2pPr marL="0" indent="0">
              <a:spcAft>
                <a:spcPts val="0"/>
              </a:spcAft>
              <a:buNone/>
              <a:defRPr sz="1000">
                <a:latin typeface="KBH Tekst" panose="00000500000000000000" pitchFamily="2" charset="0"/>
              </a:defRPr>
            </a:lvl2pPr>
            <a:lvl3pPr marL="0" indent="0">
              <a:spcAft>
                <a:spcPts val="0"/>
              </a:spcAft>
              <a:buNone/>
              <a:defRPr sz="1000">
                <a:latin typeface="KBH Tekst" panose="00000500000000000000" pitchFamily="2" charset="0"/>
              </a:defRPr>
            </a:lvl3pPr>
            <a:lvl4pPr marL="0" indent="0">
              <a:spcAft>
                <a:spcPts val="0"/>
              </a:spcAft>
              <a:buNone/>
              <a:defRPr sz="1000">
                <a:latin typeface="KBH Tekst" panose="00000500000000000000" pitchFamily="2" charset="0"/>
              </a:defRPr>
            </a:lvl4pPr>
            <a:lvl5pPr marL="0" indent="0">
              <a:spcAft>
                <a:spcPts val="0"/>
              </a:spcAft>
              <a:buNone/>
              <a:defRPr sz="1000">
                <a:latin typeface="KBH Tekst" panose="00000500000000000000" pitchFamily="2" charset="0"/>
              </a:defRPr>
            </a:lvl5pPr>
          </a:lstStyle>
          <a:p>
            <a:pPr lvl="0"/>
            <a:r>
              <a:rPr lang="da-DK" dirty="0"/>
              <a:t>Klik for at tilføje forvaltningsnavn</a:t>
            </a:r>
          </a:p>
        </p:txBody>
      </p:sp>
      <p:sp>
        <p:nvSpPr>
          <p:cNvPr id="12" name="Date_GeneralDate">
            <a:extLst>
              <a:ext uri="{FF2B5EF4-FFF2-40B4-BE49-F238E27FC236}">
                <a16:creationId xmlns:a16="http://schemas.microsoft.com/office/drawing/2014/main" id="{9F675B9B-6B60-40BB-A625-D8A4968CE8BB}"/>
              </a:ext>
            </a:extLst>
          </p:cNvPr>
          <p:cNvSpPr>
            <a:spLocks noGrp="1"/>
          </p:cNvSpPr>
          <p:nvPr>
            <p:ph type="dt" sz="half" idx="10"/>
          </p:nvPr>
        </p:nvSpPr>
        <p:spPr>
          <a:xfrm>
            <a:off x="0" y="6912000"/>
            <a:ext cx="0" cy="0"/>
          </a:xfrm>
        </p:spPr>
        <p:txBody>
          <a:bodyPr/>
          <a:lstStyle>
            <a:lvl1pPr>
              <a:defRPr>
                <a:noFill/>
              </a:defRPr>
            </a:lvl1pPr>
          </a:lstStyle>
          <a:p>
            <a:endParaRPr lang="da-DK" dirty="0"/>
          </a:p>
        </p:txBody>
      </p:sp>
      <p:sp>
        <p:nvSpPr>
          <p:cNvPr id="13" name="FLD_PresentationTitle">
            <a:extLst>
              <a:ext uri="{FF2B5EF4-FFF2-40B4-BE49-F238E27FC236}">
                <a16:creationId xmlns:a16="http://schemas.microsoft.com/office/drawing/2014/main" id="{B4395921-6CE7-4AEF-AD74-151370579AF9}"/>
              </a:ext>
            </a:extLst>
          </p:cNvPr>
          <p:cNvSpPr>
            <a:spLocks noGrp="1"/>
          </p:cNvSpPr>
          <p:nvPr>
            <p:ph type="ftr" sz="quarter" idx="11"/>
          </p:nvPr>
        </p:nvSpPr>
        <p:spPr>
          <a:xfrm>
            <a:off x="0" y="6912000"/>
            <a:ext cx="0" cy="0"/>
          </a:xfrm>
        </p:spPr>
        <p:txBody>
          <a:bodyPr/>
          <a:lstStyle>
            <a:lvl1pPr>
              <a:defRPr>
                <a:noFill/>
              </a:defRPr>
            </a:lvl1pPr>
          </a:lstStyle>
          <a:p>
            <a:r>
              <a:rPr lang="da-DK" dirty="0"/>
              <a:t>Sidehoved</a:t>
            </a:r>
          </a:p>
        </p:txBody>
      </p:sp>
      <p:sp>
        <p:nvSpPr>
          <p:cNvPr id="14" name="Slide Number Placeholder 5">
            <a:extLst>
              <a:ext uri="{FF2B5EF4-FFF2-40B4-BE49-F238E27FC236}">
                <a16:creationId xmlns:a16="http://schemas.microsoft.com/office/drawing/2014/main" id="{0265C43A-BA01-438A-9586-5E7993AD1CD6}"/>
              </a:ext>
            </a:extLst>
          </p:cNvPr>
          <p:cNvSpPr>
            <a:spLocks noGrp="1"/>
          </p:cNvSpPr>
          <p:nvPr>
            <p:ph type="sldNum" sz="quarter" idx="12"/>
          </p:nvPr>
        </p:nvSpPr>
        <p:spPr>
          <a:xfrm>
            <a:off x="0" y="6912000"/>
            <a:ext cx="0" cy="0"/>
          </a:xfrm>
        </p:spPr>
        <p:txBody>
          <a:bodyPr/>
          <a:lstStyle>
            <a:lvl1pPr>
              <a:defRPr>
                <a:noFill/>
              </a:defRPr>
            </a:lvl1pPr>
          </a:lstStyle>
          <a:p>
            <a:fld id="{24C8C45C-947F-4981-8B3F-4F32E973C901}" type="slidenum">
              <a:rPr lang="da-DK" smtClean="0"/>
              <a:pPr/>
              <a:t>‹nr.›</a:t>
            </a:fld>
            <a:endParaRPr lang="da-DK" dirty="0"/>
          </a:p>
        </p:txBody>
      </p:sp>
      <p:sp>
        <p:nvSpPr>
          <p:cNvPr id="16" name="Freeform 5">
            <a:extLst>
              <a:ext uri="{FF2B5EF4-FFF2-40B4-BE49-F238E27FC236}">
                <a16:creationId xmlns:a16="http://schemas.microsoft.com/office/drawing/2014/main" id="{21B4D8FC-6D8B-4361-9986-C27F230345B7}"/>
              </a:ext>
            </a:extLst>
          </p:cNvPr>
          <p:cNvSpPr>
            <a:spLocks noChangeAspect="1" noEditPoints="1"/>
          </p:cNvSpPr>
          <p:nvPr userDrawn="1"/>
        </p:nvSpPr>
        <p:spPr bwMode="auto">
          <a:xfrm>
            <a:off x="10441654" y="5068798"/>
            <a:ext cx="1027807" cy="1069200"/>
          </a:xfrm>
          <a:custGeom>
            <a:avLst/>
            <a:gdLst>
              <a:gd name="T0" fmla="*/ 629 w 1308"/>
              <a:gd name="T1" fmla="*/ 309 h 1360"/>
              <a:gd name="T2" fmla="*/ 799 w 1308"/>
              <a:gd name="T3" fmla="*/ 354 h 1360"/>
              <a:gd name="T4" fmla="*/ 789 w 1308"/>
              <a:gd name="T5" fmla="*/ 317 h 1360"/>
              <a:gd name="T6" fmla="*/ 678 w 1308"/>
              <a:gd name="T7" fmla="*/ 475 h 1360"/>
              <a:gd name="T8" fmla="*/ 577 w 1308"/>
              <a:gd name="T9" fmla="*/ 453 h 1360"/>
              <a:gd name="T10" fmla="*/ 454 w 1308"/>
              <a:gd name="T11" fmla="*/ 521 h 1360"/>
              <a:gd name="T12" fmla="*/ 719 w 1308"/>
              <a:gd name="T13" fmla="*/ 577 h 1360"/>
              <a:gd name="T14" fmla="*/ 602 w 1308"/>
              <a:gd name="T15" fmla="*/ 749 h 1360"/>
              <a:gd name="T16" fmla="*/ 719 w 1308"/>
              <a:gd name="T17" fmla="*/ 604 h 1360"/>
              <a:gd name="T18" fmla="*/ 651 w 1308"/>
              <a:gd name="T19" fmla="*/ 274 h 1360"/>
              <a:gd name="T20" fmla="*/ 449 w 1308"/>
              <a:gd name="T21" fmla="*/ 579 h 1360"/>
              <a:gd name="T22" fmla="*/ 422 w 1308"/>
              <a:gd name="T23" fmla="*/ 539 h 1360"/>
              <a:gd name="T24" fmla="*/ 356 w 1308"/>
              <a:gd name="T25" fmla="*/ 539 h 1360"/>
              <a:gd name="T26" fmla="*/ 358 w 1308"/>
              <a:gd name="T27" fmla="*/ 626 h 1360"/>
              <a:gd name="T28" fmla="*/ 891 w 1308"/>
              <a:gd name="T29" fmla="*/ 521 h 1360"/>
              <a:gd name="T30" fmla="*/ 890 w 1308"/>
              <a:gd name="T31" fmla="*/ 626 h 1360"/>
              <a:gd name="T32" fmla="*/ 900 w 1308"/>
              <a:gd name="T33" fmla="*/ 568 h 1360"/>
              <a:gd name="T34" fmla="*/ 848 w 1308"/>
              <a:gd name="T35" fmla="*/ 539 h 1360"/>
              <a:gd name="T36" fmla="*/ 796 w 1308"/>
              <a:gd name="T37" fmla="*/ 568 h 1360"/>
              <a:gd name="T38" fmla="*/ 805 w 1308"/>
              <a:gd name="T39" fmla="*/ 626 h 1360"/>
              <a:gd name="T40" fmla="*/ 423 w 1308"/>
              <a:gd name="T41" fmla="*/ 334 h 1360"/>
              <a:gd name="T42" fmla="*/ 512 w 1308"/>
              <a:gd name="T43" fmla="*/ 385 h 1360"/>
              <a:gd name="T44" fmla="*/ 929 w 1308"/>
              <a:gd name="T45" fmla="*/ 843 h 1360"/>
              <a:gd name="T46" fmla="*/ 480 w 1308"/>
              <a:gd name="T47" fmla="*/ 890 h 1360"/>
              <a:gd name="T48" fmla="*/ 397 w 1308"/>
              <a:gd name="T49" fmla="*/ 908 h 1360"/>
              <a:gd name="T50" fmla="*/ 862 w 1308"/>
              <a:gd name="T51" fmla="*/ 908 h 1360"/>
              <a:gd name="T52" fmla="*/ 777 w 1308"/>
              <a:gd name="T53" fmla="*/ 978 h 1360"/>
              <a:gd name="T54" fmla="*/ 328 w 1308"/>
              <a:gd name="T55" fmla="*/ 939 h 1360"/>
              <a:gd name="T56" fmla="*/ 931 w 1308"/>
              <a:gd name="T57" fmla="*/ 939 h 1360"/>
              <a:gd name="T58" fmla="*/ 629 w 1308"/>
              <a:gd name="T59" fmla="*/ 1029 h 1360"/>
              <a:gd name="T60" fmla="*/ 238 w 1308"/>
              <a:gd name="T61" fmla="*/ 1117 h 1360"/>
              <a:gd name="T62" fmla="*/ 200 w 1308"/>
              <a:gd name="T63" fmla="*/ 1203 h 1360"/>
              <a:gd name="T64" fmla="*/ 367 w 1308"/>
              <a:gd name="T65" fmla="*/ 1228 h 1360"/>
              <a:gd name="T66" fmla="*/ 345 w 1308"/>
              <a:gd name="T67" fmla="*/ 1243 h 1360"/>
              <a:gd name="T68" fmla="*/ 841 w 1308"/>
              <a:gd name="T69" fmla="*/ 1251 h 1360"/>
              <a:gd name="T70" fmla="*/ 1167 w 1308"/>
              <a:gd name="T71" fmla="*/ 856 h 1360"/>
              <a:gd name="T72" fmla="*/ 1276 w 1308"/>
              <a:gd name="T73" fmla="*/ 883 h 1360"/>
              <a:gd name="T74" fmla="*/ 1233 w 1308"/>
              <a:gd name="T75" fmla="*/ 826 h 1360"/>
              <a:gd name="T76" fmla="*/ 782 w 1308"/>
              <a:gd name="T77" fmla="*/ 114 h 1360"/>
              <a:gd name="T78" fmla="*/ 786 w 1308"/>
              <a:gd name="T79" fmla="*/ 86 h 1360"/>
              <a:gd name="T80" fmla="*/ 852 w 1308"/>
              <a:gd name="T81" fmla="*/ 89 h 1360"/>
              <a:gd name="T82" fmla="*/ 1116 w 1308"/>
              <a:gd name="T83" fmla="*/ 312 h 1360"/>
              <a:gd name="T84" fmla="*/ 1101 w 1308"/>
              <a:gd name="T85" fmla="*/ 258 h 1360"/>
              <a:gd name="T86" fmla="*/ 629 w 1308"/>
              <a:gd name="T87" fmla="*/ 1360 h 1360"/>
              <a:gd name="T88" fmla="*/ 1177 w 1308"/>
              <a:gd name="T89" fmla="*/ 531 h 1360"/>
              <a:gd name="T90" fmla="*/ 1254 w 1308"/>
              <a:gd name="T91" fmla="*/ 414 h 1360"/>
              <a:gd name="T92" fmla="*/ 1177 w 1308"/>
              <a:gd name="T93" fmla="*/ 531 h 1360"/>
              <a:gd name="T94" fmla="*/ 1236 w 1308"/>
              <a:gd name="T95" fmla="*/ 615 h 1360"/>
              <a:gd name="T96" fmla="*/ 1308 w 1308"/>
              <a:gd name="T97" fmla="*/ 687 h 1360"/>
              <a:gd name="T98" fmla="*/ 1049 w 1308"/>
              <a:gd name="T99" fmla="*/ 144 h 1360"/>
              <a:gd name="T100" fmla="*/ 948 w 1308"/>
              <a:gd name="T101" fmla="*/ 180 h 1360"/>
              <a:gd name="T102" fmla="*/ 1126 w 1308"/>
              <a:gd name="T103" fmla="*/ 1056 h 1360"/>
              <a:gd name="T104" fmla="*/ 1140 w 1308"/>
              <a:gd name="T105" fmla="*/ 1033 h 1360"/>
              <a:gd name="T106" fmla="*/ 1051 w 1308"/>
              <a:gd name="T107" fmla="*/ 1085 h 1360"/>
              <a:gd name="T108" fmla="*/ 61 w 1308"/>
              <a:gd name="T109" fmla="*/ 983 h 1360"/>
              <a:gd name="T110" fmla="*/ 125 w 1308"/>
              <a:gd name="T111" fmla="*/ 922 h 1360"/>
              <a:gd name="T112" fmla="*/ 459 w 1308"/>
              <a:gd name="T113" fmla="*/ 139 h 1360"/>
              <a:gd name="T114" fmla="*/ 365 w 1308"/>
              <a:gd name="T115" fmla="*/ 57 h 1360"/>
              <a:gd name="T116" fmla="*/ 642 w 1308"/>
              <a:gd name="T117" fmla="*/ 112 h 1360"/>
              <a:gd name="T118" fmla="*/ 564 w 1308"/>
              <a:gd name="T119" fmla="*/ 49 h 1360"/>
              <a:gd name="T120" fmla="*/ 642 w 1308"/>
              <a:gd name="T121" fmla="*/ 112 h 1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08" h="1360">
                <a:moveTo>
                  <a:pt x="695" y="425"/>
                </a:moveTo>
                <a:cubicBezTo>
                  <a:pt x="695" y="432"/>
                  <a:pt x="695" y="432"/>
                  <a:pt x="695" y="432"/>
                </a:cubicBezTo>
                <a:cubicBezTo>
                  <a:pt x="563" y="432"/>
                  <a:pt x="563" y="432"/>
                  <a:pt x="563" y="432"/>
                </a:cubicBezTo>
                <a:cubicBezTo>
                  <a:pt x="563" y="425"/>
                  <a:pt x="563" y="425"/>
                  <a:pt x="563" y="425"/>
                </a:cubicBezTo>
                <a:cubicBezTo>
                  <a:pt x="563" y="425"/>
                  <a:pt x="563" y="425"/>
                  <a:pt x="563" y="425"/>
                </a:cubicBezTo>
                <a:cubicBezTo>
                  <a:pt x="563" y="410"/>
                  <a:pt x="629" y="309"/>
                  <a:pt x="629" y="309"/>
                </a:cubicBezTo>
                <a:cubicBezTo>
                  <a:pt x="629" y="309"/>
                  <a:pt x="695" y="410"/>
                  <a:pt x="695" y="425"/>
                </a:cubicBezTo>
                <a:close/>
                <a:moveTo>
                  <a:pt x="789" y="317"/>
                </a:moveTo>
                <a:cubicBezTo>
                  <a:pt x="777" y="316"/>
                  <a:pt x="766" y="320"/>
                  <a:pt x="758" y="328"/>
                </a:cubicBezTo>
                <a:cubicBezTo>
                  <a:pt x="757" y="328"/>
                  <a:pt x="758" y="329"/>
                  <a:pt x="758" y="329"/>
                </a:cubicBezTo>
                <a:cubicBezTo>
                  <a:pt x="763" y="327"/>
                  <a:pt x="769" y="327"/>
                  <a:pt x="775" y="329"/>
                </a:cubicBezTo>
                <a:cubicBezTo>
                  <a:pt x="787" y="332"/>
                  <a:pt x="797" y="342"/>
                  <a:pt x="799" y="354"/>
                </a:cubicBezTo>
                <a:cubicBezTo>
                  <a:pt x="802" y="375"/>
                  <a:pt x="787" y="392"/>
                  <a:pt x="767" y="392"/>
                </a:cubicBezTo>
                <a:cubicBezTo>
                  <a:pt x="764" y="392"/>
                  <a:pt x="761" y="391"/>
                  <a:pt x="758" y="391"/>
                </a:cubicBezTo>
                <a:cubicBezTo>
                  <a:pt x="758" y="390"/>
                  <a:pt x="757" y="391"/>
                  <a:pt x="758" y="392"/>
                </a:cubicBezTo>
                <a:cubicBezTo>
                  <a:pt x="765" y="399"/>
                  <a:pt x="775" y="403"/>
                  <a:pt x="786" y="403"/>
                </a:cubicBezTo>
                <a:cubicBezTo>
                  <a:pt x="811" y="403"/>
                  <a:pt x="830" y="382"/>
                  <a:pt x="829" y="358"/>
                </a:cubicBezTo>
                <a:cubicBezTo>
                  <a:pt x="828" y="336"/>
                  <a:pt x="810" y="318"/>
                  <a:pt x="789" y="317"/>
                </a:cubicBezTo>
                <a:moveTo>
                  <a:pt x="698" y="556"/>
                </a:moveTo>
                <a:cubicBezTo>
                  <a:pt x="698" y="556"/>
                  <a:pt x="693" y="522"/>
                  <a:pt x="693" y="511"/>
                </a:cubicBezTo>
                <a:cubicBezTo>
                  <a:pt x="693" y="495"/>
                  <a:pt x="709" y="489"/>
                  <a:pt x="709" y="489"/>
                </a:cubicBezTo>
                <a:cubicBezTo>
                  <a:pt x="711" y="453"/>
                  <a:pt x="711" y="453"/>
                  <a:pt x="711" y="453"/>
                </a:cubicBezTo>
                <a:cubicBezTo>
                  <a:pt x="681" y="453"/>
                  <a:pt x="681" y="453"/>
                  <a:pt x="681" y="453"/>
                </a:cubicBezTo>
                <a:cubicBezTo>
                  <a:pt x="678" y="475"/>
                  <a:pt x="678" y="475"/>
                  <a:pt x="678" y="475"/>
                </a:cubicBezTo>
                <a:cubicBezTo>
                  <a:pt x="652" y="475"/>
                  <a:pt x="652" y="475"/>
                  <a:pt x="652" y="475"/>
                </a:cubicBezTo>
                <a:cubicBezTo>
                  <a:pt x="649" y="453"/>
                  <a:pt x="649" y="453"/>
                  <a:pt x="649" y="453"/>
                </a:cubicBezTo>
                <a:cubicBezTo>
                  <a:pt x="609" y="453"/>
                  <a:pt x="609" y="453"/>
                  <a:pt x="609" y="453"/>
                </a:cubicBezTo>
                <a:cubicBezTo>
                  <a:pt x="606" y="475"/>
                  <a:pt x="606" y="475"/>
                  <a:pt x="606" y="475"/>
                </a:cubicBezTo>
                <a:cubicBezTo>
                  <a:pt x="580" y="475"/>
                  <a:pt x="580" y="475"/>
                  <a:pt x="580" y="475"/>
                </a:cubicBezTo>
                <a:cubicBezTo>
                  <a:pt x="577" y="453"/>
                  <a:pt x="577" y="453"/>
                  <a:pt x="577" y="453"/>
                </a:cubicBezTo>
                <a:cubicBezTo>
                  <a:pt x="548" y="453"/>
                  <a:pt x="548" y="453"/>
                  <a:pt x="548" y="453"/>
                </a:cubicBezTo>
                <a:cubicBezTo>
                  <a:pt x="550" y="489"/>
                  <a:pt x="550" y="489"/>
                  <a:pt x="550" y="489"/>
                </a:cubicBezTo>
                <a:cubicBezTo>
                  <a:pt x="550" y="489"/>
                  <a:pt x="565" y="495"/>
                  <a:pt x="565" y="511"/>
                </a:cubicBezTo>
                <a:cubicBezTo>
                  <a:pt x="565" y="522"/>
                  <a:pt x="561" y="556"/>
                  <a:pt x="561" y="556"/>
                </a:cubicBezTo>
                <a:lnTo>
                  <a:pt x="698" y="556"/>
                </a:lnTo>
                <a:close/>
                <a:moveTo>
                  <a:pt x="454" y="521"/>
                </a:moveTo>
                <a:cubicBezTo>
                  <a:pt x="454" y="511"/>
                  <a:pt x="454" y="511"/>
                  <a:pt x="454" y="511"/>
                </a:cubicBezTo>
                <a:cubicBezTo>
                  <a:pt x="454" y="484"/>
                  <a:pt x="435" y="468"/>
                  <a:pt x="411" y="468"/>
                </a:cubicBezTo>
                <a:cubicBezTo>
                  <a:pt x="387" y="468"/>
                  <a:pt x="367" y="484"/>
                  <a:pt x="367" y="511"/>
                </a:cubicBezTo>
                <a:cubicBezTo>
                  <a:pt x="367" y="521"/>
                  <a:pt x="367" y="521"/>
                  <a:pt x="367" y="521"/>
                </a:cubicBezTo>
                <a:lnTo>
                  <a:pt x="454" y="521"/>
                </a:lnTo>
                <a:close/>
                <a:moveTo>
                  <a:pt x="719" y="577"/>
                </a:moveTo>
                <a:cubicBezTo>
                  <a:pt x="540" y="577"/>
                  <a:pt x="540" y="577"/>
                  <a:pt x="540" y="577"/>
                </a:cubicBezTo>
                <a:cubicBezTo>
                  <a:pt x="540" y="604"/>
                  <a:pt x="540" y="604"/>
                  <a:pt x="540" y="604"/>
                </a:cubicBezTo>
                <a:cubicBezTo>
                  <a:pt x="540" y="604"/>
                  <a:pt x="551" y="609"/>
                  <a:pt x="551" y="622"/>
                </a:cubicBezTo>
                <a:cubicBezTo>
                  <a:pt x="551" y="647"/>
                  <a:pt x="531" y="745"/>
                  <a:pt x="535" y="816"/>
                </a:cubicBezTo>
                <a:cubicBezTo>
                  <a:pt x="598" y="816"/>
                  <a:pt x="598" y="816"/>
                  <a:pt x="598" y="816"/>
                </a:cubicBezTo>
                <a:cubicBezTo>
                  <a:pt x="602" y="749"/>
                  <a:pt x="602" y="749"/>
                  <a:pt x="602" y="749"/>
                </a:cubicBezTo>
                <a:cubicBezTo>
                  <a:pt x="604" y="732"/>
                  <a:pt x="615" y="722"/>
                  <a:pt x="629" y="722"/>
                </a:cubicBezTo>
                <a:cubicBezTo>
                  <a:pt x="643" y="722"/>
                  <a:pt x="654" y="732"/>
                  <a:pt x="656" y="749"/>
                </a:cubicBezTo>
                <a:cubicBezTo>
                  <a:pt x="661" y="816"/>
                  <a:pt x="661" y="816"/>
                  <a:pt x="661" y="816"/>
                </a:cubicBezTo>
                <a:cubicBezTo>
                  <a:pt x="724" y="816"/>
                  <a:pt x="724" y="816"/>
                  <a:pt x="724" y="816"/>
                </a:cubicBezTo>
                <a:cubicBezTo>
                  <a:pt x="727" y="745"/>
                  <a:pt x="708" y="647"/>
                  <a:pt x="708" y="622"/>
                </a:cubicBezTo>
                <a:cubicBezTo>
                  <a:pt x="708" y="609"/>
                  <a:pt x="719" y="604"/>
                  <a:pt x="719" y="604"/>
                </a:cubicBezTo>
                <a:cubicBezTo>
                  <a:pt x="719" y="577"/>
                  <a:pt x="719" y="577"/>
                  <a:pt x="719" y="577"/>
                </a:cubicBezTo>
                <a:moveTo>
                  <a:pt x="651" y="274"/>
                </a:moveTo>
                <a:cubicBezTo>
                  <a:pt x="651" y="262"/>
                  <a:pt x="641" y="252"/>
                  <a:pt x="629" y="252"/>
                </a:cubicBezTo>
                <a:cubicBezTo>
                  <a:pt x="617" y="252"/>
                  <a:pt x="607" y="262"/>
                  <a:pt x="607" y="274"/>
                </a:cubicBezTo>
                <a:cubicBezTo>
                  <a:pt x="607" y="286"/>
                  <a:pt x="617" y="296"/>
                  <a:pt x="629" y="296"/>
                </a:cubicBezTo>
                <a:cubicBezTo>
                  <a:pt x="641" y="296"/>
                  <a:pt x="651" y="286"/>
                  <a:pt x="651" y="274"/>
                </a:cubicBezTo>
                <a:moveTo>
                  <a:pt x="453" y="626"/>
                </a:moveTo>
                <a:cubicBezTo>
                  <a:pt x="464" y="626"/>
                  <a:pt x="464" y="626"/>
                  <a:pt x="464" y="626"/>
                </a:cubicBezTo>
                <a:cubicBezTo>
                  <a:pt x="464" y="610"/>
                  <a:pt x="464" y="610"/>
                  <a:pt x="464" y="610"/>
                </a:cubicBezTo>
                <a:cubicBezTo>
                  <a:pt x="464" y="610"/>
                  <a:pt x="450" y="607"/>
                  <a:pt x="450" y="593"/>
                </a:cubicBezTo>
                <a:cubicBezTo>
                  <a:pt x="450" y="593"/>
                  <a:pt x="450" y="593"/>
                  <a:pt x="450" y="593"/>
                </a:cubicBezTo>
                <a:cubicBezTo>
                  <a:pt x="449" y="579"/>
                  <a:pt x="449" y="579"/>
                  <a:pt x="449" y="579"/>
                </a:cubicBezTo>
                <a:cubicBezTo>
                  <a:pt x="463" y="568"/>
                  <a:pt x="463" y="568"/>
                  <a:pt x="463" y="568"/>
                </a:cubicBezTo>
                <a:cubicBezTo>
                  <a:pt x="465" y="539"/>
                  <a:pt x="465" y="539"/>
                  <a:pt x="465" y="539"/>
                </a:cubicBezTo>
                <a:cubicBezTo>
                  <a:pt x="446" y="539"/>
                  <a:pt x="446" y="539"/>
                  <a:pt x="446" y="539"/>
                </a:cubicBezTo>
                <a:cubicBezTo>
                  <a:pt x="443" y="560"/>
                  <a:pt x="443" y="560"/>
                  <a:pt x="443" y="560"/>
                </a:cubicBezTo>
                <a:cubicBezTo>
                  <a:pt x="424" y="560"/>
                  <a:pt x="424" y="560"/>
                  <a:pt x="424" y="560"/>
                </a:cubicBezTo>
                <a:cubicBezTo>
                  <a:pt x="422" y="539"/>
                  <a:pt x="422" y="539"/>
                  <a:pt x="422" y="539"/>
                </a:cubicBezTo>
                <a:cubicBezTo>
                  <a:pt x="411" y="539"/>
                  <a:pt x="411" y="539"/>
                  <a:pt x="411" y="539"/>
                </a:cubicBezTo>
                <a:cubicBezTo>
                  <a:pt x="400" y="539"/>
                  <a:pt x="400" y="539"/>
                  <a:pt x="400" y="539"/>
                </a:cubicBezTo>
                <a:cubicBezTo>
                  <a:pt x="397" y="560"/>
                  <a:pt x="397" y="560"/>
                  <a:pt x="397" y="560"/>
                </a:cubicBezTo>
                <a:cubicBezTo>
                  <a:pt x="378" y="560"/>
                  <a:pt x="378" y="560"/>
                  <a:pt x="378" y="560"/>
                </a:cubicBezTo>
                <a:cubicBezTo>
                  <a:pt x="376" y="539"/>
                  <a:pt x="376" y="539"/>
                  <a:pt x="376" y="539"/>
                </a:cubicBezTo>
                <a:cubicBezTo>
                  <a:pt x="356" y="539"/>
                  <a:pt x="356" y="539"/>
                  <a:pt x="356" y="539"/>
                </a:cubicBezTo>
                <a:cubicBezTo>
                  <a:pt x="359" y="568"/>
                  <a:pt x="359" y="568"/>
                  <a:pt x="359" y="568"/>
                </a:cubicBezTo>
                <a:cubicBezTo>
                  <a:pt x="372" y="579"/>
                  <a:pt x="372" y="579"/>
                  <a:pt x="372" y="579"/>
                </a:cubicBezTo>
                <a:cubicBezTo>
                  <a:pt x="371" y="593"/>
                  <a:pt x="371" y="593"/>
                  <a:pt x="371" y="593"/>
                </a:cubicBezTo>
                <a:cubicBezTo>
                  <a:pt x="371" y="593"/>
                  <a:pt x="371" y="593"/>
                  <a:pt x="371" y="593"/>
                </a:cubicBezTo>
                <a:cubicBezTo>
                  <a:pt x="371" y="607"/>
                  <a:pt x="358" y="610"/>
                  <a:pt x="358" y="610"/>
                </a:cubicBezTo>
                <a:cubicBezTo>
                  <a:pt x="358" y="626"/>
                  <a:pt x="358" y="626"/>
                  <a:pt x="358" y="626"/>
                </a:cubicBezTo>
                <a:cubicBezTo>
                  <a:pt x="368" y="626"/>
                  <a:pt x="368" y="626"/>
                  <a:pt x="368" y="626"/>
                </a:cubicBezTo>
                <a:cubicBezTo>
                  <a:pt x="368" y="680"/>
                  <a:pt x="341" y="758"/>
                  <a:pt x="341" y="816"/>
                </a:cubicBezTo>
                <a:cubicBezTo>
                  <a:pt x="411" y="816"/>
                  <a:pt x="411" y="816"/>
                  <a:pt x="411" y="816"/>
                </a:cubicBezTo>
                <a:cubicBezTo>
                  <a:pt x="481" y="816"/>
                  <a:pt x="481" y="816"/>
                  <a:pt x="481" y="816"/>
                </a:cubicBezTo>
                <a:cubicBezTo>
                  <a:pt x="481" y="758"/>
                  <a:pt x="454" y="680"/>
                  <a:pt x="453" y="626"/>
                </a:cubicBezTo>
                <a:close/>
                <a:moveTo>
                  <a:pt x="891" y="521"/>
                </a:moveTo>
                <a:cubicBezTo>
                  <a:pt x="891" y="511"/>
                  <a:pt x="891" y="511"/>
                  <a:pt x="891" y="511"/>
                </a:cubicBezTo>
                <a:cubicBezTo>
                  <a:pt x="891" y="484"/>
                  <a:pt x="872" y="468"/>
                  <a:pt x="848" y="468"/>
                </a:cubicBezTo>
                <a:cubicBezTo>
                  <a:pt x="824" y="468"/>
                  <a:pt x="804" y="484"/>
                  <a:pt x="804" y="511"/>
                </a:cubicBezTo>
                <a:cubicBezTo>
                  <a:pt x="804" y="521"/>
                  <a:pt x="804" y="521"/>
                  <a:pt x="804" y="521"/>
                </a:cubicBezTo>
                <a:lnTo>
                  <a:pt x="891" y="521"/>
                </a:lnTo>
                <a:close/>
                <a:moveTo>
                  <a:pt x="890" y="626"/>
                </a:moveTo>
                <a:cubicBezTo>
                  <a:pt x="901" y="626"/>
                  <a:pt x="901" y="626"/>
                  <a:pt x="901" y="626"/>
                </a:cubicBezTo>
                <a:cubicBezTo>
                  <a:pt x="901" y="610"/>
                  <a:pt x="901" y="610"/>
                  <a:pt x="901" y="610"/>
                </a:cubicBezTo>
                <a:cubicBezTo>
                  <a:pt x="901" y="610"/>
                  <a:pt x="887" y="607"/>
                  <a:pt x="887" y="593"/>
                </a:cubicBezTo>
                <a:cubicBezTo>
                  <a:pt x="887" y="593"/>
                  <a:pt x="887" y="593"/>
                  <a:pt x="887" y="593"/>
                </a:cubicBezTo>
                <a:cubicBezTo>
                  <a:pt x="886" y="579"/>
                  <a:pt x="886" y="579"/>
                  <a:pt x="886" y="579"/>
                </a:cubicBezTo>
                <a:cubicBezTo>
                  <a:pt x="900" y="568"/>
                  <a:pt x="900" y="568"/>
                  <a:pt x="900" y="568"/>
                </a:cubicBezTo>
                <a:cubicBezTo>
                  <a:pt x="902" y="539"/>
                  <a:pt x="902" y="539"/>
                  <a:pt x="902" y="539"/>
                </a:cubicBezTo>
                <a:cubicBezTo>
                  <a:pt x="883" y="539"/>
                  <a:pt x="883" y="539"/>
                  <a:pt x="883" y="539"/>
                </a:cubicBezTo>
                <a:cubicBezTo>
                  <a:pt x="880" y="560"/>
                  <a:pt x="880" y="560"/>
                  <a:pt x="880" y="560"/>
                </a:cubicBezTo>
                <a:cubicBezTo>
                  <a:pt x="861" y="560"/>
                  <a:pt x="861" y="560"/>
                  <a:pt x="861" y="560"/>
                </a:cubicBezTo>
                <a:cubicBezTo>
                  <a:pt x="859" y="539"/>
                  <a:pt x="859" y="539"/>
                  <a:pt x="859" y="539"/>
                </a:cubicBezTo>
                <a:cubicBezTo>
                  <a:pt x="848" y="539"/>
                  <a:pt x="848" y="539"/>
                  <a:pt x="848" y="539"/>
                </a:cubicBezTo>
                <a:cubicBezTo>
                  <a:pt x="837" y="539"/>
                  <a:pt x="837" y="539"/>
                  <a:pt x="837" y="539"/>
                </a:cubicBezTo>
                <a:cubicBezTo>
                  <a:pt x="834" y="560"/>
                  <a:pt x="834" y="560"/>
                  <a:pt x="834" y="560"/>
                </a:cubicBezTo>
                <a:cubicBezTo>
                  <a:pt x="815" y="560"/>
                  <a:pt x="815" y="560"/>
                  <a:pt x="815" y="560"/>
                </a:cubicBezTo>
                <a:cubicBezTo>
                  <a:pt x="813" y="539"/>
                  <a:pt x="813" y="539"/>
                  <a:pt x="813" y="539"/>
                </a:cubicBezTo>
                <a:cubicBezTo>
                  <a:pt x="793" y="539"/>
                  <a:pt x="793" y="539"/>
                  <a:pt x="793" y="539"/>
                </a:cubicBezTo>
                <a:cubicBezTo>
                  <a:pt x="796" y="568"/>
                  <a:pt x="796" y="568"/>
                  <a:pt x="796" y="568"/>
                </a:cubicBezTo>
                <a:cubicBezTo>
                  <a:pt x="809" y="579"/>
                  <a:pt x="809" y="579"/>
                  <a:pt x="809" y="579"/>
                </a:cubicBezTo>
                <a:cubicBezTo>
                  <a:pt x="808" y="593"/>
                  <a:pt x="808" y="593"/>
                  <a:pt x="808" y="593"/>
                </a:cubicBezTo>
                <a:cubicBezTo>
                  <a:pt x="808" y="593"/>
                  <a:pt x="808" y="593"/>
                  <a:pt x="808" y="593"/>
                </a:cubicBezTo>
                <a:cubicBezTo>
                  <a:pt x="808" y="607"/>
                  <a:pt x="794" y="610"/>
                  <a:pt x="794" y="610"/>
                </a:cubicBezTo>
                <a:cubicBezTo>
                  <a:pt x="794" y="626"/>
                  <a:pt x="794" y="626"/>
                  <a:pt x="794" y="626"/>
                </a:cubicBezTo>
                <a:cubicBezTo>
                  <a:pt x="805" y="626"/>
                  <a:pt x="805" y="626"/>
                  <a:pt x="805" y="626"/>
                </a:cubicBezTo>
                <a:cubicBezTo>
                  <a:pt x="805" y="680"/>
                  <a:pt x="778" y="758"/>
                  <a:pt x="778" y="816"/>
                </a:cubicBezTo>
                <a:cubicBezTo>
                  <a:pt x="848" y="816"/>
                  <a:pt x="848" y="816"/>
                  <a:pt x="848" y="816"/>
                </a:cubicBezTo>
                <a:cubicBezTo>
                  <a:pt x="918" y="816"/>
                  <a:pt x="918" y="816"/>
                  <a:pt x="918" y="816"/>
                </a:cubicBezTo>
                <a:cubicBezTo>
                  <a:pt x="918" y="758"/>
                  <a:pt x="891" y="680"/>
                  <a:pt x="890" y="626"/>
                </a:cubicBezTo>
                <a:close/>
                <a:moveTo>
                  <a:pt x="457" y="342"/>
                </a:moveTo>
                <a:cubicBezTo>
                  <a:pt x="423" y="334"/>
                  <a:pt x="423" y="334"/>
                  <a:pt x="423" y="334"/>
                </a:cubicBezTo>
                <a:cubicBezTo>
                  <a:pt x="446" y="360"/>
                  <a:pt x="446" y="360"/>
                  <a:pt x="446" y="360"/>
                </a:cubicBezTo>
                <a:cubicBezTo>
                  <a:pt x="423" y="385"/>
                  <a:pt x="423" y="385"/>
                  <a:pt x="423" y="385"/>
                </a:cubicBezTo>
                <a:cubicBezTo>
                  <a:pt x="457" y="378"/>
                  <a:pt x="457" y="378"/>
                  <a:pt x="457" y="378"/>
                </a:cubicBezTo>
                <a:cubicBezTo>
                  <a:pt x="467" y="411"/>
                  <a:pt x="467" y="411"/>
                  <a:pt x="467" y="411"/>
                </a:cubicBezTo>
                <a:cubicBezTo>
                  <a:pt x="478" y="378"/>
                  <a:pt x="478" y="378"/>
                  <a:pt x="478" y="378"/>
                </a:cubicBezTo>
                <a:cubicBezTo>
                  <a:pt x="512" y="385"/>
                  <a:pt x="512" y="385"/>
                  <a:pt x="512" y="385"/>
                </a:cubicBezTo>
                <a:cubicBezTo>
                  <a:pt x="488" y="360"/>
                  <a:pt x="488" y="360"/>
                  <a:pt x="488" y="360"/>
                </a:cubicBezTo>
                <a:cubicBezTo>
                  <a:pt x="512" y="334"/>
                  <a:pt x="512" y="334"/>
                  <a:pt x="512" y="334"/>
                </a:cubicBezTo>
                <a:cubicBezTo>
                  <a:pt x="478" y="342"/>
                  <a:pt x="478" y="342"/>
                  <a:pt x="478" y="342"/>
                </a:cubicBezTo>
                <a:cubicBezTo>
                  <a:pt x="467" y="308"/>
                  <a:pt x="467" y="308"/>
                  <a:pt x="467" y="308"/>
                </a:cubicBezTo>
                <a:lnTo>
                  <a:pt x="457" y="342"/>
                </a:lnTo>
                <a:close/>
                <a:moveTo>
                  <a:pt x="929" y="843"/>
                </a:moveTo>
                <a:cubicBezTo>
                  <a:pt x="886" y="843"/>
                  <a:pt x="863" y="860"/>
                  <a:pt x="843" y="871"/>
                </a:cubicBezTo>
                <a:cubicBezTo>
                  <a:pt x="826" y="880"/>
                  <a:pt x="811" y="890"/>
                  <a:pt x="779" y="890"/>
                </a:cubicBezTo>
                <a:cubicBezTo>
                  <a:pt x="747" y="890"/>
                  <a:pt x="731" y="880"/>
                  <a:pt x="714" y="871"/>
                </a:cubicBezTo>
                <a:cubicBezTo>
                  <a:pt x="694" y="860"/>
                  <a:pt x="672" y="847"/>
                  <a:pt x="629" y="847"/>
                </a:cubicBezTo>
                <a:cubicBezTo>
                  <a:pt x="587" y="847"/>
                  <a:pt x="564" y="860"/>
                  <a:pt x="545" y="871"/>
                </a:cubicBezTo>
                <a:cubicBezTo>
                  <a:pt x="527" y="880"/>
                  <a:pt x="512" y="890"/>
                  <a:pt x="480" y="890"/>
                </a:cubicBezTo>
                <a:cubicBezTo>
                  <a:pt x="448" y="890"/>
                  <a:pt x="433" y="880"/>
                  <a:pt x="415" y="871"/>
                </a:cubicBezTo>
                <a:cubicBezTo>
                  <a:pt x="395" y="860"/>
                  <a:pt x="373" y="843"/>
                  <a:pt x="330" y="843"/>
                </a:cubicBezTo>
                <a:cubicBezTo>
                  <a:pt x="303" y="843"/>
                  <a:pt x="271" y="852"/>
                  <a:pt x="271" y="852"/>
                </a:cubicBezTo>
                <a:cubicBezTo>
                  <a:pt x="294" y="892"/>
                  <a:pt x="294" y="892"/>
                  <a:pt x="294" y="892"/>
                </a:cubicBezTo>
                <a:cubicBezTo>
                  <a:pt x="294" y="892"/>
                  <a:pt x="313" y="889"/>
                  <a:pt x="330" y="889"/>
                </a:cubicBezTo>
                <a:cubicBezTo>
                  <a:pt x="362" y="889"/>
                  <a:pt x="379" y="898"/>
                  <a:pt x="397" y="908"/>
                </a:cubicBezTo>
                <a:cubicBezTo>
                  <a:pt x="417" y="919"/>
                  <a:pt x="433" y="934"/>
                  <a:pt x="476" y="934"/>
                </a:cubicBezTo>
                <a:cubicBezTo>
                  <a:pt x="519" y="934"/>
                  <a:pt x="542" y="920"/>
                  <a:pt x="562" y="909"/>
                </a:cubicBezTo>
                <a:cubicBezTo>
                  <a:pt x="580" y="899"/>
                  <a:pt x="598" y="891"/>
                  <a:pt x="629" y="891"/>
                </a:cubicBezTo>
                <a:cubicBezTo>
                  <a:pt x="661" y="891"/>
                  <a:pt x="679" y="899"/>
                  <a:pt x="696" y="909"/>
                </a:cubicBezTo>
                <a:cubicBezTo>
                  <a:pt x="716" y="920"/>
                  <a:pt x="740" y="934"/>
                  <a:pt x="782" y="934"/>
                </a:cubicBezTo>
                <a:cubicBezTo>
                  <a:pt x="825" y="934"/>
                  <a:pt x="842" y="919"/>
                  <a:pt x="862" y="908"/>
                </a:cubicBezTo>
                <a:cubicBezTo>
                  <a:pt x="879" y="898"/>
                  <a:pt x="897" y="889"/>
                  <a:pt x="929" y="889"/>
                </a:cubicBezTo>
                <a:cubicBezTo>
                  <a:pt x="945" y="889"/>
                  <a:pt x="965" y="892"/>
                  <a:pt x="965" y="892"/>
                </a:cubicBezTo>
                <a:cubicBezTo>
                  <a:pt x="988" y="852"/>
                  <a:pt x="988" y="852"/>
                  <a:pt x="988" y="852"/>
                </a:cubicBezTo>
                <a:cubicBezTo>
                  <a:pt x="988" y="852"/>
                  <a:pt x="956" y="843"/>
                  <a:pt x="929" y="843"/>
                </a:cubicBezTo>
                <a:close/>
                <a:moveTo>
                  <a:pt x="842" y="962"/>
                </a:moveTo>
                <a:cubicBezTo>
                  <a:pt x="825" y="972"/>
                  <a:pt x="808" y="978"/>
                  <a:pt x="777" y="978"/>
                </a:cubicBezTo>
                <a:cubicBezTo>
                  <a:pt x="745" y="978"/>
                  <a:pt x="728" y="971"/>
                  <a:pt x="711" y="961"/>
                </a:cubicBezTo>
                <a:cubicBezTo>
                  <a:pt x="692" y="951"/>
                  <a:pt x="670" y="937"/>
                  <a:pt x="629" y="937"/>
                </a:cubicBezTo>
                <a:cubicBezTo>
                  <a:pt x="588" y="937"/>
                  <a:pt x="566" y="951"/>
                  <a:pt x="547" y="961"/>
                </a:cubicBezTo>
                <a:cubicBezTo>
                  <a:pt x="530" y="971"/>
                  <a:pt x="513" y="978"/>
                  <a:pt x="482" y="978"/>
                </a:cubicBezTo>
                <a:cubicBezTo>
                  <a:pt x="451" y="978"/>
                  <a:pt x="433" y="972"/>
                  <a:pt x="416" y="962"/>
                </a:cubicBezTo>
                <a:cubicBezTo>
                  <a:pt x="397" y="952"/>
                  <a:pt x="371" y="934"/>
                  <a:pt x="328" y="939"/>
                </a:cubicBezTo>
                <a:cubicBezTo>
                  <a:pt x="393" y="1023"/>
                  <a:pt x="483" y="1022"/>
                  <a:pt x="483" y="1022"/>
                </a:cubicBezTo>
                <a:cubicBezTo>
                  <a:pt x="523" y="1022"/>
                  <a:pt x="545" y="1013"/>
                  <a:pt x="564" y="1003"/>
                </a:cubicBezTo>
                <a:cubicBezTo>
                  <a:pt x="581" y="993"/>
                  <a:pt x="599" y="982"/>
                  <a:pt x="629" y="982"/>
                </a:cubicBezTo>
                <a:cubicBezTo>
                  <a:pt x="660" y="982"/>
                  <a:pt x="677" y="993"/>
                  <a:pt x="694" y="1003"/>
                </a:cubicBezTo>
                <a:cubicBezTo>
                  <a:pt x="714" y="1013"/>
                  <a:pt x="736" y="1022"/>
                  <a:pt x="776" y="1022"/>
                </a:cubicBezTo>
                <a:cubicBezTo>
                  <a:pt x="776" y="1022"/>
                  <a:pt x="865" y="1023"/>
                  <a:pt x="931" y="939"/>
                </a:cubicBezTo>
                <a:cubicBezTo>
                  <a:pt x="887" y="934"/>
                  <a:pt x="862" y="952"/>
                  <a:pt x="842" y="962"/>
                </a:cubicBezTo>
                <a:close/>
                <a:moveTo>
                  <a:pt x="629" y="1029"/>
                </a:moveTo>
                <a:cubicBezTo>
                  <a:pt x="588" y="1029"/>
                  <a:pt x="570" y="1060"/>
                  <a:pt x="516" y="1060"/>
                </a:cubicBezTo>
                <a:cubicBezTo>
                  <a:pt x="537" y="1067"/>
                  <a:pt x="582" y="1077"/>
                  <a:pt x="629" y="1077"/>
                </a:cubicBezTo>
                <a:cubicBezTo>
                  <a:pt x="676" y="1077"/>
                  <a:pt x="722" y="1067"/>
                  <a:pt x="743" y="1060"/>
                </a:cubicBezTo>
                <a:cubicBezTo>
                  <a:pt x="688" y="1060"/>
                  <a:pt x="671" y="1029"/>
                  <a:pt x="629" y="1029"/>
                </a:cubicBezTo>
                <a:close/>
                <a:moveTo>
                  <a:pt x="172" y="1012"/>
                </a:moveTo>
                <a:cubicBezTo>
                  <a:pt x="189" y="1033"/>
                  <a:pt x="189" y="1033"/>
                  <a:pt x="189" y="1033"/>
                </a:cubicBezTo>
                <a:cubicBezTo>
                  <a:pt x="100" y="1101"/>
                  <a:pt x="100" y="1101"/>
                  <a:pt x="100" y="1101"/>
                </a:cubicBezTo>
                <a:cubicBezTo>
                  <a:pt x="83" y="1080"/>
                  <a:pt x="83" y="1080"/>
                  <a:pt x="83" y="1080"/>
                </a:cubicBezTo>
                <a:lnTo>
                  <a:pt x="172" y="1012"/>
                </a:lnTo>
                <a:close/>
                <a:moveTo>
                  <a:pt x="238" y="1117"/>
                </a:moveTo>
                <a:cubicBezTo>
                  <a:pt x="212" y="1095"/>
                  <a:pt x="212" y="1095"/>
                  <a:pt x="212" y="1095"/>
                </a:cubicBezTo>
                <a:cubicBezTo>
                  <a:pt x="227" y="1078"/>
                  <a:pt x="227" y="1078"/>
                  <a:pt x="227" y="1078"/>
                </a:cubicBezTo>
                <a:cubicBezTo>
                  <a:pt x="298" y="1139"/>
                  <a:pt x="298" y="1139"/>
                  <a:pt x="298" y="1139"/>
                </a:cubicBezTo>
                <a:cubicBezTo>
                  <a:pt x="283" y="1156"/>
                  <a:pt x="283" y="1156"/>
                  <a:pt x="283" y="1156"/>
                </a:cubicBezTo>
                <a:cubicBezTo>
                  <a:pt x="258" y="1134"/>
                  <a:pt x="258" y="1134"/>
                  <a:pt x="258" y="1134"/>
                </a:cubicBezTo>
                <a:cubicBezTo>
                  <a:pt x="200" y="1203"/>
                  <a:pt x="200" y="1203"/>
                  <a:pt x="200" y="1203"/>
                </a:cubicBezTo>
                <a:cubicBezTo>
                  <a:pt x="179" y="1185"/>
                  <a:pt x="179" y="1185"/>
                  <a:pt x="179" y="1185"/>
                </a:cubicBezTo>
                <a:lnTo>
                  <a:pt x="238" y="1117"/>
                </a:lnTo>
                <a:close/>
                <a:moveTo>
                  <a:pt x="345" y="1243"/>
                </a:moveTo>
                <a:cubicBezTo>
                  <a:pt x="332" y="1162"/>
                  <a:pt x="332" y="1162"/>
                  <a:pt x="332" y="1162"/>
                </a:cubicBezTo>
                <a:cubicBezTo>
                  <a:pt x="360" y="1178"/>
                  <a:pt x="360" y="1178"/>
                  <a:pt x="360" y="1178"/>
                </a:cubicBezTo>
                <a:cubicBezTo>
                  <a:pt x="367" y="1228"/>
                  <a:pt x="367" y="1228"/>
                  <a:pt x="367" y="1228"/>
                </a:cubicBezTo>
                <a:cubicBezTo>
                  <a:pt x="411" y="1202"/>
                  <a:pt x="411" y="1202"/>
                  <a:pt x="411" y="1202"/>
                </a:cubicBezTo>
                <a:cubicBezTo>
                  <a:pt x="441" y="1213"/>
                  <a:pt x="441" y="1213"/>
                  <a:pt x="441" y="1213"/>
                </a:cubicBezTo>
                <a:cubicBezTo>
                  <a:pt x="370" y="1254"/>
                  <a:pt x="370" y="1254"/>
                  <a:pt x="370" y="1254"/>
                </a:cubicBezTo>
                <a:cubicBezTo>
                  <a:pt x="350" y="1296"/>
                  <a:pt x="350" y="1296"/>
                  <a:pt x="350" y="1296"/>
                </a:cubicBezTo>
                <a:cubicBezTo>
                  <a:pt x="326" y="1285"/>
                  <a:pt x="326" y="1285"/>
                  <a:pt x="326" y="1285"/>
                </a:cubicBezTo>
                <a:lnTo>
                  <a:pt x="345" y="1243"/>
                </a:lnTo>
                <a:close/>
                <a:moveTo>
                  <a:pt x="756" y="1230"/>
                </a:moveTo>
                <a:cubicBezTo>
                  <a:pt x="838" y="1206"/>
                  <a:pt x="838" y="1206"/>
                  <a:pt x="838" y="1206"/>
                </a:cubicBezTo>
                <a:cubicBezTo>
                  <a:pt x="844" y="1227"/>
                  <a:pt x="844" y="1227"/>
                  <a:pt x="844" y="1227"/>
                </a:cubicBezTo>
                <a:cubicBezTo>
                  <a:pt x="788" y="1244"/>
                  <a:pt x="788" y="1244"/>
                  <a:pt x="788" y="1244"/>
                </a:cubicBezTo>
                <a:cubicBezTo>
                  <a:pt x="795" y="1265"/>
                  <a:pt x="795" y="1265"/>
                  <a:pt x="795" y="1265"/>
                </a:cubicBezTo>
                <a:cubicBezTo>
                  <a:pt x="841" y="1251"/>
                  <a:pt x="841" y="1251"/>
                  <a:pt x="841" y="1251"/>
                </a:cubicBezTo>
                <a:cubicBezTo>
                  <a:pt x="847" y="1273"/>
                  <a:pt x="847" y="1273"/>
                  <a:pt x="847" y="1273"/>
                </a:cubicBezTo>
                <a:cubicBezTo>
                  <a:pt x="801" y="1286"/>
                  <a:pt x="801" y="1286"/>
                  <a:pt x="801" y="1286"/>
                </a:cubicBezTo>
                <a:cubicBezTo>
                  <a:pt x="814" y="1330"/>
                  <a:pt x="814" y="1330"/>
                  <a:pt x="814" y="1330"/>
                </a:cubicBezTo>
                <a:cubicBezTo>
                  <a:pt x="788" y="1338"/>
                  <a:pt x="788" y="1338"/>
                  <a:pt x="788" y="1338"/>
                </a:cubicBezTo>
                <a:lnTo>
                  <a:pt x="756" y="1230"/>
                </a:lnTo>
                <a:close/>
                <a:moveTo>
                  <a:pt x="1167" y="856"/>
                </a:moveTo>
                <a:cubicBezTo>
                  <a:pt x="1179" y="807"/>
                  <a:pt x="1179" y="807"/>
                  <a:pt x="1179" y="807"/>
                </a:cubicBezTo>
                <a:cubicBezTo>
                  <a:pt x="1187" y="778"/>
                  <a:pt x="1205" y="768"/>
                  <a:pt x="1226" y="773"/>
                </a:cubicBezTo>
                <a:cubicBezTo>
                  <a:pt x="1250" y="779"/>
                  <a:pt x="1262" y="799"/>
                  <a:pt x="1255" y="830"/>
                </a:cubicBezTo>
                <a:cubicBezTo>
                  <a:pt x="1253" y="836"/>
                  <a:pt x="1250" y="843"/>
                  <a:pt x="1247" y="848"/>
                </a:cubicBezTo>
                <a:cubicBezTo>
                  <a:pt x="1283" y="857"/>
                  <a:pt x="1283" y="857"/>
                  <a:pt x="1283" y="857"/>
                </a:cubicBezTo>
                <a:cubicBezTo>
                  <a:pt x="1276" y="883"/>
                  <a:pt x="1276" y="883"/>
                  <a:pt x="1276" y="883"/>
                </a:cubicBezTo>
                <a:lnTo>
                  <a:pt x="1167" y="856"/>
                </a:lnTo>
                <a:close/>
                <a:moveTo>
                  <a:pt x="1221" y="800"/>
                </a:moveTo>
                <a:cubicBezTo>
                  <a:pt x="1212" y="798"/>
                  <a:pt x="1204" y="802"/>
                  <a:pt x="1201" y="814"/>
                </a:cubicBezTo>
                <a:cubicBezTo>
                  <a:pt x="1196" y="835"/>
                  <a:pt x="1196" y="835"/>
                  <a:pt x="1196" y="835"/>
                </a:cubicBezTo>
                <a:cubicBezTo>
                  <a:pt x="1226" y="843"/>
                  <a:pt x="1226" y="843"/>
                  <a:pt x="1226" y="843"/>
                </a:cubicBezTo>
                <a:cubicBezTo>
                  <a:pt x="1229" y="838"/>
                  <a:pt x="1232" y="831"/>
                  <a:pt x="1233" y="826"/>
                </a:cubicBezTo>
                <a:cubicBezTo>
                  <a:pt x="1237" y="812"/>
                  <a:pt x="1232" y="803"/>
                  <a:pt x="1221" y="800"/>
                </a:cubicBezTo>
                <a:close/>
                <a:moveTo>
                  <a:pt x="852" y="89"/>
                </a:moveTo>
                <a:cubicBezTo>
                  <a:pt x="845" y="124"/>
                  <a:pt x="813" y="144"/>
                  <a:pt x="778" y="137"/>
                </a:cubicBezTo>
                <a:cubicBezTo>
                  <a:pt x="759" y="134"/>
                  <a:pt x="743" y="124"/>
                  <a:pt x="735" y="108"/>
                </a:cubicBezTo>
                <a:cubicBezTo>
                  <a:pt x="757" y="96"/>
                  <a:pt x="757" y="96"/>
                  <a:pt x="757" y="96"/>
                </a:cubicBezTo>
                <a:cubicBezTo>
                  <a:pt x="761" y="104"/>
                  <a:pt x="771" y="112"/>
                  <a:pt x="782" y="114"/>
                </a:cubicBezTo>
                <a:cubicBezTo>
                  <a:pt x="804" y="119"/>
                  <a:pt x="822" y="106"/>
                  <a:pt x="826" y="85"/>
                </a:cubicBezTo>
                <a:cubicBezTo>
                  <a:pt x="830" y="61"/>
                  <a:pt x="818" y="44"/>
                  <a:pt x="797" y="40"/>
                </a:cubicBezTo>
                <a:cubicBezTo>
                  <a:pt x="785" y="38"/>
                  <a:pt x="773" y="42"/>
                  <a:pt x="766" y="46"/>
                </a:cubicBezTo>
                <a:cubicBezTo>
                  <a:pt x="763" y="60"/>
                  <a:pt x="763" y="60"/>
                  <a:pt x="763" y="60"/>
                </a:cubicBezTo>
                <a:cubicBezTo>
                  <a:pt x="790" y="65"/>
                  <a:pt x="790" y="65"/>
                  <a:pt x="790" y="65"/>
                </a:cubicBezTo>
                <a:cubicBezTo>
                  <a:pt x="786" y="86"/>
                  <a:pt x="786" y="86"/>
                  <a:pt x="786" y="86"/>
                </a:cubicBezTo>
                <a:cubicBezTo>
                  <a:pt x="734" y="76"/>
                  <a:pt x="734" y="76"/>
                  <a:pt x="734" y="76"/>
                </a:cubicBezTo>
                <a:cubicBezTo>
                  <a:pt x="747" y="9"/>
                  <a:pt x="747" y="9"/>
                  <a:pt x="747" y="9"/>
                </a:cubicBezTo>
                <a:cubicBezTo>
                  <a:pt x="769" y="13"/>
                  <a:pt x="769" y="13"/>
                  <a:pt x="769" y="13"/>
                </a:cubicBezTo>
                <a:cubicBezTo>
                  <a:pt x="767" y="24"/>
                  <a:pt x="767" y="24"/>
                  <a:pt x="767" y="24"/>
                </a:cubicBezTo>
                <a:cubicBezTo>
                  <a:pt x="777" y="18"/>
                  <a:pt x="792" y="16"/>
                  <a:pt x="805" y="19"/>
                </a:cubicBezTo>
                <a:cubicBezTo>
                  <a:pt x="837" y="25"/>
                  <a:pt x="858" y="55"/>
                  <a:pt x="852" y="89"/>
                </a:cubicBezTo>
                <a:close/>
                <a:moveTo>
                  <a:pt x="1137" y="228"/>
                </a:moveTo>
                <a:cubicBezTo>
                  <a:pt x="1119" y="207"/>
                  <a:pt x="1119" y="207"/>
                  <a:pt x="1119" y="207"/>
                </a:cubicBezTo>
                <a:cubicBezTo>
                  <a:pt x="1034" y="280"/>
                  <a:pt x="1034" y="280"/>
                  <a:pt x="1034" y="280"/>
                </a:cubicBezTo>
                <a:cubicBezTo>
                  <a:pt x="1050" y="301"/>
                  <a:pt x="1050" y="301"/>
                  <a:pt x="1050" y="301"/>
                </a:cubicBezTo>
                <a:cubicBezTo>
                  <a:pt x="1084" y="273"/>
                  <a:pt x="1084" y="273"/>
                  <a:pt x="1084" y="273"/>
                </a:cubicBezTo>
                <a:cubicBezTo>
                  <a:pt x="1116" y="312"/>
                  <a:pt x="1116" y="312"/>
                  <a:pt x="1116" y="312"/>
                </a:cubicBezTo>
                <a:cubicBezTo>
                  <a:pt x="1082" y="339"/>
                  <a:pt x="1082" y="339"/>
                  <a:pt x="1082" y="339"/>
                </a:cubicBezTo>
                <a:cubicBezTo>
                  <a:pt x="1099" y="360"/>
                  <a:pt x="1099" y="360"/>
                  <a:pt x="1099" y="360"/>
                </a:cubicBezTo>
                <a:cubicBezTo>
                  <a:pt x="1187" y="290"/>
                  <a:pt x="1187" y="290"/>
                  <a:pt x="1187" y="290"/>
                </a:cubicBezTo>
                <a:cubicBezTo>
                  <a:pt x="1170" y="269"/>
                  <a:pt x="1170" y="269"/>
                  <a:pt x="1170" y="269"/>
                </a:cubicBezTo>
                <a:cubicBezTo>
                  <a:pt x="1133" y="298"/>
                  <a:pt x="1133" y="298"/>
                  <a:pt x="1133" y="298"/>
                </a:cubicBezTo>
                <a:cubicBezTo>
                  <a:pt x="1101" y="258"/>
                  <a:pt x="1101" y="258"/>
                  <a:pt x="1101" y="258"/>
                </a:cubicBezTo>
                <a:lnTo>
                  <a:pt x="1137" y="228"/>
                </a:lnTo>
                <a:close/>
                <a:moveTo>
                  <a:pt x="629" y="1360"/>
                </a:moveTo>
                <a:cubicBezTo>
                  <a:pt x="663" y="1360"/>
                  <a:pt x="692" y="1335"/>
                  <a:pt x="692" y="1299"/>
                </a:cubicBezTo>
                <a:cubicBezTo>
                  <a:pt x="692" y="1264"/>
                  <a:pt x="663" y="1239"/>
                  <a:pt x="629" y="1239"/>
                </a:cubicBezTo>
                <a:cubicBezTo>
                  <a:pt x="595" y="1239"/>
                  <a:pt x="567" y="1264"/>
                  <a:pt x="567" y="1299"/>
                </a:cubicBezTo>
                <a:cubicBezTo>
                  <a:pt x="567" y="1335"/>
                  <a:pt x="595" y="1360"/>
                  <a:pt x="629" y="1360"/>
                </a:cubicBezTo>
                <a:close/>
                <a:moveTo>
                  <a:pt x="593" y="1299"/>
                </a:moveTo>
                <a:cubicBezTo>
                  <a:pt x="593" y="1279"/>
                  <a:pt x="610" y="1263"/>
                  <a:pt x="629" y="1263"/>
                </a:cubicBezTo>
                <a:cubicBezTo>
                  <a:pt x="649" y="1263"/>
                  <a:pt x="665" y="1279"/>
                  <a:pt x="665" y="1299"/>
                </a:cubicBezTo>
                <a:cubicBezTo>
                  <a:pt x="665" y="1320"/>
                  <a:pt x="649" y="1336"/>
                  <a:pt x="629" y="1336"/>
                </a:cubicBezTo>
                <a:cubicBezTo>
                  <a:pt x="610" y="1336"/>
                  <a:pt x="593" y="1320"/>
                  <a:pt x="593" y="1299"/>
                </a:cubicBezTo>
                <a:close/>
                <a:moveTo>
                  <a:pt x="1177" y="531"/>
                </a:moveTo>
                <a:cubicBezTo>
                  <a:pt x="1169" y="508"/>
                  <a:pt x="1169" y="508"/>
                  <a:pt x="1169" y="508"/>
                </a:cubicBezTo>
                <a:cubicBezTo>
                  <a:pt x="1213" y="430"/>
                  <a:pt x="1213" y="430"/>
                  <a:pt x="1213" y="430"/>
                </a:cubicBezTo>
                <a:cubicBezTo>
                  <a:pt x="1149" y="455"/>
                  <a:pt x="1149" y="455"/>
                  <a:pt x="1149" y="455"/>
                </a:cubicBezTo>
                <a:cubicBezTo>
                  <a:pt x="1140" y="431"/>
                  <a:pt x="1140" y="431"/>
                  <a:pt x="1140" y="431"/>
                </a:cubicBezTo>
                <a:cubicBezTo>
                  <a:pt x="1245" y="390"/>
                  <a:pt x="1245" y="390"/>
                  <a:pt x="1245" y="390"/>
                </a:cubicBezTo>
                <a:cubicBezTo>
                  <a:pt x="1254" y="414"/>
                  <a:pt x="1254" y="414"/>
                  <a:pt x="1254" y="414"/>
                </a:cubicBezTo>
                <a:cubicBezTo>
                  <a:pt x="1251" y="415"/>
                  <a:pt x="1251" y="415"/>
                  <a:pt x="1251" y="415"/>
                </a:cubicBezTo>
                <a:cubicBezTo>
                  <a:pt x="1248" y="417"/>
                  <a:pt x="1243" y="421"/>
                  <a:pt x="1241" y="426"/>
                </a:cubicBezTo>
                <a:cubicBezTo>
                  <a:pt x="1202" y="495"/>
                  <a:pt x="1202" y="495"/>
                  <a:pt x="1202" y="495"/>
                </a:cubicBezTo>
                <a:cubicBezTo>
                  <a:pt x="1274" y="469"/>
                  <a:pt x="1274" y="469"/>
                  <a:pt x="1274" y="469"/>
                </a:cubicBezTo>
                <a:cubicBezTo>
                  <a:pt x="1283" y="493"/>
                  <a:pt x="1283" y="493"/>
                  <a:pt x="1283" y="493"/>
                </a:cubicBezTo>
                <a:lnTo>
                  <a:pt x="1177" y="531"/>
                </a:lnTo>
                <a:close/>
                <a:moveTo>
                  <a:pt x="1195" y="692"/>
                </a:moveTo>
                <a:cubicBezTo>
                  <a:pt x="1191" y="607"/>
                  <a:pt x="1191" y="607"/>
                  <a:pt x="1191" y="607"/>
                </a:cubicBezTo>
                <a:cubicBezTo>
                  <a:pt x="1214" y="606"/>
                  <a:pt x="1214" y="606"/>
                  <a:pt x="1214" y="606"/>
                </a:cubicBezTo>
                <a:cubicBezTo>
                  <a:pt x="1216" y="664"/>
                  <a:pt x="1216" y="664"/>
                  <a:pt x="1216" y="664"/>
                </a:cubicBezTo>
                <a:cubicBezTo>
                  <a:pt x="1238" y="663"/>
                  <a:pt x="1238" y="663"/>
                  <a:pt x="1238" y="663"/>
                </a:cubicBezTo>
                <a:cubicBezTo>
                  <a:pt x="1236" y="615"/>
                  <a:pt x="1236" y="615"/>
                  <a:pt x="1236" y="615"/>
                </a:cubicBezTo>
                <a:cubicBezTo>
                  <a:pt x="1258" y="614"/>
                  <a:pt x="1258" y="614"/>
                  <a:pt x="1258" y="614"/>
                </a:cubicBezTo>
                <a:cubicBezTo>
                  <a:pt x="1261" y="662"/>
                  <a:pt x="1261" y="662"/>
                  <a:pt x="1261" y="662"/>
                </a:cubicBezTo>
                <a:cubicBezTo>
                  <a:pt x="1284" y="661"/>
                  <a:pt x="1284" y="661"/>
                  <a:pt x="1284" y="661"/>
                </a:cubicBezTo>
                <a:cubicBezTo>
                  <a:pt x="1281" y="603"/>
                  <a:pt x="1281" y="603"/>
                  <a:pt x="1281" y="603"/>
                </a:cubicBezTo>
                <a:cubicBezTo>
                  <a:pt x="1304" y="602"/>
                  <a:pt x="1304" y="602"/>
                  <a:pt x="1304" y="602"/>
                </a:cubicBezTo>
                <a:cubicBezTo>
                  <a:pt x="1308" y="687"/>
                  <a:pt x="1308" y="687"/>
                  <a:pt x="1308" y="687"/>
                </a:cubicBezTo>
                <a:lnTo>
                  <a:pt x="1195" y="692"/>
                </a:lnTo>
                <a:close/>
                <a:moveTo>
                  <a:pt x="963" y="86"/>
                </a:moveTo>
                <a:cubicBezTo>
                  <a:pt x="938" y="73"/>
                  <a:pt x="938" y="73"/>
                  <a:pt x="938" y="73"/>
                </a:cubicBezTo>
                <a:cubicBezTo>
                  <a:pt x="922" y="194"/>
                  <a:pt x="922" y="194"/>
                  <a:pt x="922" y="194"/>
                </a:cubicBezTo>
                <a:cubicBezTo>
                  <a:pt x="946" y="209"/>
                  <a:pt x="946" y="209"/>
                  <a:pt x="946" y="209"/>
                </a:cubicBezTo>
                <a:cubicBezTo>
                  <a:pt x="1049" y="144"/>
                  <a:pt x="1049" y="144"/>
                  <a:pt x="1049" y="144"/>
                </a:cubicBezTo>
                <a:cubicBezTo>
                  <a:pt x="1027" y="127"/>
                  <a:pt x="1027" y="127"/>
                  <a:pt x="1027" y="127"/>
                </a:cubicBezTo>
                <a:cubicBezTo>
                  <a:pt x="1006" y="141"/>
                  <a:pt x="1006" y="141"/>
                  <a:pt x="1006" y="141"/>
                </a:cubicBezTo>
                <a:cubicBezTo>
                  <a:pt x="959" y="111"/>
                  <a:pt x="959" y="111"/>
                  <a:pt x="959" y="111"/>
                </a:cubicBezTo>
                <a:lnTo>
                  <a:pt x="963" y="86"/>
                </a:lnTo>
                <a:close/>
                <a:moveTo>
                  <a:pt x="986" y="155"/>
                </a:moveTo>
                <a:cubicBezTo>
                  <a:pt x="948" y="180"/>
                  <a:pt x="948" y="180"/>
                  <a:pt x="948" y="180"/>
                </a:cubicBezTo>
                <a:cubicBezTo>
                  <a:pt x="955" y="135"/>
                  <a:pt x="955" y="135"/>
                  <a:pt x="955" y="135"/>
                </a:cubicBezTo>
                <a:lnTo>
                  <a:pt x="986" y="155"/>
                </a:lnTo>
                <a:close/>
                <a:moveTo>
                  <a:pt x="1211" y="1035"/>
                </a:moveTo>
                <a:cubicBezTo>
                  <a:pt x="1229" y="1005"/>
                  <a:pt x="1222" y="968"/>
                  <a:pt x="1192" y="950"/>
                </a:cubicBezTo>
                <a:cubicBezTo>
                  <a:pt x="1161" y="931"/>
                  <a:pt x="1125" y="942"/>
                  <a:pt x="1107" y="971"/>
                </a:cubicBezTo>
                <a:cubicBezTo>
                  <a:pt x="1089" y="1000"/>
                  <a:pt x="1096" y="1037"/>
                  <a:pt x="1126" y="1056"/>
                </a:cubicBezTo>
                <a:cubicBezTo>
                  <a:pt x="1157" y="1074"/>
                  <a:pt x="1193" y="1064"/>
                  <a:pt x="1211" y="1035"/>
                </a:cubicBezTo>
                <a:close/>
                <a:moveTo>
                  <a:pt x="1140" y="1033"/>
                </a:moveTo>
                <a:cubicBezTo>
                  <a:pt x="1123" y="1023"/>
                  <a:pt x="1118" y="1001"/>
                  <a:pt x="1128" y="984"/>
                </a:cubicBezTo>
                <a:cubicBezTo>
                  <a:pt x="1138" y="967"/>
                  <a:pt x="1160" y="961"/>
                  <a:pt x="1178" y="972"/>
                </a:cubicBezTo>
                <a:cubicBezTo>
                  <a:pt x="1195" y="983"/>
                  <a:pt x="1200" y="1005"/>
                  <a:pt x="1190" y="1022"/>
                </a:cubicBezTo>
                <a:cubicBezTo>
                  <a:pt x="1180" y="1038"/>
                  <a:pt x="1158" y="1044"/>
                  <a:pt x="1140" y="1033"/>
                </a:cubicBezTo>
                <a:close/>
                <a:moveTo>
                  <a:pt x="1074" y="1144"/>
                </a:moveTo>
                <a:cubicBezTo>
                  <a:pt x="1075" y="1155"/>
                  <a:pt x="1070" y="1166"/>
                  <a:pt x="1062" y="1174"/>
                </a:cubicBezTo>
                <a:cubicBezTo>
                  <a:pt x="1047" y="1186"/>
                  <a:pt x="1024" y="1185"/>
                  <a:pt x="1011" y="1169"/>
                </a:cubicBezTo>
                <a:cubicBezTo>
                  <a:pt x="997" y="1153"/>
                  <a:pt x="1000" y="1131"/>
                  <a:pt x="1015" y="1118"/>
                </a:cubicBezTo>
                <a:cubicBezTo>
                  <a:pt x="1024" y="1111"/>
                  <a:pt x="1035" y="1108"/>
                  <a:pt x="1046" y="1110"/>
                </a:cubicBezTo>
                <a:cubicBezTo>
                  <a:pt x="1051" y="1085"/>
                  <a:pt x="1051" y="1085"/>
                  <a:pt x="1051" y="1085"/>
                </a:cubicBezTo>
                <a:cubicBezTo>
                  <a:pt x="1033" y="1082"/>
                  <a:pt x="1014" y="1087"/>
                  <a:pt x="999" y="1099"/>
                </a:cubicBezTo>
                <a:cubicBezTo>
                  <a:pt x="973" y="1121"/>
                  <a:pt x="968" y="1159"/>
                  <a:pt x="990" y="1186"/>
                </a:cubicBezTo>
                <a:cubicBezTo>
                  <a:pt x="1013" y="1213"/>
                  <a:pt x="1051" y="1214"/>
                  <a:pt x="1077" y="1192"/>
                </a:cubicBezTo>
                <a:cubicBezTo>
                  <a:pt x="1093" y="1179"/>
                  <a:pt x="1101" y="1160"/>
                  <a:pt x="1100" y="1141"/>
                </a:cubicBezTo>
                <a:lnTo>
                  <a:pt x="1074" y="1144"/>
                </a:lnTo>
                <a:close/>
                <a:moveTo>
                  <a:pt x="61" y="983"/>
                </a:moveTo>
                <a:cubicBezTo>
                  <a:pt x="50" y="980"/>
                  <a:pt x="41" y="973"/>
                  <a:pt x="36" y="962"/>
                </a:cubicBezTo>
                <a:cubicBezTo>
                  <a:pt x="28" y="945"/>
                  <a:pt x="36" y="923"/>
                  <a:pt x="54" y="915"/>
                </a:cubicBezTo>
                <a:cubicBezTo>
                  <a:pt x="73" y="906"/>
                  <a:pt x="94" y="914"/>
                  <a:pt x="102" y="932"/>
                </a:cubicBezTo>
                <a:cubicBezTo>
                  <a:pt x="107" y="943"/>
                  <a:pt x="107" y="954"/>
                  <a:pt x="101" y="964"/>
                </a:cubicBezTo>
                <a:cubicBezTo>
                  <a:pt x="125" y="976"/>
                  <a:pt x="125" y="976"/>
                  <a:pt x="125" y="976"/>
                </a:cubicBezTo>
                <a:cubicBezTo>
                  <a:pt x="133" y="959"/>
                  <a:pt x="133" y="940"/>
                  <a:pt x="125" y="922"/>
                </a:cubicBezTo>
                <a:cubicBezTo>
                  <a:pt x="110" y="891"/>
                  <a:pt x="76" y="876"/>
                  <a:pt x="43" y="891"/>
                </a:cubicBezTo>
                <a:cubicBezTo>
                  <a:pt x="11" y="906"/>
                  <a:pt x="0" y="942"/>
                  <a:pt x="14" y="973"/>
                </a:cubicBezTo>
                <a:cubicBezTo>
                  <a:pt x="23" y="992"/>
                  <a:pt x="39" y="1004"/>
                  <a:pt x="58" y="1008"/>
                </a:cubicBezTo>
                <a:lnTo>
                  <a:pt x="61" y="983"/>
                </a:lnTo>
                <a:close/>
                <a:moveTo>
                  <a:pt x="481" y="130"/>
                </a:moveTo>
                <a:cubicBezTo>
                  <a:pt x="459" y="139"/>
                  <a:pt x="459" y="139"/>
                  <a:pt x="459" y="139"/>
                </a:cubicBezTo>
                <a:cubicBezTo>
                  <a:pt x="380" y="95"/>
                  <a:pt x="380" y="95"/>
                  <a:pt x="380" y="95"/>
                </a:cubicBezTo>
                <a:cubicBezTo>
                  <a:pt x="406" y="159"/>
                  <a:pt x="406" y="159"/>
                  <a:pt x="406" y="159"/>
                </a:cubicBezTo>
                <a:cubicBezTo>
                  <a:pt x="381" y="168"/>
                  <a:pt x="381" y="168"/>
                  <a:pt x="381" y="168"/>
                </a:cubicBezTo>
                <a:cubicBezTo>
                  <a:pt x="340" y="63"/>
                  <a:pt x="340" y="63"/>
                  <a:pt x="340" y="63"/>
                </a:cubicBezTo>
                <a:cubicBezTo>
                  <a:pt x="364" y="54"/>
                  <a:pt x="364" y="54"/>
                  <a:pt x="364" y="54"/>
                </a:cubicBezTo>
                <a:cubicBezTo>
                  <a:pt x="365" y="57"/>
                  <a:pt x="365" y="57"/>
                  <a:pt x="365" y="57"/>
                </a:cubicBezTo>
                <a:cubicBezTo>
                  <a:pt x="367" y="60"/>
                  <a:pt x="371" y="64"/>
                  <a:pt x="376" y="67"/>
                </a:cubicBezTo>
                <a:cubicBezTo>
                  <a:pt x="445" y="106"/>
                  <a:pt x="445" y="106"/>
                  <a:pt x="445" y="106"/>
                </a:cubicBezTo>
                <a:cubicBezTo>
                  <a:pt x="419" y="34"/>
                  <a:pt x="419" y="34"/>
                  <a:pt x="419" y="34"/>
                </a:cubicBezTo>
                <a:cubicBezTo>
                  <a:pt x="444" y="24"/>
                  <a:pt x="444" y="24"/>
                  <a:pt x="444" y="24"/>
                </a:cubicBezTo>
                <a:lnTo>
                  <a:pt x="481" y="130"/>
                </a:lnTo>
                <a:close/>
                <a:moveTo>
                  <a:pt x="642" y="112"/>
                </a:moveTo>
                <a:cubicBezTo>
                  <a:pt x="557" y="116"/>
                  <a:pt x="557" y="116"/>
                  <a:pt x="557" y="116"/>
                </a:cubicBezTo>
                <a:cubicBezTo>
                  <a:pt x="556" y="94"/>
                  <a:pt x="556" y="94"/>
                  <a:pt x="556" y="94"/>
                </a:cubicBezTo>
                <a:cubicBezTo>
                  <a:pt x="614" y="91"/>
                  <a:pt x="614" y="91"/>
                  <a:pt x="614" y="91"/>
                </a:cubicBezTo>
                <a:cubicBezTo>
                  <a:pt x="613" y="69"/>
                  <a:pt x="613" y="69"/>
                  <a:pt x="613" y="69"/>
                </a:cubicBezTo>
                <a:cubicBezTo>
                  <a:pt x="565" y="71"/>
                  <a:pt x="565" y="71"/>
                  <a:pt x="565" y="71"/>
                </a:cubicBezTo>
                <a:cubicBezTo>
                  <a:pt x="564" y="49"/>
                  <a:pt x="564" y="49"/>
                  <a:pt x="564" y="49"/>
                </a:cubicBezTo>
                <a:cubicBezTo>
                  <a:pt x="612" y="47"/>
                  <a:pt x="612" y="47"/>
                  <a:pt x="612" y="47"/>
                </a:cubicBezTo>
                <a:cubicBezTo>
                  <a:pt x="611" y="23"/>
                  <a:pt x="611" y="23"/>
                  <a:pt x="611" y="23"/>
                </a:cubicBezTo>
                <a:cubicBezTo>
                  <a:pt x="553" y="26"/>
                  <a:pt x="553" y="26"/>
                  <a:pt x="553" y="26"/>
                </a:cubicBezTo>
                <a:cubicBezTo>
                  <a:pt x="552" y="4"/>
                  <a:pt x="552" y="4"/>
                  <a:pt x="552" y="4"/>
                </a:cubicBezTo>
                <a:cubicBezTo>
                  <a:pt x="637" y="0"/>
                  <a:pt x="637" y="0"/>
                  <a:pt x="637" y="0"/>
                </a:cubicBezTo>
                <a:lnTo>
                  <a:pt x="642" y="11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da-DK"/>
          </a:p>
        </p:txBody>
      </p:sp>
    </p:spTree>
    <p:extLst>
      <p:ext uri="{BB962C8B-B14F-4D97-AF65-F5344CB8AC3E}">
        <p14:creationId xmlns:p14="http://schemas.microsoft.com/office/powerpoint/2010/main" val="401711205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UK_Forside lys/blå">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A991F9A-7F11-4119-AA5A-7CE875573D4E}"/>
              </a:ext>
            </a:extLst>
          </p:cNvPr>
          <p:cNvSpPr/>
          <p:nvPr userDrawn="1"/>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dirty="0" err="1"/>
          </a:p>
        </p:txBody>
      </p:sp>
      <p:sp>
        <p:nvSpPr>
          <p:cNvPr id="18" name="Title 1">
            <a:extLst>
              <a:ext uri="{FF2B5EF4-FFF2-40B4-BE49-F238E27FC236}">
                <a16:creationId xmlns:a16="http://schemas.microsoft.com/office/drawing/2014/main" id="{154B70EE-0C00-41A0-80F0-917877BF5A71}"/>
              </a:ext>
            </a:extLst>
          </p:cNvPr>
          <p:cNvSpPr>
            <a:spLocks noGrp="1"/>
          </p:cNvSpPr>
          <p:nvPr>
            <p:ph type="ctrTitle" hasCustomPrompt="1"/>
          </p:nvPr>
        </p:nvSpPr>
        <p:spPr>
          <a:xfrm>
            <a:off x="710842" y="1021080"/>
            <a:ext cx="10752001" cy="3634676"/>
          </a:xfrm>
        </p:spPr>
        <p:txBody>
          <a:bodyPr anchor="b" anchorCtr="0">
            <a:normAutofit/>
          </a:bodyPr>
          <a:lstStyle>
            <a:lvl1pPr algn="l">
              <a:defRPr sz="13000">
                <a:solidFill>
                  <a:srgbClr val="000C2E"/>
                </a:solidFill>
              </a:defRPr>
            </a:lvl1pPr>
          </a:lstStyle>
          <a:p>
            <a:r>
              <a:rPr lang="da-DK" dirty="0"/>
              <a:t>Indsæt titel</a:t>
            </a:r>
          </a:p>
        </p:txBody>
      </p:sp>
      <p:sp>
        <p:nvSpPr>
          <p:cNvPr id="17" name="Subtitle 2">
            <a:extLst>
              <a:ext uri="{FF2B5EF4-FFF2-40B4-BE49-F238E27FC236}">
                <a16:creationId xmlns:a16="http://schemas.microsoft.com/office/drawing/2014/main" id="{90F374D4-48CD-43E3-AA3B-8D32C614D9D6}"/>
              </a:ext>
            </a:extLst>
          </p:cNvPr>
          <p:cNvSpPr>
            <a:spLocks noGrp="1"/>
          </p:cNvSpPr>
          <p:nvPr>
            <p:ph type="subTitle" idx="1" hasCustomPrompt="1"/>
          </p:nvPr>
        </p:nvSpPr>
        <p:spPr>
          <a:xfrm>
            <a:off x="4423999" y="5327667"/>
            <a:ext cx="4097591" cy="810331"/>
          </a:xfrm>
        </p:spPr>
        <p:txBody>
          <a:bodyPr>
            <a:normAutofit/>
          </a:bodyPr>
          <a:lstStyle>
            <a:lvl1pPr marL="0" indent="0" algn="l">
              <a:spcBef>
                <a:spcPts val="0"/>
              </a:spcBef>
              <a:spcAft>
                <a:spcPts val="0"/>
              </a:spcAft>
              <a:buFont typeface="Arial" panose="020B0604020202020204" pitchFamily="34" charset="0"/>
              <a:buChar char="​"/>
              <a:defRPr sz="2500" b="1">
                <a:solidFill>
                  <a:schemeClr val="accent2"/>
                </a:solidFill>
                <a:latin typeface="KBH" panose="00000500000000000000" pitchFamily="2" charset="0"/>
              </a:defRPr>
            </a:lvl1pPr>
            <a:lvl2pPr marL="0" indent="0" algn="l">
              <a:buFont typeface="Arial" panose="020B0604020202020204" pitchFamily="34" charset="0"/>
              <a:buChar char="​"/>
              <a:defRPr sz="2000" b="1">
                <a:latin typeface="KBH Tekst" panose="00000500000000000000" pitchFamily="2" charset="0"/>
              </a:defRPr>
            </a:lvl2pPr>
            <a:lvl3pPr marL="0" indent="0" algn="l">
              <a:buFont typeface="Arial" panose="020B0604020202020204" pitchFamily="34" charset="0"/>
              <a:buChar char="​"/>
              <a:defRPr sz="2000" b="1">
                <a:latin typeface="KBH Tekst" panose="00000500000000000000" pitchFamily="2" charset="0"/>
              </a:defRPr>
            </a:lvl3pPr>
            <a:lvl4pPr marL="0" indent="0" algn="l">
              <a:buFont typeface="Arial" panose="020B0604020202020204" pitchFamily="34" charset="0"/>
              <a:buChar char="​"/>
              <a:defRPr sz="2000" b="1">
                <a:latin typeface="KBH Tekst" panose="00000500000000000000" pitchFamily="2" charset="0"/>
              </a:defRPr>
            </a:lvl4pPr>
            <a:lvl5pPr marL="0" indent="0" algn="l">
              <a:buFont typeface="Arial" panose="020B0604020202020204" pitchFamily="34" charset="0"/>
              <a:buChar char="​"/>
              <a:defRPr sz="2000" b="1">
                <a:latin typeface="KBH Tekst" panose="00000500000000000000" pitchFamily="2" charset="0"/>
              </a:defRPr>
            </a:lvl5pPr>
            <a:lvl6pPr marL="0" indent="0" algn="l">
              <a:buFont typeface="Arial" panose="020B0604020202020204" pitchFamily="34" charset="0"/>
              <a:buChar char="​"/>
              <a:defRPr sz="2000" b="1">
                <a:latin typeface="KBH Tekst" panose="00000500000000000000" pitchFamily="2" charset="0"/>
              </a:defRPr>
            </a:lvl6pPr>
            <a:lvl7pPr marL="0" indent="0" algn="l">
              <a:buFont typeface="Arial" panose="020B0604020202020204" pitchFamily="34" charset="0"/>
              <a:buChar char="​"/>
              <a:defRPr sz="2000" b="1">
                <a:latin typeface="KBH Tekst" panose="00000500000000000000" pitchFamily="2" charset="0"/>
              </a:defRPr>
            </a:lvl7pPr>
            <a:lvl8pPr marL="0" indent="0" algn="l">
              <a:buFont typeface="Arial" panose="020B0604020202020204" pitchFamily="34" charset="0"/>
              <a:buChar char="​"/>
              <a:defRPr sz="2000" b="1">
                <a:latin typeface="KBH Tekst" panose="00000500000000000000" pitchFamily="2" charset="0"/>
              </a:defRPr>
            </a:lvl8pPr>
            <a:lvl9pPr marL="0" indent="0" algn="l">
              <a:buFont typeface="Arial" panose="020B0604020202020204" pitchFamily="34" charset="0"/>
              <a:buChar char="​"/>
              <a:defRPr sz="2000" b="1">
                <a:latin typeface="KBH Tekst" panose="00000500000000000000" pitchFamily="2" charset="0"/>
              </a:defRPr>
            </a:lvl9pPr>
          </a:lstStyle>
          <a:p>
            <a:r>
              <a:rPr lang="da-DK" dirty="0"/>
              <a:t>Undertitel eller oplægsholder (hvis ingen undertitel)</a:t>
            </a:r>
          </a:p>
        </p:txBody>
      </p:sp>
      <p:sp>
        <p:nvSpPr>
          <p:cNvPr id="22" name="Text Placeholder 7">
            <a:extLst>
              <a:ext uri="{FF2B5EF4-FFF2-40B4-BE49-F238E27FC236}">
                <a16:creationId xmlns:a16="http://schemas.microsoft.com/office/drawing/2014/main" id="{9E3E11BE-989A-4C63-8421-725A43313A49}"/>
              </a:ext>
            </a:extLst>
          </p:cNvPr>
          <p:cNvSpPr>
            <a:spLocks noGrp="1"/>
          </p:cNvSpPr>
          <p:nvPr>
            <p:ph type="body" sz="quarter" idx="17" hasCustomPrompt="1"/>
          </p:nvPr>
        </p:nvSpPr>
        <p:spPr>
          <a:xfrm>
            <a:off x="724878" y="310326"/>
            <a:ext cx="3419553" cy="180000"/>
          </a:xfrm>
        </p:spPr>
        <p:txBody>
          <a:bodyPr anchor="b" anchorCtr="0"/>
          <a:lstStyle>
            <a:lvl1pPr marL="0" indent="0">
              <a:spcAft>
                <a:spcPts val="0"/>
              </a:spcAft>
              <a:buNone/>
              <a:defRPr sz="1000">
                <a:solidFill>
                  <a:schemeClr val="tx1"/>
                </a:solidFill>
                <a:latin typeface="KBH Tekst" panose="00000500000000000000" pitchFamily="2" charset="0"/>
              </a:defRPr>
            </a:lvl1pPr>
            <a:lvl2pPr marL="0" indent="0">
              <a:spcAft>
                <a:spcPts val="0"/>
              </a:spcAft>
              <a:buNone/>
              <a:defRPr sz="1000">
                <a:solidFill>
                  <a:schemeClr val="tx1"/>
                </a:solidFill>
                <a:latin typeface="KBH Tekst" panose="00000500000000000000" pitchFamily="2" charset="0"/>
              </a:defRPr>
            </a:lvl2pPr>
            <a:lvl3pPr marL="0" indent="0">
              <a:spcAft>
                <a:spcPts val="0"/>
              </a:spcAft>
              <a:buNone/>
              <a:defRPr sz="1000">
                <a:solidFill>
                  <a:schemeClr val="tx1"/>
                </a:solidFill>
                <a:latin typeface="KBH Tekst" panose="00000500000000000000" pitchFamily="2" charset="0"/>
              </a:defRPr>
            </a:lvl3pPr>
            <a:lvl4pPr marL="0" indent="0">
              <a:spcAft>
                <a:spcPts val="0"/>
              </a:spcAft>
              <a:buNone/>
              <a:defRPr sz="1000">
                <a:solidFill>
                  <a:schemeClr val="tx1"/>
                </a:solidFill>
                <a:latin typeface="KBH Tekst" panose="00000500000000000000" pitchFamily="2" charset="0"/>
              </a:defRPr>
            </a:lvl4pPr>
            <a:lvl5pPr marL="0" indent="0">
              <a:spcAft>
                <a:spcPts val="0"/>
              </a:spcAft>
              <a:buNone/>
              <a:defRPr sz="1000">
                <a:solidFill>
                  <a:schemeClr val="tx1"/>
                </a:solidFill>
                <a:latin typeface="KBH Tekst" panose="00000500000000000000" pitchFamily="2" charset="0"/>
              </a:defRPr>
            </a:lvl5pPr>
          </a:lstStyle>
          <a:p>
            <a:pPr lvl="0"/>
            <a:r>
              <a:rPr lang="da-DK" dirty="0"/>
              <a:t>Klik for at tilføje dato </a:t>
            </a:r>
            <a:r>
              <a:rPr lang="da-DK" dirty="0" err="1"/>
              <a:t>dd</a:t>
            </a:r>
            <a:r>
              <a:rPr lang="da-DK" dirty="0"/>
              <a:t>. </a:t>
            </a:r>
            <a:r>
              <a:rPr lang="da-DK" dirty="0" err="1"/>
              <a:t>mmmm</a:t>
            </a:r>
            <a:r>
              <a:rPr lang="da-DK" dirty="0"/>
              <a:t> </a:t>
            </a:r>
            <a:r>
              <a:rPr lang="da-DK" dirty="0" err="1"/>
              <a:t>åååå</a:t>
            </a:r>
            <a:endParaRPr lang="da-DK" dirty="0"/>
          </a:p>
        </p:txBody>
      </p:sp>
      <p:sp>
        <p:nvSpPr>
          <p:cNvPr id="23" name="Text Placeholder 9">
            <a:extLst>
              <a:ext uri="{FF2B5EF4-FFF2-40B4-BE49-F238E27FC236}">
                <a16:creationId xmlns:a16="http://schemas.microsoft.com/office/drawing/2014/main" id="{C5DC236B-2E87-4C2A-AAE6-A79FFE842712}"/>
              </a:ext>
            </a:extLst>
          </p:cNvPr>
          <p:cNvSpPr>
            <a:spLocks noGrp="1"/>
          </p:cNvSpPr>
          <p:nvPr>
            <p:ph type="body" sz="quarter" idx="18" hasCustomPrompt="1"/>
          </p:nvPr>
        </p:nvSpPr>
        <p:spPr>
          <a:xfrm>
            <a:off x="4423998" y="310326"/>
            <a:ext cx="4097592" cy="180000"/>
          </a:xfrm>
        </p:spPr>
        <p:txBody>
          <a:bodyPr anchor="b" anchorCtr="0"/>
          <a:lstStyle>
            <a:lvl1pPr marL="0" indent="0">
              <a:spcAft>
                <a:spcPts val="0"/>
              </a:spcAft>
              <a:buNone/>
              <a:defRPr sz="1000">
                <a:solidFill>
                  <a:schemeClr val="tx1"/>
                </a:solidFill>
                <a:latin typeface="KBH Tekst" panose="00000500000000000000" pitchFamily="2" charset="0"/>
              </a:defRPr>
            </a:lvl1pPr>
            <a:lvl2pPr marL="0" indent="0">
              <a:spcAft>
                <a:spcPts val="0"/>
              </a:spcAft>
              <a:buNone/>
              <a:defRPr sz="1000">
                <a:solidFill>
                  <a:schemeClr val="tx1"/>
                </a:solidFill>
                <a:latin typeface="KBH Tekst" panose="00000500000000000000" pitchFamily="2" charset="0"/>
              </a:defRPr>
            </a:lvl2pPr>
            <a:lvl3pPr marL="0" indent="0">
              <a:spcAft>
                <a:spcPts val="0"/>
              </a:spcAft>
              <a:buNone/>
              <a:defRPr sz="1000">
                <a:solidFill>
                  <a:schemeClr val="tx1"/>
                </a:solidFill>
                <a:latin typeface="KBH Tekst" panose="00000500000000000000" pitchFamily="2" charset="0"/>
              </a:defRPr>
            </a:lvl3pPr>
            <a:lvl4pPr marL="0" indent="0">
              <a:spcAft>
                <a:spcPts val="0"/>
              </a:spcAft>
              <a:buNone/>
              <a:defRPr sz="1000">
                <a:solidFill>
                  <a:schemeClr val="tx1"/>
                </a:solidFill>
                <a:latin typeface="KBH Tekst" panose="00000500000000000000" pitchFamily="2" charset="0"/>
              </a:defRPr>
            </a:lvl4pPr>
            <a:lvl5pPr marL="0" indent="0">
              <a:spcAft>
                <a:spcPts val="0"/>
              </a:spcAft>
              <a:buNone/>
              <a:defRPr sz="1000">
                <a:solidFill>
                  <a:schemeClr val="tx1"/>
                </a:solidFill>
                <a:latin typeface="KBH Tekst" panose="00000500000000000000" pitchFamily="2" charset="0"/>
              </a:defRPr>
            </a:lvl5pPr>
          </a:lstStyle>
          <a:p>
            <a:pPr lvl="0"/>
            <a:r>
              <a:rPr lang="da-DK" dirty="0"/>
              <a:t>Klik for at tilføje oplægsholder / enhed</a:t>
            </a:r>
          </a:p>
        </p:txBody>
      </p:sp>
      <p:sp>
        <p:nvSpPr>
          <p:cNvPr id="24" name="Text Placeholder 17">
            <a:extLst>
              <a:ext uri="{FF2B5EF4-FFF2-40B4-BE49-F238E27FC236}">
                <a16:creationId xmlns:a16="http://schemas.microsoft.com/office/drawing/2014/main" id="{7D9E04BB-4195-42F1-BBEA-46C84B7F6FE4}"/>
              </a:ext>
            </a:extLst>
          </p:cNvPr>
          <p:cNvSpPr>
            <a:spLocks noGrp="1"/>
          </p:cNvSpPr>
          <p:nvPr>
            <p:ph type="body" sz="quarter" idx="19" hasCustomPrompt="1"/>
          </p:nvPr>
        </p:nvSpPr>
        <p:spPr>
          <a:xfrm>
            <a:off x="4423998" y="531101"/>
            <a:ext cx="4097592" cy="180000"/>
          </a:xfrm>
        </p:spPr>
        <p:txBody>
          <a:bodyPr anchor="t" anchorCtr="0"/>
          <a:lstStyle>
            <a:lvl1pPr marL="0" indent="0">
              <a:spcAft>
                <a:spcPts val="0"/>
              </a:spcAft>
              <a:buNone/>
              <a:defRPr sz="1000">
                <a:solidFill>
                  <a:schemeClr val="tx1"/>
                </a:solidFill>
                <a:latin typeface="KBH Tekst" panose="00000500000000000000" pitchFamily="2" charset="0"/>
              </a:defRPr>
            </a:lvl1pPr>
            <a:lvl2pPr marL="0" indent="0">
              <a:spcAft>
                <a:spcPts val="0"/>
              </a:spcAft>
              <a:buNone/>
              <a:defRPr sz="1000">
                <a:latin typeface="KBH Tekst" panose="00000500000000000000" pitchFamily="2" charset="0"/>
              </a:defRPr>
            </a:lvl2pPr>
            <a:lvl3pPr marL="0" indent="0">
              <a:spcAft>
                <a:spcPts val="0"/>
              </a:spcAft>
              <a:buNone/>
              <a:defRPr sz="1000">
                <a:latin typeface="KBH Tekst" panose="00000500000000000000" pitchFamily="2" charset="0"/>
              </a:defRPr>
            </a:lvl3pPr>
            <a:lvl4pPr marL="0" indent="0">
              <a:spcAft>
                <a:spcPts val="0"/>
              </a:spcAft>
              <a:buNone/>
              <a:defRPr sz="1000">
                <a:latin typeface="KBH Tekst" panose="00000500000000000000" pitchFamily="2" charset="0"/>
              </a:defRPr>
            </a:lvl4pPr>
            <a:lvl5pPr marL="0" indent="0">
              <a:spcAft>
                <a:spcPts val="0"/>
              </a:spcAft>
              <a:buNone/>
              <a:defRPr sz="1000">
                <a:latin typeface="KBH Tekst" panose="00000500000000000000" pitchFamily="2" charset="0"/>
              </a:defRPr>
            </a:lvl5pPr>
          </a:lstStyle>
          <a:p>
            <a:pPr lvl="0"/>
            <a:r>
              <a:rPr lang="da-DK" dirty="0"/>
              <a:t>Klik for at tilføje forvaltningsnavn</a:t>
            </a:r>
          </a:p>
        </p:txBody>
      </p:sp>
      <p:sp>
        <p:nvSpPr>
          <p:cNvPr id="12" name="Date_GeneralDate">
            <a:extLst>
              <a:ext uri="{FF2B5EF4-FFF2-40B4-BE49-F238E27FC236}">
                <a16:creationId xmlns:a16="http://schemas.microsoft.com/office/drawing/2014/main" id="{125CBAF4-E939-4FC7-BFFB-CD49521AFFB4}"/>
              </a:ext>
            </a:extLst>
          </p:cNvPr>
          <p:cNvSpPr>
            <a:spLocks noGrp="1"/>
          </p:cNvSpPr>
          <p:nvPr>
            <p:ph type="dt" sz="half" idx="10"/>
          </p:nvPr>
        </p:nvSpPr>
        <p:spPr>
          <a:xfrm>
            <a:off x="0" y="6912000"/>
            <a:ext cx="0" cy="0"/>
          </a:xfrm>
        </p:spPr>
        <p:txBody>
          <a:bodyPr/>
          <a:lstStyle>
            <a:lvl1pPr>
              <a:defRPr>
                <a:noFill/>
              </a:defRPr>
            </a:lvl1pPr>
          </a:lstStyle>
          <a:p>
            <a:endParaRPr lang="da-DK" dirty="0"/>
          </a:p>
        </p:txBody>
      </p:sp>
      <p:sp>
        <p:nvSpPr>
          <p:cNvPr id="13" name="FLD_PresentationTitle">
            <a:extLst>
              <a:ext uri="{FF2B5EF4-FFF2-40B4-BE49-F238E27FC236}">
                <a16:creationId xmlns:a16="http://schemas.microsoft.com/office/drawing/2014/main" id="{E57BF5BC-36D1-44B8-A75B-23FB8A873A38}"/>
              </a:ext>
            </a:extLst>
          </p:cNvPr>
          <p:cNvSpPr>
            <a:spLocks noGrp="1"/>
          </p:cNvSpPr>
          <p:nvPr>
            <p:ph type="ftr" sz="quarter" idx="11"/>
          </p:nvPr>
        </p:nvSpPr>
        <p:spPr>
          <a:xfrm>
            <a:off x="0" y="6912000"/>
            <a:ext cx="0" cy="0"/>
          </a:xfrm>
        </p:spPr>
        <p:txBody>
          <a:bodyPr/>
          <a:lstStyle>
            <a:lvl1pPr>
              <a:defRPr>
                <a:noFill/>
              </a:defRPr>
            </a:lvl1pPr>
          </a:lstStyle>
          <a:p>
            <a:r>
              <a:rPr lang="da-DK" dirty="0"/>
              <a:t>Sidehoved</a:t>
            </a:r>
          </a:p>
        </p:txBody>
      </p:sp>
      <p:sp>
        <p:nvSpPr>
          <p:cNvPr id="14" name="Slide Number Placeholder 5">
            <a:extLst>
              <a:ext uri="{FF2B5EF4-FFF2-40B4-BE49-F238E27FC236}">
                <a16:creationId xmlns:a16="http://schemas.microsoft.com/office/drawing/2014/main" id="{DDE8D2D8-C7CF-4116-9800-4642E66B9A60}"/>
              </a:ext>
            </a:extLst>
          </p:cNvPr>
          <p:cNvSpPr>
            <a:spLocks noGrp="1"/>
          </p:cNvSpPr>
          <p:nvPr>
            <p:ph type="sldNum" sz="quarter" idx="12"/>
          </p:nvPr>
        </p:nvSpPr>
        <p:spPr>
          <a:xfrm>
            <a:off x="0" y="6912000"/>
            <a:ext cx="0" cy="0"/>
          </a:xfrm>
        </p:spPr>
        <p:txBody>
          <a:bodyPr/>
          <a:lstStyle>
            <a:lvl1pPr>
              <a:defRPr>
                <a:noFill/>
              </a:defRPr>
            </a:lvl1pPr>
          </a:lstStyle>
          <a:p>
            <a:fld id="{24C8C45C-947F-4981-8B3F-4F32E973C901}" type="slidenum">
              <a:rPr lang="da-DK" smtClean="0"/>
              <a:pPr/>
              <a:t>‹nr.›</a:t>
            </a:fld>
            <a:endParaRPr lang="da-DK" dirty="0"/>
          </a:p>
        </p:txBody>
      </p:sp>
      <p:sp>
        <p:nvSpPr>
          <p:cNvPr id="16" name="Freeform 5">
            <a:extLst>
              <a:ext uri="{FF2B5EF4-FFF2-40B4-BE49-F238E27FC236}">
                <a16:creationId xmlns:a16="http://schemas.microsoft.com/office/drawing/2014/main" id="{B7029384-3120-46FC-A04A-744BCE57FFE3}"/>
              </a:ext>
            </a:extLst>
          </p:cNvPr>
          <p:cNvSpPr>
            <a:spLocks noChangeAspect="1" noEditPoints="1"/>
          </p:cNvSpPr>
          <p:nvPr userDrawn="1"/>
        </p:nvSpPr>
        <p:spPr bwMode="auto">
          <a:xfrm>
            <a:off x="10441654" y="5068798"/>
            <a:ext cx="1027807" cy="1069200"/>
          </a:xfrm>
          <a:custGeom>
            <a:avLst/>
            <a:gdLst>
              <a:gd name="T0" fmla="*/ 629 w 1308"/>
              <a:gd name="T1" fmla="*/ 309 h 1360"/>
              <a:gd name="T2" fmla="*/ 799 w 1308"/>
              <a:gd name="T3" fmla="*/ 354 h 1360"/>
              <a:gd name="T4" fmla="*/ 789 w 1308"/>
              <a:gd name="T5" fmla="*/ 317 h 1360"/>
              <a:gd name="T6" fmla="*/ 678 w 1308"/>
              <a:gd name="T7" fmla="*/ 475 h 1360"/>
              <a:gd name="T8" fmla="*/ 577 w 1308"/>
              <a:gd name="T9" fmla="*/ 453 h 1360"/>
              <a:gd name="T10" fmla="*/ 454 w 1308"/>
              <a:gd name="T11" fmla="*/ 521 h 1360"/>
              <a:gd name="T12" fmla="*/ 719 w 1308"/>
              <a:gd name="T13" fmla="*/ 577 h 1360"/>
              <a:gd name="T14" fmla="*/ 602 w 1308"/>
              <a:gd name="T15" fmla="*/ 749 h 1360"/>
              <a:gd name="T16" fmla="*/ 719 w 1308"/>
              <a:gd name="T17" fmla="*/ 604 h 1360"/>
              <a:gd name="T18" fmla="*/ 651 w 1308"/>
              <a:gd name="T19" fmla="*/ 274 h 1360"/>
              <a:gd name="T20" fmla="*/ 449 w 1308"/>
              <a:gd name="T21" fmla="*/ 579 h 1360"/>
              <a:gd name="T22" fmla="*/ 422 w 1308"/>
              <a:gd name="T23" fmla="*/ 539 h 1360"/>
              <a:gd name="T24" fmla="*/ 356 w 1308"/>
              <a:gd name="T25" fmla="*/ 539 h 1360"/>
              <a:gd name="T26" fmla="*/ 358 w 1308"/>
              <a:gd name="T27" fmla="*/ 626 h 1360"/>
              <a:gd name="T28" fmla="*/ 891 w 1308"/>
              <a:gd name="T29" fmla="*/ 521 h 1360"/>
              <a:gd name="T30" fmla="*/ 890 w 1308"/>
              <a:gd name="T31" fmla="*/ 626 h 1360"/>
              <a:gd name="T32" fmla="*/ 900 w 1308"/>
              <a:gd name="T33" fmla="*/ 568 h 1360"/>
              <a:gd name="T34" fmla="*/ 848 w 1308"/>
              <a:gd name="T35" fmla="*/ 539 h 1360"/>
              <a:gd name="T36" fmla="*/ 796 w 1308"/>
              <a:gd name="T37" fmla="*/ 568 h 1360"/>
              <a:gd name="T38" fmla="*/ 805 w 1308"/>
              <a:gd name="T39" fmla="*/ 626 h 1360"/>
              <a:gd name="T40" fmla="*/ 423 w 1308"/>
              <a:gd name="T41" fmla="*/ 334 h 1360"/>
              <a:gd name="T42" fmla="*/ 512 w 1308"/>
              <a:gd name="T43" fmla="*/ 385 h 1360"/>
              <a:gd name="T44" fmla="*/ 929 w 1308"/>
              <a:gd name="T45" fmla="*/ 843 h 1360"/>
              <a:gd name="T46" fmla="*/ 480 w 1308"/>
              <a:gd name="T47" fmla="*/ 890 h 1360"/>
              <a:gd name="T48" fmla="*/ 397 w 1308"/>
              <a:gd name="T49" fmla="*/ 908 h 1360"/>
              <a:gd name="T50" fmla="*/ 862 w 1308"/>
              <a:gd name="T51" fmla="*/ 908 h 1360"/>
              <a:gd name="T52" fmla="*/ 777 w 1308"/>
              <a:gd name="T53" fmla="*/ 978 h 1360"/>
              <a:gd name="T54" fmla="*/ 328 w 1308"/>
              <a:gd name="T55" fmla="*/ 939 h 1360"/>
              <a:gd name="T56" fmla="*/ 931 w 1308"/>
              <a:gd name="T57" fmla="*/ 939 h 1360"/>
              <a:gd name="T58" fmla="*/ 629 w 1308"/>
              <a:gd name="T59" fmla="*/ 1029 h 1360"/>
              <a:gd name="T60" fmla="*/ 238 w 1308"/>
              <a:gd name="T61" fmla="*/ 1117 h 1360"/>
              <a:gd name="T62" fmla="*/ 200 w 1308"/>
              <a:gd name="T63" fmla="*/ 1203 h 1360"/>
              <a:gd name="T64" fmla="*/ 367 w 1308"/>
              <a:gd name="T65" fmla="*/ 1228 h 1360"/>
              <a:gd name="T66" fmla="*/ 345 w 1308"/>
              <a:gd name="T67" fmla="*/ 1243 h 1360"/>
              <a:gd name="T68" fmla="*/ 841 w 1308"/>
              <a:gd name="T69" fmla="*/ 1251 h 1360"/>
              <a:gd name="T70" fmla="*/ 1167 w 1308"/>
              <a:gd name="T71" fmla="*/ 856 h 1360"/>
              <a:gd name="T72" fmla="*/ 1276 w 1308"/>
              <a:gd name="T73" fmla="*/ 883 h 1360"/>
              <a:gd name="T74" fmla="*/ 1233 w 1308"/>
              <a:gd name="T75" fmla="*/ 826 h 1360"/>
              <a:gd name="T76" fmla="*/ 782 w 1308"/>
              <a:gd name="T77" fmla="*/ 114 h 1360"/>
              <a:gd name="T78" fmla="*/ 786 w 1308"/>
              <a:gd name="T79" fmla="*/ 86 h 1360"/>
              <a:gd name="T80" fmla="*/ 852 w 1308"/>
              <a:gd name="T81" fmla="*/ 89 h 1360"/>
              <a:gd name="T82" fmla="*/ 1116 w 1308"/>
              <a:gd name="T83" fmla="*/ 312 h 1360"/>
              <a:gd name="T84" fmla="*/ 1101 w 1308"/>
              <a:gd name="T85" fmla="*/ 258 h 1360"/>
              <a:gd name="T86" fmla="*/ 629 w 1308"/>
              <a:gd name="T87" fmla="*/ 1360 h 1360"/>
              <a:gd name="T88" fmla="*/ 1177 w 1308"/>
              <a:gd name="T89" fmla="*/ 531 h 1360"/>
              <a:gd name="T90" fmla="*/ 1254 w 1308"/>
              <a:gd name="T91" fmla="*/ 414 h 1360"/>
              <a:gd name="T92" fmla="*/ 1177 w 1308"/>
              <a:gd name="T93" fmla="*/ 531 h 1360"/>
              <a:gd name="T94" fmla="*/ 1236 w 1308"/>
              <a:gd name="T95" fmla="*/ 615 h 1360"/>
              <a:gd name="T96" fmla="*/ 1308 w 1308"/>
              <a:gd name="T97" fmla="*/ 687 h 1360"/>
              <a:gd name="T98" fmla="*/ 1049 w 1308"/>
              <a:gd name="T99" fmla="*/ 144 h 1360"/>
              <a:gd name="T100" fmla="*/ 948 w 1308"/>
              <a:gd name="T101" fmla="*/ 180 h 1360"/>
              <a:gd name="T102" fmla="*/ 1126 w 1308"/>
              <a:gd name="T103" fmla="*/ 1056 h 1360"/>
              <a:gd name="T104" fmla="*/ 1140 w 1308"/>
              <a:gd name="T105" fmla="*/ 1033 h 1360"/>
              <a:gd name="T106" fmla="*/ 1051 w 1308"/>
              <a:gd name="T107" fmla="*/ 1085 h 1360"/>
              <a:gd name="T108" fmla="*/ 61 w 1308"/>
              <a:gd name="T109" fmla="*/ 983 h 1360"/>
              <a:gd name="T110" fmla="*/ 125 w 1308"/>
              <a:gd name="T111" fmla="*/ 922 h 1360"/>
              <a:gd name="T112" fmla="*/ 459 w 1308"/>
              <a:gd name="T113" fmla="*/ 139 h 1360"/>
              <a:gd name="T114" fmla="*/ 365 w 1308"/>
              <a:gd name="T115" fmla="*/ 57 h 1360"/>
              <a:gd name="T116" fmla="*/ 642 w 1308"/>
              <a:gd name="T117" fmla="*/ 112 h 1360"/>
              <a:gd name="T118" fmla="*/ 564 w 1308"/>
              <a:gd name="T119" fmla="*/ 49 h 1360"/>
              <a:gd name="T120" fmla="*/ 642 w 1308"/>
              <a:gd name="T121" fmla="*/ 112 h 1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08" h="1360">
                <a:moveTo>
                  <a:pt x="695" y="425"/>
                </a:moveTo>
                <a:cubicBezTo>
                  <a:pt x="695" y="432"/>
                  <a:pt x="695" y="432"/>
                  <a:pt x="695" y="432"/>
                </a:cubicBezTo>
                <a:cubicBezTo>
                  <a:pt x="563" y="432"/>
                  <a:pt x="563" y="432"/>
                  <a:pt x="563" y="432"/>
                </a:cubicBezTo>
                <a:cubicBezTo>
                  <a:pt x="563" y="425"/>
                  <a:pt x="563" y="425"/>
                  <a:pt x="563" y="425"/>
                </a:cubicBezTo>
                <a:cubicBezTo>
                  <a:pt x="563" y="425"/>
                  <a:pt x="563" y="425"/>
                  <a:pt x="563" y="425"/>
                </a:cubicBezTo>
                <a:cubicBezTo>
                  <a:pt x="563" y="410"/>
                  <a:pt x="629" y="309"/>
                  <a:pt x="629" y="309"/>
                </a:cubicBezTo>
                <a:cubicBezTo>
                  <a:pt x="629" y="309"/>
                  <a:pt x="695" y="410"/>
                  <a:pt x="695" y="425"/>
                </a:cubicBezTo>
                <a:close/>
                <a:moveTo>
                  <a:pt x="789" y="317"/>
                </a:moveTo>
                <a:cubicBezTo>
                  <a:pt x="777" y="316"/>
                  <a:pt x="766" y="320"/>
                  <a:pt x="758" y="328"/>
                </a:cubicBezTo>
                <a:cubicBezTo>
                  <a:pt x="757" y="328"/>
                  <a:pt x="758" y="329"/>
                  <a:pt x="758" y="329"/>
                </a:cubicBezTo>
                <a:cubicBezTo>
                  <a:pt x="763" y="327"/>
                  <a:pt x="769" y="327"/>
                  <a:pt x="775" y="329"/>
                </a:cubicBezTo>
                <a:cubicBezTo>
                  <a:pt x="787" y="332"/>
                  <a:pt x="797" y="342"/>
                  <a:pt x="799" y="354"/>
                </a:cubicBezTo>
                <a:cubicBezTo>
                  <a:pt x="802" y="375"/>
                  <a:pt x="787" y="392"/>
                  <a:pt x="767" y="392"/>
                </a:cubicBezTo>
                <a:cubicBezTo>
                  <a:pt x="764" y="392"/>
                  <a:pt x="761" y="391"/>
                  <a:pt x="758" y="391"/>
                </a:cubicBezTo>
                <a:cubicBezTo>
                  <a:pt x="758" y="390"/>
                  <a:pt x="757" y="391"/>
                  <a:pt x="758" y="392"/>
                </a:cubicBezTo>
                <a:cubicBezTo>
                  <a:pt x="765" y="399"/>
                  <a:pt x="775" y="403"/>
                  <a:pt x="786" y="403"/>
                </a:cubicBezTo>
                <a:cubicBezTo>
                  <a:pt x="811" y="403"/>
                  <a:pt x="830" y="382"/>
                  <a:pt x="829" y="358"/>
                </a:cubicBezTo>
                <a:cubicBezTo>
                  <a:pt x="828" y="336"/>
                  <a:pt x="810" y="318"/>
                  <a:pt x="789" y="317"/>
                </a:cubicBezTo>
                <a:moveTo>
                  <a:pt x="698" y="556"/>
                </a:moveTo>
                <a:cubicBezTo>
                  <a:pt x="698" y="556"/>
                  <a:pt x="693" y="522"/>
                  <a:pt x="693" y="511"/>
                </a:cubicBezTo>
                <a:cubicBezTo>
                  <a:pt x="693" y="495"/>
                  <a:pt x="709" y="489"/>
                  <a:pt x="709" y="489"/>
                </a:cubicBezTo>
                <a:cubicBezTo>
                  <a:pt x="711" y="453"/>
                  <a:pt x="711" y="453"/>
                  <a:pt x="711" y="453"/>
                </a:cubicBezTo>
                <a:cubicBezTo>
                  <a:pt x="681" y="453"/>
                  <a:pt x="681" y="453"/>
                  <a:pt x="681" y="453"/>
                </a:cubicBezTo>
                <a:cubicBezTo>
                  <a:pt x="678" y="475"/>
                  <a:pt x="678" y="475"/>
                  <a:pt x="678" y="475"/>
                </a:cubicBezTo>
                <a:cubicBezTo>
                  <a:pt x="652" y="475"/>
                  <a:pt x="652" y="475"/>
                  <a:pt x="652" y="475"/>
                </a:cubicBezTo>
                <a:cubicBezTo>
                  <a:pt x="649" y="453"/>
                  <a:pt x="649" y="453"/>
                  <a:pt x="649" y="453"/>
                </a:cubicBezTo>
                <a:cubicBezTo>
                  <a:pt x="609" y="453"/>
                  <a:pt x="609" y="453"/>
                  <a:pt x="609" y="453"/>
                </a:cubicBezTo>
                <a:cubicBezTo>
                  <a:pt x="606" y="475"/>
                  <a:pt x="606" y="475"/>
                  <a:pt x="606" y="475"/>
                </a:cubicBezTo>
                <a:cubicBezTo>
                  <a:pt x="580" y="475"/>
                  <a:pt x="580" y="475"/>
                  <a:pt x="580" y="475"/>
                </a:cubicBezTo>
                <a:cubicBezTo>
                  <a:pt x="577" y="453"/>
                  <a:pt x="577" y="453"/>
                  <a:pt x="577" y="453"/>
                </a:cubicBezTo>
                <a:cubicBezTo>
                  <a:pt x="548" y="453"/>
                  <a:pt x="548" y="453"/>
                  <a:pt x="548" y="453"/>
                </a:cubicBezTo>
                <a:cubicBezTo>
                  <a:pt x="550" y="489"/>
                  <a:pt x="550" y="489"/>
                  <a:pt x="550" y="489"/>
                </a:cubicBezTo>
                <a:cubicBezTo>
                  <a:pt x="550" y="489"/>
                  <a:pt x="565" y="495"/>
                  <a:pt x="565" y="511"/>
                </a:cubicBezTo>
                <a:cubicBezTo>
                  <a:pt x="565" y="522"/>
                  <a:pt x="561" y="556"/>
                  <a:pt x="561" y="556"/>
                </a:cubicBezTo>
                <a:lnTo>
                  <a:pt x="698" y="556"/>
                </a:lnTo>
                <a:close/>
                <a:moveTo>
                  <a:pt x="454" y="521"/>
                </a:moveTo>
                <a:cubicBezTo>
                  <a:pt x="454" y="511"/>
                  <a:pt x="454" y="511"/>
                  <a:pt x="454" y="511"/>
                </a:cubicBezTo>
                <a:cubicBezTo>
                  <a:pt x="454" y="484"/>
                  <a:pt x="435" y="468"/>
                  <a:pt x="411" y="468"/>
                </a:cubicBezTo>
                <a:cubicBezTo>
                  <a:pt x="387" y="468"/>
                  <a:pt x="367" y="484"/>
                  <a:pt x="367" y="511"/>
                </a:cubicBezTo>
                <a:cubicBezTo>
                  <a:pt x="367" y="521"/>
                  <a:pt x="367" y="521"/>
                  <a:pt x="367" y="521"/>
                </a:cubicBezTo>
                <a:lnTo>
                  <a:pt x="454" y="521"/>
                </a:lnTo>
                <a:close/>
                <a:moveTo>
                  <a:pt x="719" y="577"/>
                </a:moveTo>
                <a:cubicBezTo>
                  <a:pt x="540" y="577"/>
                  <a:pt x="540" y="577"/>
                  <a:pt x="540" y="577"/>
                </a:cubicBezTo>
                <a:cubicBezTo>
                  <a:pt x="540" y="604"/>
                  <a:pt x="540" y="604"/>
                  <a:pt x="540" y="604"/>
                </a:cubicBezTo>
                <a:cubicBezTo>
                  <a:pt x="540" y="604"/>
                  <a:pt x="551" y="609"/>
                  <a:pt x="551" y="622"/>
                </a:cubicBezTo>
                <a:cubicBezTo>
                  <a:pt x="551" y="647"/>
                  <a:pt x="531" y="745"/>
                  <a:pt x="535" y="816"/>
                </a:cubicBezTo>
                <a:cubicBezTo>
                  <a:pt x="598" y="816"/>
                  <a:pt x="598" y="816"/>
                  <a:pt x="598" y="816"/>
                </a:cubicBezTo>
                <a:cubicBezTo>
                  <a:pt x="602" y="749"/>
                  <a:pt x="602" y="749"/>
                  <a:pt x="602" y="749"/>
                </a:cubicBezTo>
                <a:cubicBezTo>
                  <a:pt x="604" y="732"/>
                  <a:pt x="615" y="722"/>
                  <a:pt x="629" y="722"/>
                </a:cubicBezTo>
                <a:cubicBezTo>
                  <a:pt x="643" y="722"/>
                  <a:pt x="654" y="732"/>
                  <a:pt x="656" y="749"/>
                </a:cubicBezTo>
                <a:cubicBezTo>
                  <a:pt x="661" y="816"/>
                  <a:pt x="661" y="816"/>
                  <a:pt x="661" y="816"/>
                </a:cubicBezTo>
                <a:cubicBezTo>
                  <a:pt x="724" y="816"/>
                  <a:pt x="724" y="816"/>
                  <a:pt x="724" y="816"/>
                </a:cubicBezTo>
                <a:cubicBezTo>
                  <a:pt x="727" y="745"/>
                  <a:pt x="708" y="647"/>
                  <a:pt x="708" y="622"/>
                </a:cubicBezTo>
                <a:cubicBezTo>
                  <a:pt x="708" y="609"/>
                  <a:pt x="719" y="604"/>
                  <a:pt x="719" y="604"/>
                </a:cubicBezTo>
                <a:cubicBezTo>
                  <a:pt x="719" y="577"/>
                  <a:pt x="719" y="577"/>
                  <a:pt x="719" y="577"/>
                </a:cubicBezTo>
                <a:moveTo>
                  <a:pt x="651" y="274"/>
                </a:moveTo>
                <a:cubicBezTo>
                  <a:pt x="651" y="262"/>
                  <a:pt x="641" y="252"/>
                  <a:pt x="629" y="252"/>
                </a:cubicBezTo>
                <a:cubicBezTo>
                  <a:pt x="617" y="252"/>
                  <a:pt x="607" y="262"/>
                  <a:pt x="607" y="274"/>
                </a:cubicBezTo>
                <a:cubicBezTo>
                  <a:pt x="607" y="286"/>
                  <a:pt x="617" y="296"/>
                  <a:pt x="629" y="296"/>
                </a:cubicBezTo>
                <a:cubicBezTo>
                  <a:pt x="641" y="296"/>
                  <a:pt x="651" y="286"/>
                  <a:pt x="651" y="274"/>
                </a:cubicBezTo>
                <a:moveTo>
                  <a:pt x="453" y="626"/>
                </a:moveTo>
                <a:cubicBezTo>
                  <a:pt x="464" y="626"/>
                  <a:pt x="464" y="626"/>
                  <a:pt x="464" y="626"/>
                </a:cubicBezTo>
                <a:cubicBezTo>
                  <a:pt x="464" y="610"/>
                  <a:pt x="464" y="610"/>
                  <a:pt x="464" y="610"/>
                </a:cubicBezTo>
                <a:cubicBezTo>
                  <a:pt x="464" y="610"/>
                  <a:pt x="450" y="607"/>
                  <a:pt x="450" y="593"/>
                </a:cubicBezTo>
                <a:cubicBezTo>
                  <a:pt x="450" y="593"/>
                  <a:pt x="450" y="593"/>
                  <a:pt x="450" y="593"/>
                </a:cubicBezTo>
                <a:cubicBezTo>
                  <a:pt x="449" y="579"/>
                  <a:pt x="449" y="579"/>
                  <a:pt x="449" y="579"/>
                </a:cubicBezTo>
                <a:cubicBezTo>
                  <a:pt x="463" y="568"/>
                  <a:pt x="463" y="568"/>
                  <a:pt x="463" y="568"/>
                </a:cubicBezTo>
                <a:cubicBezTo>
                  <a:pt x="465" y="539"/>
                  <a:pt x="465" y="539"/>
                  <a:pt x="465" y="539"/>
                </a:cubicBezTo>
                <a:cubicBezTo>
                  <a:pt x="446" y="539"/>
                  <a:pt x="446" y="539"/>
                  <a:pt x="446" y="539"/>
                </a:cubicBezTo>
                <a:cubicBezTo>
                  <a:pt x="443" y="560"/>
                  <a:pt x="443" y="560"/>
                  <a:pt x="443" y="560"/>
                </a:cubicBezTo>
                <a:cubicBezTo>
                  <a:pt x="424" y="560"/>
                  <a:pt x="424" y="560"/>
                  <a:pt x="424" y="560"/>
                </a:cubicBezTo>
                <a:cubicBezTo>
                  <a:pt x="422" y="539"/>
                  <a:pt x="422" y="539"/>
                  <a:pt x="422" y="539"/>
                </a:cubicBezTo>
                <a:cubicBezTo>
                  <a:pt x="411" y="539"/>
                  <a:pt x="411" y="539"/>
                  <a:pt x="411" y="539"/>
                </a:cubicBezTo>
                <a:cubicBezTo>
                  <a:pt x="400" y="539"/>
                  <a:pt x="400" y="539"/>
                  <a:pt x="400" y="539"/>
                </a:cubicBezTo>
                <a:cubicBezTo>
                  <a:pt x="397" y="560"/>
                  <a:pt x="397" y="560"/>
                  <a:pt x="397" y="560"/>
                </a:cubicBezTo>
                <a:cubicBezTo>
                  <a:pt x="378" y="560"/>
                  <a:pt x="378" y="560"/>
                  <a:pt x="378" y="560"/>
                </a:cubicBezTo>
                <a:cubicBezTo>
                  <a:pt x="376" y="539"/>
                  <a:pt x="376" y="539"/>
                  <a:pt x="376" y="539"/>
                </a:cubicBezTo>
                <a:cubicBezTo>
                  <a:pt x="356" y="539"/>
                  <a:pt x="356" y="539"/>
                  <a:pt x="356" y="539"/>
                </a:cubicBezTo>
                <a:cubicBezTo>
                  <a:pt x="359" y="568"/>
                  <a:pt x="359" y="568"/>
                  <a:pt x="359" y="568"/>
                </a:cubicBezTo>
                <a:cubicBezTo>
                  <a:pt x="372" y="579"/>
                  <a:pt x="372" y="579"/>
                  <a:pt x="372" y="579"/>
                </a:cubicBezTo>
                <a:cubicBezTo>
                  <a:pt x="371" y="593"/>
                  <a:pt x="371" y="593"/>
                  <a:pt x="371" y="593"/>
                </a:cubicBezTo>
                <a:cubicBezTo>
                  <a:pt x="371" y="593"/>
                  <a:pt x="371" y="593"/>
                  <a:pt x="371" y="593"/>
                </a:cubicBezTo>
                <a:cubicBezTo>
                  <a:pt x="371" y="607"/>
                  <a:pt x="358" y="610"/>
                  <a:pt x="358" y="610"/>
                </a:cubicBezTo>
                <a:cubicBezTo>
                  <a:pt x="358" y="626"/>
                  <a:pt x="358" y="626"/>
                  <a:pt x="358" y="626"/>
                </a:cubicBezTo>
                <a:cubicBezTo>
                  <a:pt x="368" y="626"/>
                  <a:pt x="368" y="626"/>
                  <a:pt x="368" y="626"/>
                </a:cubicBezTo>
                <a:cubicBezTo>
                  <a:pt x="368" y="680"/>
                  <a:pt x="341" y="758"/>
                  <a:pt x="341" y="816"/>
                </a:cubicBezTo>
                <a:cubicBezTo>
                  <a:pt x="411" y="816"/>
                  <a:pt x="411" y="816"/>
                  <a:pt x="411" y="816"/>
                </a:cubicBezTo>
                <a:cubicBezTo>
                  <a:pt x="481" y="816"/>
                  <a:pt x="481" y="816"/>
                  <a:pt x="481" y="816"/>
                </a:cubicBezTo>
                <a:cubicBezTo>
                  <a:pt x="481" y="758"/>
                  <a:pt x="454" y="680"/>
                  <a:pt x="453" y="626"/>
                </a:cubicBezTo>
                <a:close/>
                <a:moveTo>
                  <a:pt x="891" y="521"/>
                </a:moveTo>
                <a:cubicBezTo>
                  <a:pt x="891" y="511"/>
                  <a:pt x="891" y="511"/>
                  <a:pt x="891" y="511"/>
                </a:cubicBezTo>
                <a:cubicBezTo>
                  <a:pt x="891" y="484"/>
                  <a:pt x="872" y="468"/>
                  <a:pt x="848" y="468"/>
                </a:cubicBezTo>
                <a:cubicBezTo>
                  <a:pt x="824" y="468"/>
                  <a:pt x="804" y="484"/>
                  <a:pt x="804" y="511"/>
                </a:cubicBezTo>
                <a:cubicBezTo>
                  <a:pt x="804" y="521"/>
                  <a:pt x="804" y="521"/>
                  <a:pt x="804" y="521"/>
                </a:cubicBezTo>
                <a:lnTo>
                  <a:pt x="891" y="521"/>
                </a:lnTo>
                <a:close/>
                <a:moveTo>
                  <a:pt x="890" y="626"/>
                </a:moveTo>
                <a:cubicBezTo>
                  <a:pt x="901" y="626"/>
                  <a:pt x="901" y="626"/>
                  <a:pt x="901" y="626"/>
                </a:cubicBezTo>
                <a:cubicBezTo>
                  <a:pt x="901" y="610"/>
                  <a:pt x="901" y="610"/>
                  <a:pt x="901" y="610"/>
                </a:cubicBezTo>
                <a:cubicBezTo>
                  <a:pt x="901" y="610"/>
                  <a:pt x="887" y="607"/>
                  <a:pt x="887" y="593"/>
                </a:cubicBezTo>
                <a:cubicBezTo>
                  <a:pt x="887" y="593"/>
                  <a:pt x="887" y="593"/>
                  <a:pt x="887" y="593"/>
                </a:cubicBezTo>
                <a:cubicBezTo>
                  <a:pt x="886" y="579"/>
                  <a:pt x="886" y="579"/>
                  <a:pt x="886" y="579"/>
                </a:cubicBezTo>
                <a:cubicBezTo>
                  <a:pt x="900" y="568"/>
                  <a:pt x="900" y="568"/>
                  <a:pt x="900" y="568"/>
                </a:cubicBezTo>
                <a:cubicBezTo>
                  <a:pt x="902" y="539"/>
                  <a:pt x="902" y="539"/>
                  <a:pt x="902" y="539"/>
                </a:cubicBezTo>
                <a:cubicBezTo>
                  <a:pt x="883" y="539"/>
                  <a:pt x="883" y="539"/>
                  <a:pt x="883" y="539"/>
                </a:cubicBezTo>
                <a:cubicBezTo>
                  <a:pt x="880" y="560"/>
                  <a:pt x="880" y="560"/>
                  <a:pt x="880" y="560"/>
                </a:cubicBezTo>
                <a:cubicBezTo>
                  <a:pt x="861" y="560"/>
                  <a:pt x="861" y="560"/>
                  <a:pt x="861" y="560"/>
                </a:cubicBezTo>
                <a:cubicBezTo>
                  <a:pt x="859" y="539"/>
                  <a:pt x="859" y="539"/>
                  <a:pt x="859" y="539"/>
                </a:cubicBezTo>
                <a:cubicBezTo>
                  <a:pt x="848" y="539"/>
                  <a:pt x="848" y="539"/>
                  <a:pt x="848" y="539"/>
                </a:cubicBezTo>
                <a:cubicBezTo>
                  <a:pt x="837" y="539"/>
                  <a:pt x="837" y="539"/>
                  <a:pt x="837" y="539"/>
                </a:cubicBezTo>
                <a:cubicBezTo>
                  <a:pt x="834" y="560"/>
                  <a:pt x="834" y="560"/>
                  <a:pt x="834" y="560"/>
                </a:cubicBezTo>
                <a:cubicBezTo>
                  <a:pt x="815" y="560"/>
                  <a:pt x="815" y="560"/>
                  <a:pt x="815" y="560"/>
                </a:cubicBezTo>
                <a:cubicBezTo>
                  <a:pt x="813" y="539"/>
                  <a:pt x="813" y="539"/>
                  <a:pt x="813" y="539"/>
                </a:cubicBezTo>
                <a:cubicBezTo>
                  <a:pt x="793" y="539"/>
                  <a:pt x="793" y="539"/>
                  <a:pt x="793" y="539"/>
                </a:cubicBezTo>
                <a:cubicBezTo>
                  <a:pt x="796" y="568"/>
                  <a:pt x="796" y="568"/>
                  <a:pt x="796" y="568"/>
                </a:cubicBezTo>
                <a:cubicBezTo>
                  <a:pt x="809" y="579"/>
                  <a:pt x="809" y="579"/>
                  <a:pt x="809" y="579"/>
                </a:cubicBezTo>
                <a:cubicBezTo>
                  <a:pt x="808" y="593"/>
                  <a:pt x="808" y="593"/>
                  <a:pt x="808" y="593"/>
                </a:cubicBezTo>
                <a:cubicBezTo>
                  <a:pt x="808" y="593"/>
                  <a:pt x="808" y="593"/>
                  <a:pt x="808" y="593"/>
                </a:cubicBezTo>
                <a:cubicBezTo>
                  <a:pt x="808" y="607"/>
                  <a:pt x="794" y="610"/>
                  <a:pt x="794" y="610"/>
                </a:cubicBezTo>
                <a:cubicBezTo>
                  <a:pt x="794" y="626"/>
                  <a:pt x="794" y="626"/>
                  <a:pt x="794" y="626"/>
                </a:cubicBezTo>
                <a:cubicBezTo>
                  <a:pt x="805" y="626"/>
                  <a:pt x="805" y="626"/>
                  <a:pt x="805" y="626"/>
                </a:cubicBezTo>
                <a:cubicBezTo>
                  <a:pt x="805" y="680"/>
                  <a:pt x="778" y="758"/>
                  <a:pt x="778" y="816"/>
                </a:cubicBezTo>
                <a:cubicBezTo>
                  <a:pt x="848" y="816"/>
                  <a:pt x="848" y="816"/>
                  <a:pt x="848" y="816"/>
                </a:cubicBezTo>
                <a:cubicBezTo>
                  <a:pt x="918" y="816"/>
                  <a:pt x="918" y="816"/>
                  <a:pt x="918" y="816"/>
                </a:cubicBezTo>
                <a:cubicBezTo>
                  <a:pt x="918" y="758"/>
                  <a:pt x="891" y="680"/>
                  <a:pt x="890" y="626"/>
                </a:cubicBezTo>
                <a:close/>
                <a:moveTo>
                  <a:pt x="457" y="342"/>
                </a:moveTo>
                <a:cubicBezTo>
                  <a:pt x="423" y="334"/>
                  <a:pt x="423" y="334"/>
                  <a:pt x="423" y="334"/>
                </a:cubicBezTo>
                <a:cubicBezTo>
                  <a:pt x="446" y="360"/>
                  <a:pt x="446" y="360"/>
                  <a:pt x="446" y="360"/>
                </a:cubicBezTo>
                <a:cubicBezTo>
                  <a:pt x="423" y="385"/>
                  <a:pt x="423" y="385"/>
                  <a:pt x="423" y="385"/>
                </a:cubicBezTo>
                <a:cubicBezTo>
                  <a:pt x="457" y="378"/>
                  <a:pt x="457" y="378"/>
                  <a:pt x="457" y="378"/>
                </a:cubicBezTo>
                <a:cubicBezTo>
                  <a:pt x="467" y="411"/>
                  <a:pt x="467" y="411"/>
                  <a:pt x="467" y="411"/>
                </a:cubicBezTo>
                <a:cubicBezTo>
                  <a:pt x="478" y="378"/>
                  <a:pt x="478" y="378"/>
                  <a:pt x="478" y="378"/>
                </a:cubicBezTo>
                <a:cubicBezTo>
                  <a:pt x="512" y="385"/>
                  <a:pt x="512" y="385"/>
                  <a:pt x="512" y="385"/>
                </a:cubicBezTo>
                <a:cubicBezTo>
                  <a:pt x="488" y="360"/>
                  <a:pt x="488" y="360"/>
                  <a:pt x="488" y="360"/>
                </a:cubicBezTo>
                <a:cubicBezTo>
                  <a:pt x="512" y="334"/>
                  <a:pt x="512" y="334"/>
                  <a:pt x="512" y="334"/>
                </a:cubicBezTo>
                <a:cubicBezTo>
                  <a:pt x="478" y="342"/>
                  <a:pt x="478" y="342"/>
                  <a:pt x="478" y="342"/>
                </a:cubicBezTo>
                <a:cubicBezTo>
                  <a:pt x="467" y="308"/>
                  <a:pt x="467" y="308"/>
                  <a:pt x="467" y="308"/>
                </a:cubicBezTo>
                <a:lnTo>
                  <a:pt x="457" y="342"/>
                </a:lnTo>
                <a:close/>
                <a:moveTo>
                  <a:pt x="929" y="843"/>
                </a:moveTo>
                <a:cubicBezTo>
                  <a:pt x="886" y="843"/>
                  <a:pt x="863" y="860"/>
                  <a:pt x="843" y="871"/>
                </a:cubicBezTo>
                <a:cubicBezTo>
                  <a:pt x="826" y="880"/>
                  <a:pt x="811" y="890"/>
                  <a:pt x="779" y="890"/>
                </a:cubicBezTo>
                <a:cubicBezTo>
                  <a:pt x="747" y="890"/>
                  <a:pt x="731" y="880"/>
                  <a:pt x="714" y="871"/>
                </a:cubicBezTo>
                <a:cubicBezTo>
                  <a:pt x="694" y="860"/>
                  <a:pt x="672" y="847"/>
                  <a:pt x="629" y="847"/>
                </a:cubicBezTo>
                <a:cubicBezTo>
                  <a:pt x="587" y="847"/>
                  <a:pt x="564" y="860"/>
                  <a:pt x="545" y="871"/>
                </a:cubicBezTo>
                <a:cubicBezTo>
                  <a:pt x="527" y="880"/>
                  <a:pt x="512" y="890"/>
                  <a:pt x="480" y="890"/>
                </a:cubicBezTo>
                <a:cubicBezTo>
                  <a:pt x="448" y="890"/>
                  <a:pt x="433" y="880"/>
                  <a:pt x="415" y="871"/>
                </a:cubicBezTo>
                <a:cubicBezTo>
                  <a:pt x="395" y="860"/>
                  <a:pt x="373" y="843"/>
                  <a:pt x="330" y="843"/>
                </a:cubicBezTo>
                <a:cubicBezTo>
                  <a:pt x="303" y="843"/>
                  <a:pt x="271" y="852"/>
                  <a:pt x="271" y="852"/>
                </a:cubicBezTo>
                <a:cubicBezTo>
                  <a:pt x="294" y="892"/>
                  <a:pt x="294" y="892"/>
                  <a:pt x="294" y="892"/>
                </a:cubicBezTo>
                <a:cubicBezTo>
                  <a:pt x="294" y="892"/>
                  <a:pt x="313" y="889"/>
                  <a:pt x="330" y="889"/>
                </a:cubicBezTo>
                <a:cubicBezTo>
                  <a:pt x="362" y="889"/>
                  <a:pt x="379" y="898"/>
                  <a:pt x="397" y="908"/>
                </a:cubicBezTo>
                <a:cubicBezTo>
                  <a:pt x="417" y="919"/>
                  <a:pt x="433" y="934"/>
                  <a:pt x="476" y="934"/>
                </a:cubicBezTo>
                <a:cubicBezTo>
                  <a:pt x="519" y="934"/>
                  <a:pt x="542" y="920"/>
                  <a:pt x="562" y="909"/>
                </a:cubicBezTo>
                <a:cubicBezTo>
                  <a:pt x="580" y="899"/>
                  <a:pt x="598" y="891"/>
                  <a:pt x="629" y="891"/>
                </a:cubicBezTo>
                <a:cubicBezTo>
                  <a:pt x="661" y="891"/>
                  <a:pt x="679" y="899"/>
                  <a:pt x="696" y="909"/>
                </a:cubicBezTo>
                <a:cubicBezTo>
                  <a:pt x="716" y="920"/>
                  <a:pt x="740" y="934"/>
                  <a:pt x="782" y="934"/>
                </a:cubicBezTo>
                <a:cubicBezTo>
                  <a:pt x="825" y="934"/>
                  <a:pt x="842" y="919"/>
                  <a:pt x="862" y="908"/>
                </a:cubicBezTo>
                <a:cubicBezTo>
                  <a:pt x="879" y="898"/>
                  <a:pt x="897" y="889"/>
                  <a:pt x="929" y="889"/>
                </a:cubicBezTo>
                <a:cubicBezTo>
                  <a:pt x="945" y="889"/>
                  <a:pt x="965" y="892"/>
                  <a:pt x="965" y="892"/>
                </a:cubicBezTo>
                <a:cubicBezTo>
                  <a:pt x="988" y="852"/>
                  <a:pt x="988" y="852"/>
                  <a:pt x="988" y="852"/>
                </a:cubicBezTo>
                <a:cubicBezTo>
                  <a:pt x="988" y="852"/>
                  <a:pt x="956" y="843"/>
                  <a:pt x="929" y="843"/>
                </a:cubicBezTo>
                <a:close/>
                <a:moveTo>
                  <a:pt x="842" y="962"/>
                </a:moveTo>
                <a:cubicBezTo>
                  <a:pt x="825" y="972"/>
                  <a:pt x="808" y="978"/>
                  <a:pt x="777" y="978"/>
                </a:cubicBezTo>
                <a:cubicBezTo>
                  <a:pt x="745" y="978"/>
                  <a:pt x="728" y="971"/>
                  <a:pt x="711" y="961"/>
                </a:cubicBezTo>
                <a:cubicBezTo>
                  <a:pt x="692" y="951"/>
                  <a:pt x="670" y="937"/>
                  <a:pt x="629" y="937"/>
                </a:cubicBezTo>
                <a:cubicBezTo>
                  <a:pt x="588" y="937"/>
                  <a:pt x="566" y="951"/>
                  <a:pt x="547" y="961"/>
                </a:cubicBezTo>
                <a:cubicBezTo>
                  <a:pt x="530" y="971"/>
                  <a:pt x="513" y="978"/>
                  <a:pt x="482" y="978"/>
                </a:cubicBezTo>
                <a:cubicBezTo>
                  <a:pt x="451" y="978"/>
                  <a:pt x="433" y="972"/>
                  <a:pt x="416" y="962"/>
                </a:cubicBezTo>
                <a:cubicBezTo>
                  <a:pt x="397" y="952"/>
                  <a:pt x="371" y="934"/>
                  <a:pt x="328" y="939"/>
                </a:cubicBezTo>
                <a:cubicBezTo>
                  <a:pt x="393" y="1023"/>
                  <a:pt x="483" y="1022"/>
                  <a:pt x="483" y="1022"/>
                </a:cubicBezTo>
                <a:cubicBezTo>
                  <a:pt x="523" y="1022"/>
                  <a:pt x="545" y="1013"/>
                  <a:pt x="564" y="1003"/>
                </a:cubicBezTo>
                <a:cubicBezTo>
                  <a:pt x="581" y="993"/>
                  <a:pt x="599" y="982"/>
                  <a:pt x="629" y="982"/>
                </a:cubicBezTo>
                <a:cubicBezTo>
                  <a:pt x="660" y="982"/>
                  <a:pt x="677" y="993"/>
                  <a:pt x="694" y="1003"/>
                </a:cubicBezTo>
                <a:cubicBezTo>
                  <a:pt x="714" y="1013"/>
                  <a:pt x="736" y="1022"/>
                  <a:pt x="776" y="1022"/>
                </a:cubicBezTo>
                <a:cubicBezTo>
                  <a:pt x="776" y="1022"/>
                  <a:pt x="865" y="1023"/>
                  <a:pt x="931" y="939"/>
                </a:cubicBezTo>
                <a:cubicBezTo>
                  <a:pt x="887" y="934"/>
                  <a:pt x="862" y="952"/>
                  <a:pt x="842" y="962"/>
                </a:cubicBezTo>
                <a:close/>
                <a:moveTo>
                  <a:pt x="629" y="1029"/>
                </a:moveTo>
                <a:cubicBezTo>
                  <a:pt x="588" y="1029"/>
                  <a:pt x="570" y="1060"/>
                  <a:pt x="516" y="1060"/>
                </a:cubicBezTo>
                <a:cubicBezTo>
                  <a:pt x="537" y="1067"/>
                  <a:pt x="582" y="1077"/>
                  <a:pt x="629" y="1077"/>
                </a:cubicBezTo>
                <a:cubicBezTo>
                  <a:pt x="676" y="1077"/>
                  <a:pt x="722" y="1067"/>
                  <a:pt x="743" y="1060"/>
                </a:cubicBezTo>
                <a:cubicBezTo>
                  <a:pt x="688" y="1060"/>
                  <a:pt x="671" y="1029"/>
                  <a:pt x="629" y="1029"/>
                </a:cubicBezTo>
                <a:close/>
                <a:moveTo>
                  <a:pt x="172" y="1012"/>
                </a:moveTo>
                <a:cubicBezTo>
                  <a:pt x="189" y="1033"/>
                  <a:pt x="189" y="1033"/>
                  <a:pt x="189" y="1033"/>
                </a:cubicBezTo>
                <a:cubicBezTo>
                  <a:pt x="100" y="1101"/>
                  <a:pt x="100" y="1101"/>
                  <a:pt x="100" y="1101"/>
                </a:cubicBezTo>
                <a:cubicBezTo>
                  <a:pt x="83" y="1080"/>
                  <a:pt x="83" y="1080"/>
                  <a:pt x="83" y="1080"/>
                </a:cubicBezTo>
                <a:lnTo>
                  <a:pt x="172" y="1012"/>
                </a:lnTo>
                <a:close/>
                <a:moveTo>
                  <a:pt x="238" y="1117"/>
                </a:moveTo>
                <a:cubicBezTo>
                  <a:pt x="212" y="1095"/>
                  <a:pt x="212" y="1095"/>
                  <a:pt x="212" y="1095"/>
                </a:cubicBezTo>
                <a:cubicBezTo>
                  <a:pt x="227" y="1078"/>
                  <a:pt x="227" y="1078"/>
                  <a:pt x="227" y="1078"/>
                </a:cubicBezTo>
                <a:cubicBezTo>
                  <a:pt x="298" y="1139"/>
                  <a:pt x="298" y="1139"/>
                  <a:pt x="298" y="1139"/>
                </a:cubicBezTo>
                <a:cubicBezTo>
                  <a:pt x="283" y="1156"/>
                  <a:pt x="283" y="1156"/>
                  <a:pt x="283" y="1156"/>
                </a:cubicBezTo>
                <a:cubicBezTo>
                  <a:pt x="258" y="1134"/>
                  <a:pt x="258" y="1134"/>
                  <a:pt x="258" y="1134"/>
                </a:cubicBezTo>
                <a:cubicBezTo>
                  <a:pt x="200" y="1203"/>
                  <a:pt x="200" y="1203"/>
                  <a:pt x="200" y="1203"/>
                </a:cubicBezTo>
                <a:cubicBezTo>
                  <a:pt x="179" y="1185"/>
                  <a:pt x="179" y="1185"/>
                  <a:pt x="179" y="1185"/>
                </a:cubicBezTo>
                <a:lnTo>
                  <a:pt x="238" y="1117"/>
                </a:lnTo>
                <a:close/>
                <a:moveTo>
                  <a:pt x="345" y="1243"/>
                </a:moveTo>
                <a:cubicBezTo>
                  <a:pt x="332" y="1162"/>
                  <a:pt x="332" y="1162"/>
                  <a:pt x="332" y="1162"/>
                </a:cubicBezTo>
                <a:cubicBezTo>
                  <a:pt x="360" y="1178"/>
                  <a:pt x="360" y="1178"/>
                  <a:pt x="360" y="1178"/>
                </a:cubicBezTo>
                <a:cubicBezTo>
                  <a:pt x="367" y="1228"/>
                  <a:pt x="367" y="1228"/>
                  <a:pt x="367" y="1228"/>
                </a:cubicBezTo>
                <a:cubicBezTo>
                  <a:pt x="411" y="1202"/>
                  <a:pt x="411" y="1202"/>
                  <a:pt x="411" y="1202"/>
                </a:cubicBezTo>
                <a:cubicBezTo>
                  <a:pt x="441" y="1213"/>
                  <a:pt x="441" y="1213"/>
                  <a:pt x="441" y="1213"/>
                </a:cubicBezTo>
                <a:cubicBezTo>
                  <a:pt x="370" y="1254"/>
                  <a:pt x="370" y="1254"/>
                  <a:pt x="370" y="1254"/>
                </a:cubicBezTo>
                <a:cubicBezTo>
                  <a:pt x="350" y="1296"/>
                  <a:pt x="350" y="1296"/>
                  <a:pt x="350" y="1296"/>
                </a:cubicBezTo>
                <a:cubicBezTo>
                  <a:pt x="326" y="1285"/>
                  <a:pt x="326" y="1285"/>
                  <a:pt x="326" y="1285"/>
                </a:cubicBezTo>
                <a:lnTo>
                  <a:pt x="345" y="1243"/>
                </a:lnTo>
                <a:close/>
                <a:moveTo>
                  <a:pt x="756" y="1230"/>
                </a:moveTo>
                <a:cubicBezTo>
                  <a:pt x="838" y="1206"/>
                  <a:pt x="838" y="1206"/>
                  <a:pt x="838" y="1206"/>
                </a:cubicBezTo>
                <a:cubicBezTo>
                  <a:pt x="844" y="1227"/>
                  <a:pt x="844" y="1227"/>
                  <a:pt x="844" y="1227"/>
                </a:cubicBezTo>
                <a:cubicBezTo>
                  <a:pt x="788" y="1244"/>
                  <a:pt x="788" y="1244"/>
                  <a:pt x="788" y="1244"/>
                </a:cubicBezTo>
                <a:cubicBezTo>
                  <a:pt x="795" y="1265"/>
                  <a:pt x="795" y="1265"/>
                  <a:pt x="795" y="1265"/>
                </a:cubicBezTo>
                <a:cubicBezTo>
                  <a:pt x="841" y="1251"/>
                  <a:pt x="841" y="1251"/>
                  <a:pt x="841" y="1251"/>
                </a:cubicBezTo>
                <a:cubicBezTo>
                  <a:pt x="847" y="1273"/>
                  <a:pt x="847" y="1273"/>
                  <a:pt x="847" y="1273"/>
                </a:cubicBezTo>
                <a:cubicBezTo>
                  <a:pt x="801" y="1286"/>
                  <a:pt x="801" y="1286"/>
                  <a:pt x="801" y="1286"/>
                </a:cubicBezTo>
                <a:cubicBezTo>
                  <a:pt x="814" y="1330"/>
                  <a:pt x="814" y="1330"/>
                  <a:pt x="814" y="1330"/>
                </a:cubicBezTo>
                <a:cubicBezTo>
                  <a:pt x="788" y="1338"/>
                  <a:pt x="788" y="1338"/>
                  <a:pt x="788" y="1338"/>
                </a:cubicBezTo>
                <a:lnTo>
                  <a:pt x="756" y="1230"/>
                </a:lnTo>
                <a:close/>
                <a:moveTo>
                  <a:pt x="1167" y="856"/>
                </a:moveTo>
                <a:cubicBezTo>
                  <a:pt x="1179" y="807"/>
                  <a:pt x="1179" y="807"/>
                  <a:pt x="1179" y="807"/>
                </a:cubicBezTo>
                <a:cubicBezTo>
                  <a:pt x="1187" y="778"/>
                  <a:pt x="1205" y="768"/>
                  <a:pt x="1226" y="773"/>
                </a:cubicBezTo>
                <a:cubicBezTo>
                  <a:pt x="1250" y="779"/>
                  <a:pt x="1262" y="799"/>
                  <a:pt x="1255" y="830"/>
                </a:cubicBezTo>
                <a:cubicBezTo>
                  <a:pt x="1253" y="836"/>
                  <a:pt x="1250" y="843"/>
                  <a:pt x="1247" y="848"/>
                </a:cubicBezTo>
                <a:cubicBezTo>
                  <a:pt x="1283" y="857"/>
                  <a:pt x="1283" y="857"/>
                  <a:pt x="1283" y="857"/>
                </a:cubicBezTo>
                <a:cubicBezTo>
                  <a:pt x="1276" y="883"/>
                  <a:pt x="1276" y="883"/>
                  <a:pt x="1276" y="883"/>
                </a:cubicBezTo>
                <a:lnTo>
                  <a:pt x="1167" y="856"/>
                </a:lnTo>
                <a:close/>
                <a:moveTo>
                  <a:pt x="1221" y="800"/>
                </a:moveTo>
                <a:cubicBezTo>
                  <a:pt x="1212" y="798"/>
                  <a:pt x="1204" y="802"/>
                  <a:pt x="1201" y="814"/>
                </a:cubicBezTo>
                <a:cubicBezTo>
                  <a:pt x="1196" y="835"/>
                  <a:pt x="1196" y="835"/>
                  <a:pt x="1196" y="835"/>
                </a:cubicBezTo>
                <a:cubicBezTo>
                  <a:pt x="1226" y="843"/>
                  <a:pt x="1226" y="843"/>
                  <a:pt x="1226" y="843"/>
                </a:cubicBezTo>
                <a:cubicBezTo>
                  <a:pt x="1229" y="838"/>
                  <a:pt x="1232" y="831"/>
                  <a:pt x="1233" y="826"/>
                </a:cubicBezTo>
                <a:cubicBezTo>
                  <a:pt x="1237" y="812"/>
                  <a:pt x="1232" y="803"/>
                  <a:pt x="1221" y="800"/>
                </a:cubicBezTo>
                <a:close/>
                <a:moveTo>
                  <a:pt x="852" y="89"/>
                </a:moveTo>
                <a:cubicBezTo>
                  <a:pt x="845" y="124"/>
                  <a:pt x="813" y="144"/>
                  <a:pt x="778" y="137"/>
                </a:cubicBezTo>
                <a:cubicBezTo>
                  <a:pt x="759" y="134"/>
                  <a:pt x="743" y="124"/>
                  <a:pt x="735" y="108"/>
                </a:cubicBezTo>
                <a:cubicBezTo>
                  <a:pt x="757" y="96"/>
                  <a:pt x="757" y="96"/>
                  <a:pt x="757" y="96"/>
                </a:cubicBezTo>
                <a:cubicBezTo>
                  <a:pt x="761" y="104"/>
                  <a:pt x="771" y="112"/>
                  <a:pt x="782" y="114"/>
                </a:cubicBezTo>
                <a:cubicBezTo>
                  <a:pt x="804" y="119"/>
                  <a:pt x="822" y="106"/>
                  <a:pt x="826" y="85"/>
                </a:cubicBezTo>
                <a:cubicBezTo>
                  <a:pt x="830" y="61"/>
                  <a:pt x="818" y="44"/>
                  <a:pt x="797" y="40"/>
                </a:cubicBezTo>
                <a:cubicBezTo>
                  <a:pt x="785" y="38"/>
                  <a:pt x="773" y="42"/>
                  <a:pt x="766" y="46"/>
                </a:cubicBezTo>
                <a:cubicBezTo>
                  <a:pt x="763" y="60"/>
                  <a:pt x="763" y="60"/>
                  <a:pt x="763" y="60"/>
                </a:cubicBezTo>
                <a:cubicBezTo>
                  <a:pt x="790" y="65"/>
                  <a:pt x="790" y="65"/>
                  <a:pt x="790" y="65"/>
                </a:cubicBezTo>
                <a:cubicBezTo>
                  <a:pt x="786" y="86"/>
                  <a:pt x="786" y="86"/>
                  <a:pt x="786" y="86"/>
                </a:cubicBezTo>
                <a:cubicBezTo>
                  <a:pt x="734" y="76"/>
                  <a:pt x="734" y="76"/>
                  <a:pt x="734" y="76"/>
                </a:cubicBezTo>
                <a:cubicBezTo>
                  <a:pt x="747" y="9"/>
                  <a:pt x="747" y="9"/>
                  <a:pt x="747" y="9"/>
                </a:cubicBezTo>
                <a:cubicBezTo>
                  <a:pt x="769" y="13"/>
                  <a:pt x="769" y="13"/>
                  <a:pt x="769" y="13"/>
                </a:cubicBezTo>
                <a:cubicBezTo>
                  <a:pt x="767" y="24"/>
                  <a:pt x="767" y="24"/>
                  <a:pt x="767" y="24"/>
                </a:cubicBezTo>
                <a:cubicBezTo>
                  <a:pt x="777" y="18"/>
                  <a:pt x="792" y="16"/>
                  <a:pt x="805" y="19"/>
                </a:cubicBezTo>
                <a:cubicBezTo>
                  <a:pt x="837" y="25"/>
                  <a:pt x="858" y="55"/>
                  <a:pt x="852" y="89"/>
                </a:cubicBezTo>
                <a:close/>
                <a:moveTo>
                  <a:pt x="1137" y="228"/>
                </a:moveTo>
                <a:cubicBezTo>
                  <a:pt x="1119" y="207"/>
                  <a:pt x="1119" y="207"/>
                  <a:pt x="1119" y="207"/>
                </a:cubicBezTo>
                <a:cubicBezTo>
                  <a:pt x="1034" y="280"/>
                  <a:pt x="1034" y="280"/>
                  <a:pt x="1034" y="280"/>
                </a:cubicBezTo>
                <a:cubicBezTo>
                  <a:pt x="1050" y="301"/>
                  <a:pt x="1050" y="301"/>
                  <a:pt x="1050" y="301"/>
                </a:cubicBezTo>
                <a:cubicBezTo>
                  <a:pt x="1084" y="273"/>
                  <a:pt x="1084" y="273"/>
                  <a:pt x="1084" y="273"/>
                </a:cubicBezTo>
                <a:cubicBezTo>
                  <a:pt x="1116" y="312"/>
                  <a:pt x="1116" y="312"/>
                  <a:pt x="1116" y="312"/>
                </a:cubicBezTo>
                <a:cubicBezTo>
                  <a:pt x="1082" y="339"/>
                  <a:pt x="1082" y="339"/>
                  <a:pt x="1082" y="339"/>
                </a:cubicBezTo>
                <a:cubicBezTo>
                  <a:pt x="1099" y="360"/>
                  <a:pt x="1099" y="360"/>
                  <a:pt x="1099" y="360"/>
                </a:cubicBezTo>
                <a:cubicBezTo>
                  <a:pt x="1187" y="290"/>
                  <a:pt x="1187" y="290"/>
                  <a:pt x="1187" y="290"/>
                </a:cubicBezTo>
                <a:cubicBezTo>
                  <a:pt x="1170" y="269"/>
                  <a:pt x="1170" y="269"/>
                  <a:pt x="1170" y="269"/>
                </a:cubicBezTo>
                <a:cubicBezTo>
                  <a:pt x="1133" y="298"/>
                  <a:pt x="1133" y="298"/>
                  <a:pt x="1133" y="298"/>
                </a:cubicBezTo>
                <a:cubicBezTo>
                  <a:pt x="1101" y="258"/>
                  <a:pt x="1101" y="258"/>
                  <a:pt x="1101" y="258"/>
                </a:cubicBezTo>
                <a:lnTo>
                  <a:pt x="1137" y="228"/>
                </a:lnTo>
                <a:close/>
                <a:moveTo>
                  <a:pt x="629" y="1360"/>
                </a:moveTo>
                <a:cubicBezTo>
                  <a:pt x="663" y="1360"/>
                  <a:pt x="692" y="1335"/>
                  <a:pt x="692" y="1299"/>
                </a:cubicBezTo>
                <a:cubicBezTo>
                  <a:pt x="692" y="1264"/>
                  <a:pt x="663" y="1239"/>
                  <a:pt x="629" y="1239"/>
                </a:cubicBezTo>
                <a:cubicBezTo>
                  <a:pt x="595" y="1239"/>
                  <a:pt x="567" y="1264"/>
                  <a:pt x="567" y="1299"/>
                </a:cubicBezTo>
                <a:cubicBezTo>
                  <a:pt x="567" y="1335"/>
                  <a:pt x="595" y="1360"/>
                  <a:pt x="629" y="1360"/>
                </a:cubicBezTo>
                <a:close/>
                <a:moveTo>
                  <a:pt x="593" y="1299"/>
                </a:moveTo>
                <a:cubicBezTo>
                  <a:pt x="593" y="1279"/>
                  <a:pt x="610" y="1263"/>
                  <a:pt x="629" y="1263"/>
                </a:cubicBezTo>
                <a:cubicBezTo>
                  <a:pt x="649" y="1263"/>
                  <a:pt x="665" y="1279"/>
                  <a:pt x="665" y="1299"/>
                </a:cubicBezTo>
                <a:cubicBezTo>
                  <a:pt x="665" y="1320"/>
                  <a:pt x="649" y="1336"/>
                  <a:pt x="629" y="1336"/>
                </a:cubicBezTo>
                <a:cubicBezTo>
                  <a:pt x="610" y="1336"/>
                  <a:pt x="593" y="1320"/>
                  <a:pt x="593" y="1299"/>
                </a:cubicBezTo>
                <a:close/>
                <a:moveTo>
                  <a:pt x="1177" y="531"/>
                </a:moveTo>
                <a:cubicBezTo>
                  <a:pt x="1169" y="508"/>
                  <a:pt x="1169" y="508"/>
                  <a:pt x="1169" y="508"/>
                </a:cubicBezTo>
                <a:cubicBezTo>
                  <a:pt x="1213" y="430"/>
                  <a:pt x="1213" y="430"/>
                  <a:pt x="1213" y="430"/>
                </a:cubicBezTo>
                <a:cubicBezTo>
                  <a:pt x="1149" y="455"/>
                  <a:pt x="1149" y="455"/>
                  <a:pt x="1149" y="455"/>
                </a:cubicBezTo>
                <a:cubicBezTo>
                  <a:pt x="1140" y="431"/>
                  <a:pt x="1140" y="431"/>
                  <a:pt x="1140" y="431"/>
                </a:cubicBezTo>
                <a:cubicBezTo>
                  <a:pt x="1245" y="390"/>
                  <a:pt x="1245" y="390"/>
                  <a:pt x="1245" y="390"/>
                </a:cubicBezTo>
                <a:cubicBezTo>
                  <a:pt x="1254" y="414"/>
                  <a:pt x="1254" y="414"/>
                  <a:pt x="1254" y="414"/>
                </a:cubicBezTo>
                <a:cubicBezTo>
                  <a:pt x="1251" y="415"/>
                  <a:pt x="1251" y="415"/>
                  <a:pt x="1251" y="415"/>
                </a:cubicBezTo>
                <a:cubicBezTo>
                  <a:pt x="1248" y="417"/>
                  <a:pt x="1243" y="421"/>
                  <a:pt x="1241" y="426"/>
                </a:cubicBezTo>
                <a:cubicBezTo>
                  <a:pt x="1202" y="495"/>
                  <a:pt x="1202" y="495"/>
                  <a:pt x="1202" y="495"/>
                </a:cubicBezTo>
                <a:cubicBezTo>
                  <a:pt x="1274" y="469"/>
                  <a:pt x="1274" y="469"/>
                  <a:pt x="1274" y="469"/>
                </a:cubicBezTo>
                <a:cubicBezTo>
                  <a:pt x="1283" y="493"/>
                  <a:pt x="1283" y="493"/>
                  <a:pt x="1283" y="493"/>
                </a:cubicBezTo>
                <a:lnTo>
                  <a:pt x="1177" y="531"/>
                </a:lnTo>
                <a:close/>
                <a:moveTo>
                  <a:pt x="1195" y="692"/>
                </a:moveTo>
                <a:cubicBezTo>
                  <a:pt x="1191" y="607"/>
                  <a:pt x="1191" y="607"/>
                  <a:pt x="1191" y="607"/>
                </a:cubicBezTo>
                <a:cubicBezTo>
                  <a:pt x="1214" y="606"/>
                  <a:pt x="1214" y="606"/>
                  <a:pt x="1214" y="606"/>
                </a:cubicBezTo>
                <a:cubicBezTo>
                  <a:pt x="1216" y="664"/>
                  <a:pt x="1216" y="664"/>
                  <a:pt x="1216" y="664"/>
                </a:cubicBezTo>
                <a:cubicBezTo>
                  <a:pt x="1238" y="663"/>
                  <a:pt x="1238" y="663"/>
                  <a:pt x="1238" y="663"/>
                </a:cubicBezTo>
                <a:cubicBezTo>
                  <a:pt x="1236" y="615"/>
                  <a:pt x="1236" y="615"/>
                  <a:pt x="1236" y="615"/>
                </a:cubicBezTo>
                <a:cubicBezTo>
                  <a:pt x="1258" y="614"/>
                  <a:pt x="1258" y="614"/>
                  <a:pt x="1258" y="614"/>
                </a:cubicBezTo>
                <a:cubicBezTo>
                  <a:pt x="1261" y="662"/>
                  <a:pt x="1261" y="662"/>
                  <a:pt x="1261" y="662"/>
                </a:cubicBezTo>
                <a:cubicBezTo>
                  <a:pt x="1284" y="661"/>
                  <a:pt x="1284" y="661"/>
                  <a:pt x="1284" y="661"/>
                </a:cubicBezTo>
                <a:cubicBezTo>
                  <a:pt x="1281" y="603"/>
                  <a:pt x="1281" y="603"/>
                  <a:pt x="1281" y="603"/>
                </a:cubicBezTo>
                <a:cubicBezTo>
                  <a:pt x="1304" y="602"/>
                  <a:pt x="1304" y="602"/>
                  <a:pt x="1304" y="602"/>
                </a:cubicBezTo>
                <a:cubicBezTo>
                  <a:pt x="1308" y="687"/>
                  <a:pt x="1308" y="687"/>
                  <a:pt x="1308" y="687"/>
                </a:cubicBezTo>
                <a:lnTo>
                  <a:pt x="1195" y="692"/>
                </a:lnTo>
                <a:close/>
                <a:moveTo>
                  <a:pt x="963" y="86"/>
                </a:moveTo>
                <a:cubicBezTo>
                  <a:pt x="938" y="73"/>
                  <a:pt x="938" y="73"/>
                  <a:pt x="938" y="73"/>
                </a:cubicBezTo>
                <a:cubicBezTo>
                  <a:pt x="922" y="194"/>
                  <a:pt x="922" y="194"/>
                  <a:pt x="922" y="194"/>
                </a:cubicBezTo>
                <a:cubicBezTo>
                  <a:pt x="946" y="209"/>
                  <a:pt x="946" y="209"/>
                  <a:pt x="946" y="209"/>
                </a:cubicBezTo>
                <a:cubicBezTo>
                  <a:pt x="1049" y="144"/>
                  <a:pt x="1049" y="144"/>
                  <a:pt x="1049" y="144"/>
                </a:cubicBezTo>
                <a:cubicBezTo>
                  <a:pt x="1027" y="127"/>
                  <a:pt x="1027" y="127"/>
                  <a:pt x="1027" y="127"/>
                </a:cubicBezTo>
                <a:cubicBezTo>
                  <a:pt x="1006" y="141"/>
                  <a:pt x="1006" y="141"/>
                  <a:pt x="1006" y="141"/>
                </a:cubicBezTo>
                <a:cubicBezTo>
                  <a:pt x="959" y="111"/>
                  <a:pt x="959" y="111"/>
                  <a:pt x="959" y="111"/>
                </a:cubicBezTo>
                <a:lnTo>
                  <a:pt x="963" y="86"/>
                </a:lnTo>
                <a:close/>
                <a:moveTo>
                  <a:pt x="986" y="155"/>
                </a:moveTo>
                <a:cubicBezTo>
                  <a:pt x="948" y="180"/>
                  <a:pt x="948" y="180"/>
                  <a:pt x="948" y="180"/>
                </a:cubicBezTo>
                <a:cubicBezTo>
                  <a:pt x="955" y="135"/>
                  <a:pt x="955" y="135"/>
                  <a:pt x="955" y="135"/>
                </a:cubicBezTo>
                <a:lnTo>
                  <a:pt x="986" y="155"/>
                </a:lnTo>
                <a:close/>
                <a:moveTo>
                  <a:pt x="1211" y="1035"/>
                </a:moveTo>
                <a:cubicBezTo>
                  <a:pt x="1229" y="1005"/>
                  <a:pt x="1222" y="968"/>
                  <a:pt x="1192" y="950"/>
                </a:cubicBezTo>
                <a:cubicBezTo>
                  <a:pt x="1161" y="931"/>
                  <a:pt x="1125" y="942"/>
                  <a:pt x="1107" y="971"/>
                </a:cubicBezTo>
                <a:cubicBezTo>
                  <a:pt x="1089" y="1000"/>
                  <a:pt x="1096" y="1037"/>
                  <a:pt x="1126" y="1056"/>
                </a:cubicBezTo>
                <a:cubicBezTo>
                  <a:pt x="1157" y="1074"/>
                  <a:pt x="1193" y="1064"/>
                  <a:pt x="1211" y="1035"/>
                </a:cubicBezTo>
                <a:close/>
                <a:moveTo>
                  <a:pt x="1140" y="1033"/>
                </a:moveTo>
                <a:cubicBezTo>
                  <a:pt x="1123" y="1023"/>
                  <a:pt x="1118" y="1001"/>
                  <a:pt x="1128" y="984"/>
                </a:cubicBezTo>
                <a:cubicBezTo>
                  <a:pt x="1138" y="967"/>
                  <a:pt x="1160" y="961"/>
                  <a:pt x="1178" y="972"/>
                </a:cubicBezTo>
                <a:cubicBezTo>
                  <a:pt x="1195" y="983"/>
                  <a:pt x="1200" y="1005"/>
                  <a:pt x="1190" y="1022"/>
                </a:cubicBezTo>
                <a:cubicBezTo>
                  <a:pt x="1180" y="1038"/>
                  <a:pt x="1158" y="1044"/>
                  <a:pt x="1140" y="1033"/>
                </a:cubicBezTo>
                <a:close/>
                <a:moveTo>
                  <a:pt x="1074" y="1144"/>
                </a:moveTo>
                <a:cubicBezTo>
                  <a:pt x="1075" y="1155"/>
                  <a:pt x="1070" y="1166"/>
                  <a:pt x="1062" y="1174"/>
                </a:cubicBezTo>
                <a:cubicBezTo>
                  <a:pt x="1047" y="1186"/>
                  <a:pt x="1024" y="1185"/>
                  <a:pt x="1011" y="1169"/>
                </a:cubicBezTo>
                <a:cubicBezTo>
                  <a:pt x="997" y="1153"/>
                  <a:pt x="1000" y="1131"/>
                  <a:pt x="1015" y="1118"/>
                </a:cubicBezTo>
                <a:cubicBezTo>
                  <a:pt x="1024" y="1111"/>
                  <a:pt x="1035" y="1108"/>
                  <a:pt x="1046" y="1110"/>
                </a:cubicBezTo>
                <a:cubicBezTo>
                  <a:pt x="1051" y="1085"/>
                  <a:pt x="1051" y="1085"/>
                  <a:pt x="1051" y="1085"/>
                </a:cubicBezTo>
                <a:cubicBezTo>
                  <a:pt x="1033" y="1082"/>
                  <a:pt x="1014" y="1087"/>
                  <a:pt x="999" y="1099"/>
                </a:cubicBezTo>
                <a:cubicBezTo>
                  <a:pt x="973" y="1121"/>
                  <a:pt x="968" y="1159"/>
                  <a:pt x="990" y="1186"/>
                </a:cubicBezTo>
                <a:cubicBezTo>
                  <a:pt x="1013" y="1213"/>
                  <a:pt x="1051" y="1214"/>
                  <a:pt x="1077" y="1192"/>
                </a:cubicBezTo>
                <a:cubicBezTo>
                  <a:pt x="1093" y="1179"/>
                  <a:pt x="1101" y="1160"/>
                  <a:pt x="1100" y="1141"/>
                </a:cubicBezTo>
                <a:lnTo>
                  <a:pt x="1074" y="1144"/>
                </a:lnTo>
                <a:close/>
                <a:moveTo>
                  <a:pt x="61" y="983"/>
                </a:moveTo>
                <a:cubicBezTo>
                  <a:pt x="50" y="980"/>
                  <a:pt x="41" y="973"/>
                  <a:pt x="36" y="962"/>
                </a:cubicBezTo>
                <a:cubicBezTo>
                  <a:pt x="28" y="945"/>
                  <a:pt x="36" y="923"/>
                  <a:pt x="54" y="915"/>
                </a:cubicBezTo>
                <a:cubicBezTo>
                  <a:pt x="73" y="906"/>
                  <a:pt x="94" y="914"/>
                  <a:pt x="102" y="932"/>
                </a:cubicBezTo>
                <a:cubicBezTo>
                  <a:pt x="107" y="943"/>
                  <a:pt x="107" y="954"/>
                  <a:pt x="101" y="964"/>
                </a:cubicBezTo>
                <a:cubicBezTo>
                  <a:pt x="125" y="976"/>
                  <a:pt x="125" y="976"/>
                  <a:pt x="125" y="976"/>
                </a:cubicBezTo>
                <a:cubicBezTo>
                  <a:pt x="133" y="959"/>
                  <a:pt x="133" y="940"/>
                  <a:pt x="125" y="922"/>
                </a:cubicBezTo>
                <a:cubicBezTo>
                  <a:pt x="110" y="891"/>
                  <a:pt x="76" y="876"/>
                  <a:pt x="43" y="891"/>
                </a:cubicBezTo>
                <a:cubicBezTo>
                  <a:pt x="11" y="906"/>
                  <a:pt x="0" y="942"/>
                  <a:pt x="14" y="973"/>
                </a:cubicBezTo>
                <a:cubicBezTo>
                  <a:pt x="23" y="992"/>
                  <a:pt x="39" y="1004"/>
                  <a:pt x="58" y="1008"/>
                </a:cubicBezTo>
                <a:lnTo>
                  <a:pt x="61" y="983"/>
                </a:lnTo>
                <a:close/>
                <a:moveTo>
                  <a:pt x="481" y="130"/>
                </a:moveTo>
                <a:cubicBezTo>
                  <a:pt x="459" y="139"/>
                  <a:pt x="459" y="139"/>
                  <a:pt x="459" y="139"/>
                </a:cubicBezTo>
                <a:cubicBezTo>
                  <a:pt x="380" y="95"/>
                  <a:pt x="380" y="95"/>
                  <a:pt x="380" y="95"/>
                </a:cubicBezTo>
                <a:cubicBezTo>
                  <a:pt x="406" y="159"/>
                  <a:pt x="406" y="159"/>
                  <a:pt x="406" y="159"/>
                </a:cubicBezTo>
                <a:cubicBezTo>
                  <a:pt x="381" y="168"/>
                  <a:pt x="381" y="168"/>
                  <a:pt x="381" y="168"/>
                </a:cubicBezTo>
                <a:cubicBezTo>
                  <a:pt x="340" y="63"/>
                  <a:pt x="340" y="63"/>
                  <a:pt x="340" y="63"/>
                </a:cubicBezTo>
                <a:cubicBezTo>
                  <a:pt x="364" y="54"/>
                  <a:pt x="364" y="54"/>
                  <a:pt x="364" y="54"/>
                </a:cubicBezTo>
                <a:cubicBezTo>
                  <a:pt x="365" y="57"/>
                  <a:pt x="365" y="57"/>
                  <a:pt x="365" y="57"/>
                </a:cubicBezTo>
                <a:cubicBezTo>
                  <a:pt x="367" y="60"/>
                  <a:pt x="371" y="64"/>
                  <a:pt x="376" y="67"/>
                </a:cubicBezTo>
                <a:cubicBezTo>
                  <a:pt x="445" y="106"/>
                  <a:pt x="445" y="106"/>
                  <a:pt x="445" y="106"/>
                </a:cubicBezTo>
                <a:cubicBezTo>
                  <a:pt x="419" y="34"/>
                  <a:pt x="419" y="34"/>
                  <a:pt x="419" y="34"/>
                </a:cubicBezTo>
                <a:cubicBezTo>
                  <a:pt x="444" y="24"/>
                  <a:pt x="444" y="24"/>
                  <a:pt x="444" y="24"/>
                </a:cubicBezTo>
                <a:lnTo>
                  <a:pt x="481" y="130"/>
                </a:lnTo>
                <a:close/>
                <a:moveTo>
                  <a:pt x="642" y="112"/>
                </a:moveTo>
                <a:cubicBezTo>
                  <a:pt x="557" y="116"/>
                  <a:pt x="557" y="116"/>
                  <a:pt x="557" y="116"/>
                </a:cubicBezTo>
                <a:cubicBezTo>
                  <a:pt x="556" y="94"/>
                  <a:pt x="556" y="94"/>
                  <a:pt x="556" y="94"/>
                </a:cubicBezTo>
                <a:cubicBezTo>
                  <a:pt x="614" y="91"/>
                  <a:pt x="614" y="91"/>
                  <a:pt x="614" y="91"/>
                </a:cubicBezTo>
                <a:cubicBezTo>
                  <a:pt x="613" y="69"/>
                  <a:pt x="613" y="69"/>
                  <a:pt x="613" y="69"/>
                </a:cubicBezTo>
                <a:cubicBezTo>
                  <a:pt x="565" y="71"/>
                  <a:pt x="565" y="71"/>
                  <a:pt x="565" y="71"/>
                </a:cubicBezTo>
                <a:cubicBezTo>
                  <a:pt x="564" y="49"/>
                  <a:pt x="564" y="49"/>
                  <a:pt x="564" y="49"/>
                </a:cubicBezTo>
                <a:cubicBezTo>
                  <a:pt x="612" y="47"/>
                  <a:pt x="612" y="47"/>
                  <a:pt x="612" y="47"/>
                </a:cubicBezTo>
                <a:cubicBezTo>
                  <a:pt x="611" y="23"/>
                  <a:pt x="611" y="23"/>
                  <a:pt x="611" y="23"/>
                </a:cubicBezTo>
                <a:cubicBezTo>
                  <a:pt x="553" y="26"/>
                  <a:pt x="553" y="26"/>
                  <a:pt x="553" y="26"/>
                </a:cubicBezTo>
                <a:cubicBezTo>
                  <a:pt x="552" y="4"/>
                  <a:pt x="552" y="4"/>
                  <a:pt x="552" y="4"/>
                </a:cubicBezTo>
                <a:cubicBezTo>
                  <a:pt x="637" y="0"/>
                  <a:pt x="637" y="0"/>
                  <a:pt x="637" y="0"/>
                </a:cubicBezTo>
                <a:lnTo>
                  <a:pt x="642" y="112"/>
                </a:lnTo>
                <a:close/>
              </a:path>
            </a:pathLst>
          </a:custGeom>
          <a:solidFill>
            <a:srgbClr val="0D1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Tree>
    <p:extLst>
      <p:ext uri="{BB962C8B-B14F-4D97-AF65-F5344CB8AC3E}">
        <p14:creationId xmlns:p14="http://schemas.microsoft.com/office/powerpoint/2010/main" val="53963586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UK_Forside lys/mør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A991F9A-7F11-4119-AA5A-7CE875573D4E}"/>
              </a:ext>
            </a:extLst>
          </p:cNvPr>
          <p:cNvSpPr/>
          <p:nvPr userDrawn="1"/>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dirty="0" err="1"/>
          </a:p>
        </p:txBody>
      </p:sp>
      <p:sp>
        <p:nvSpPr>
          <p:cNvPr id="18" name="Title 1">
            <a:extLst>
              <a:ext uri="{FF2B5EF4-FFF2-40B4-BE49-F238E27FC236}">
                <a16:creationId xmlns:a16="http://schemas.microsoft.com/office/drawing/2014/main" id="{154B70EE-0C00-41A0-80F0-917877BF5A71}"/>
              </a:ext>
            </a:extLst>
          </p:cNvPr>
          <p:cNvSpPr>
            <a:spLocks noGrp="1"/>
          </p:cNvSpPr>
          <p:nvPr>
            <p:ph type="ctrTitle" hasCustomPrompt="1"/>
          </p:nvPr>
        </p:nvSpPr>
        <p:spPr>
          <a:xfrm>
            <a:off x="710842" y="1021080"/>
            <a:ext cx="10752001" cy="3634676"/>
          </a:xfrm>
        </p:spPr>
        <p:txBody>
          <a:bodyPr anchor="b" anchorCtr="0">
            <a:normAutofit/>
          </a:bodyPr>
          <a:lstStyle>
            <a:lvl1pPr algn="l">
              <a:defRPr sz="13000">
                <a:solidFill>
                  <a:schemeClr val="tx2"/>
                </a:solidFill>
              </a:defRPr>
            </a:lvl1pPr>
          </a:lstStyle>
          <a:p>
            <a:r>
              <a:rPr lang="da-DK" dirty="0"/>
              <a:t>Indsæt titel</a:t>
            </a:r>
          </a:p>
        </p:txBody>
      </p:sp>
      <p:sp>
        <p:nvSpPr>
          <p:cNvPr id="17" name="Subtitle 2">
            <a:extLst>
              <a:ext uri="{FF2B5EF4-FFF2-40B4-BE49-F238E27FC236}">
                <a16:creationId xmlns:a16="http://schemas.microsoft.com/office/drawing/2014/main" id="{EA350F9D-5FD2-42BE-82EF-FE0BCE1EAA57}"/>
              </a:ext>
            </a:extLst>
          </p:cNvPr>
          <p:cNvSpPr>
            <a:spLocks noGrp="1"/>
          </p:cNvSpPr>
          <p:nvPr>
            <p:ph type="subTitle" idx="1" hasCustomPrompt="1"/>
          </p:nvPr>
        </p:nvSpPr>
        <p:spPr>
          <a:xfrm>
            <a:off x="4423999" y="5327667"/>
            <a:ext cx="4097591" cy="810331"/>
          </a:xfrm>
        </p:spPr>
        <p:txBody>
          <a:bodyPr>
            <a:normAutofit/>
          </a:bodyPr>
          <a:lstStyle>
            <a:lvl1pPr marL="0" indent="0" algn="l">
              <a:spcBef>
                <a:spcPts val="0"/>
              </a:spcBef>
              <a:spcAft>
                <a:spcPts val="0"/>
              </a:spcAft>
              <a:buFont typeface="Arial" panose="020B0604020202020204" pitchFamily="34" charset="0"/>
              <a:buChar char="​"/>
              <a:defRPr sz="2500" b="1">
                <a:solidFill>
                  <a:schemeClr val="tx2"/>
                </a:solidFill>
                <a:latin typeface="KBH" panose="00000500000000000000" pitchFamily="2" charset="0"/>
              </a:defRPr>
            </a:lvl1pPr>
            <a:lvl2pPr marL="0" indent="0" algn="l">
              <a:buFont typeface="Arial" panose="020B0604020202020204" pitchFamily="34" charset="0"/>
              <a:buChar char="​"/>
              <a:defRPr sz="2000" b="1">
                <a:latin typeface="KBH Tekst" panose="00000500000000000000" pitchFamily="2" charset="0"/>
              </a:defRPr>
            </a:lvl2pPr>
            <a:lvl3pPr marL="0" indent="0" algn="l">
              <a:buFont typeface="Arial" panose="020B0604020202020204" pitchFamily="34" charset="0"/>
              <a:buChar char="​"/>
              <a:defRPr sz="2000" b="1">
                <a:latin typeface="KBH Tekst" panose="00000500000000000000" pitchFamily="2" charset="0"/>
              </a:defRPr>
            </a:lvl3pPr>
            <a:lvl4pPr marL="0" indent="0" algn="l">
              <a:buFont typeface="Arial" panose="020B0604020202020204" pitchFamily="34" charset="0"/>
              <a:buChar char="​"/>
              <a:defRPr sz="2000" b="1">
                <a:latin typeface="KBH Tekst" panose="00000500000000000000" pitchFamily="2" charset="0"/>
              </a:defRPr>
            </a:lvl4pPr>
            <a:lvl5pPr marL="0" indent="0" algn="l">
              <a:buFont typeface="Arial" panose="020B0604020202020204" pitchFamily="34" charset="0"/>
              <a:buChar char="​"/>
              <a:defRPr sz="2000" b="1">
                <a:latin typeface="KBH Tekst" panose="00000500000000000000" pitchFamily="2" charset="0"/>
              </a:defRPr>
            </a:lvl5pPr>
            <a:lvl6pPr marL="0" indent="0" algn="l">
              <a:buFont typeface="Arial" panose="020B0604020202020204" pitchFamily="34" charset="0"/>
              <a:buChar char="​"/>
              <a:defRPr sz="2000" b="1">
                <a:latin typeface="KBH Tekst" panose="00000500000000000000" pitchFamily="2" charset="0"/>
              </a:defRPr>
            </a:lvl6pPr>
            <a:lvl7pPr marL="0" indent="0" algn="l">
              <a:buFont typeface="Arial" panose="020B0604020202020204" pitchFamily="34" charset="0"/>
              <a:buChar char="​"/>
              <a:defRPr sz="2000" b="1">
                <a:latin typeface="KBH Tekst" panose="00000500000000000000" pitchFamily="2" charset="0"/>
              </a:defRPr>
            </a:lvl7pPr>
            <a:lvl8pPr marL="0" indent="0" algn="l">
              <a:buFont typeface="Arial" panose="020B0604020202020204" pitchFamily="34" charset="0"/>
              <a:buChar char="​"/>
              <a:defRPr sz="2000" b="1">
                <a:latin typeface="KBH Tekst" panose="00000500000000000000" pitchFamily="2" charset="0"/>
              </a:defRPr>
            </a:lvl8pPr>
            <a:lvl9pPr marL="0" indent="0" algn="l">
              <a:buFont typeface="Arial" panose="020B0604020202020204" pitchFamily="34" charset="0"/>
              <a:buChar char="​"/>
              <a:defRPr sz="2000" b="1">
                <a:latin typeface="KBH Tekst" panose="00000500000000000000" pitchFamily="2" charset="0"/>
              </a:defRPr>
            </a:lvl9pPr>
          </a:lstStyle>
          <a:p>
            <a:r>
              <a:rPr lang="da-DK" dirty="0"/>
              <a:t>Undertitel eller oplægsholder (hvis ingen undertitel)</a:t>
            </a:r>
          </a:p>
        </p:txBody>
      </p:sp>
      <p:sp>
        <p:nvSpPr>
          <p:cNvPr id="22" name="Text Placeholder 7">
            <a:extLst>
              <a:ext uri="{FF2B5EF4-FFF2-40B4-BE49-F238E27FC236}">
                <a16:creationId xmlns:a16="http://schemas.microsoft.com/office/drawing/2014/main" id="{3DB74700-CF80-4031-BF2A-339DA71A7093}"/>
              </a:ext>
            </a:extLst>
          </p:cNvPr>
          <p:cNvSpPr>
            <a:spLocks noGrp="1"/>
          </p:cNvSpPr>
          <p:nvPr>
            <p:ph type="body" sz="quarter" idx="17" hasCustomPrompt="1"/>
          </p:nvPr>
        </p:nvSpPr>
        <p:spPr>
          <a:xfrm>
            <a:off x="724878" y="310326"/>
            <a:ext cx="3419553" cy="180000"/>
          </a:xfrm>
        </p:spPr>
        <p:txBody>
          <a:bodyPr anchor="b" anchorCtr="0"/>
          <a:lstStyle>
            <a:lvl1pPr marL="0" indent="0">
              <a:spcAft>
                <a:spcPts val="0"/>
              </a:spcAft>
              <a:buNone/>
              <a:defRPr sz="1000">
                <a:solidFill>
                  <a:schemeClr val="tx1"/>
                </a:solidFill>
                <a:latin typeface="KBH Tekst" panose="00000500000000000000" pitchFamily="2" charset="0"/>
              </a:defRPr>
            </a:lvl1pPr>
            <a:lvl2pPr marL="0" indent="0">
              <a:spcAft>
                <a:spcPts val="0"/>
              </a:spcAft>
              <a:buNone/>
              <a:defRPr sz="1000">
                <a:solidFill>
                  <a:schemeClr val="tx1"/>
                </a:solidFill>
                <a:latin typeface="KBH Tekst" panose="00000500000000000000" pitchFamily="2" charset="0"/>
              </a:defRPr>
            </a:lvl2pPr>
            <a:lvl3pPr marL="0" indent="0">
              <a:spcAft>
                <a:spcPts val="0"/>
              </a:spcAft>
              <a:buNone/>
              <a:defRPr sz="1000">
                <a:solidFill>
                  <a:schemeClr val="tx1"/>
                </a:solidFill>
                <a:latin typeface="KBH Tekst" panose="00000500000000000000" pitchFamily="2" charset="0"/>
              </a:defRPr>
            </a:lvl3pPr>
            <a:lvl4pPr marL="0" indent="0">
              <a:spcAft>
                <a:spcPts val="0"/>
              </a:spcAft>
              <a:buNone/>
              <a:defRPr sz="1000">
                <a:solidFill>
                  <a:schemeClr val="tx1"/>
                </a:solidFill>
                <a:latin typeface="KBH Tekst" panose="00000500000000000000" pitchFamily="2" charset="0"/>
              </a:defRPr>
            </a:lvl4pPr>
            <a:lvl5pPr marL="0" indent="0">
              <a:spcAft>
                <a:spcPts val="0"/>
              </a:spcAft>
              <a:buNone/>
              <a:defRPr sz="1000">
                <a:solidFill>
                  <a:schemeClr val="tx1"/>
                </a:solidFill>
                <a:latin typeface="KBH Tekst" panose="00000500000000000000" pitchFamily="2" charset="0"/>
              </a:defRPr>
            </a:lvl5pPr>
          </a:lstStyle>
          <a:p>
            <a:pPr lvl="0"/>
            <a:r>
              <a:rPr lang="da-DK" dirty="0"/>
              <a:t>Klik for at tilføje dato </a:t>
            </a:r>
            <a:r>
              <a:rPr lang="da-DK" dirty="0" err="1"/>
              <a:t>dd</a:t>
            </a:r>
            <a:r>
              <a:rPr lang="da-DK" dirty="0"/>
              <a:t>. </a:t>
            </a:r>
            <a:r>
              <a:rPr lang="da-DK" dirty="0" err="1"/>
              <a:t>mmmm</a:t>
            </a:r>
            <a:r>
              <a:rPr lang="da-DK" dirty="0"/>
              <a:t> </a:t>
            </a:r>
            <a:r>
              <a:rPr lang="da-DK" dirty="0" err="1"/>
              <a:t>åååå</a:t>
            </a:r>
            <a:endParaRPr lang="da-DK" dirty="0"/>
          </a:p>
        </p:txBody>
      </p:sp>
      <p:sp>
        <p:nvSpPr>
          <p:cNvPr id="23" name="Text Placeholder 9">
            <a:extLst>
              <a:ext uri="{FF2B5EF4-FFF2-40B4-BE49-F238E27FC236}">
                <a16:creationId xmlns:a16="http://schemas.microsoft.com/office/drawing/2014/main" id="{3022554E-FE4D-43D3-B8EA-4D5A9D7432B7}"/>
              </a:ext>
            </a:extLst>
          </p:cNvPr>
          <p:cNvSpPr>
            <a:spLocks noGrp="1"/>
          </p:cNvSpPr>
          <p:nvPr>
            <p:ph type="body" sz="quarter" idx="18" hasCustomPrompt="1"/>
          </p:nvPr>
        </p:nvSpPr>
        <p:spPr>
          <a:xfrm>
            <a:off x="4423998" y="310326"/>
            <a:ext cx="4097592" cy="180000"/>
          </a:xfrm>
        </p:spPr>
        <p:txBody>
          <a:bodyPr anchor="b" anchorCtr="0"/>
          <a:lstStyle>
            <a:lvl1pPr marL="0" indent="0">
              <a:spcAft>
                <a:spcPts val="0"/>
              </a:spcAft>
              <a:buNone/>
              <a:defRPr sz="1000">
                <a:solidFill>
                  <a:schemeClr val="tx1"/>
                </a:solidFill>
                <a:latin typeface="KBH Tekst" panose="00000500000000000000" pitchFamily="2" charset="0"/>
              </a:defRPr>
            </a:lvl1pPr>
            <a:lvl2pPr marL="0" indent="0">
              <a:spcAft>
                <a:spcPts val="0"/>
              </a:spcAft>
              <a:buNone/>
              <a:defRPr sz="1000">
                <a:solidFill>
                  <a:schemeClr val="tx1"/>
                </a:solidFill>
                <a:latin typeface="KBH Tekst" panose="00000500000000000000" pitchFamily="2" charset="0"/>
              </a:defRPr>
            </a:lvl2pPr>
            <a:lvl3pPr marL="0" indent="0">
              <a:spcAft>
                <a:spcPts val="0"/>
              </a:spcAft>
              <a:buNone/>
              <a:defRPr sz="1000">
                <a:solidFill>
                  <a:schemeClr val="tx1"/>
                </a:solidFill>
                <a:latin typeface="KBH Tekst" panose="00000500000000000000" pitchFamily="2" charset="0"/>
              </a:defRPr>
            </a:lvl3pPr>
            <a:lvl4pPr marL="0" indent="0">
              <a:spcAft>
                <a:spcPts val="0"/>
              </a:spcAft>
              <a:buNone/>
              <a:defRPr sz="1000">
                <a:solidFill>
                  <a:schemeClr val="tx1"/>
                </a:solidFill>
                <a:latin typeface="KBH Tekst" panose="00000500000000000000" pitchFamily="2" charset="0"/>
              </a:defRPr>
            </a:lvl4pPr>
            <a:lvl5pPr marL="0" indent="0">
              <a:spcAft>
                <a:spcPts val="0"/>
              </a:spcAft>
              <a:buNone/>
              <a:defRPr sz="1000">
                <a:solidFill>
                  <a:schemeClr val="tx1"/>
                </a:solidFill>
                <a:latin typeface="KBH Tekst" panose="00000500000000000000" pitchFamily="2" charset="0"/>
              </a:defRPr>
            </a:lvl5pPr>
          </a:lstStyle>
          <a:p>
            <a:pPr lvl="0"/>
            <a:r>
              <a:rPr lang="da-DK" dirty="0"/>
              <a:t>Klik for at tilføje oplægsholder / enhed</a:t>
            </a:r>
          </a:p>
        </p:txBody>
      </p:sp>
      <p:sp>
        <p:nvSpPr>
          <p:cNvPr id="24" name="Text Placeholder 17">
            <a:extLst>
              <a:ext uri="{FF2B5EF4-FFF2-40B4-BE49-F238E27FC236}">
                <a16:creationId xmlns:a16="http://schemas.microsoft.com/office/drawing/2014/main" id="{45AF0E4B-085F-42EE-BA87-E6731FA98668}"/>
              </a:ext>
            </a:extLst>
          </p:cNvPr>
          <p:cNvSpPr>
            <a:spLocks noGrp="1"/>
          </p:cNvSpPr>
          <p:nvPr>
            <p:ph type="body" sz="quarter" idx="19" hasCustomPrompt="1"/>
          </p:nvPr>
        </p:nvSpPr>
        <p:spPr>
          <a:xfrm>
            <a:off x="4423998" y="531101"/>
            <a:ext cx="4097592" cy="180000"/>
          </a:xfrm>
        </p:spPr>
        <p:txBody>
          <a:bodyPr anchor="t" anchorCtr="0"/>
          <a:lstStyle>
            <a:lvl1pPr marL="0" indent="0">
              <a:spcAft>
                <a:spcPts val="0"/>
              </a:spcAft>
              <a:buNone/>
              <a:defRPr sz="1000">
                <a:solidFill>
                  <a:schemeClr val="tx1"/>
                </a:solidFill>
                <a:latin typeface="KBH Tekst" panose="00000500000000000000" pitchFamily="2" charset="0"/>
              </a:defRPr>
            </a:lvl1pPr>
            <a:lvl2pPr marL="0" indent="0">
              <a:spcAft>
                <a:spcPts val="0"/>
              </a:spcAft>
              <a:buNone/>
              <a:defRPr sz="1000">
                <a:latin typeface="KBH Tekst" panose="00000500000000000000" pitchFamily="2" charset="0"/>
              </a:defRPr>
            </a:lvl2pPr>
            <a:lvl3pPr marL="0" indent="0">
              <a:spcAft>
                <a:spcPts val="0"/>
              </a:spcAft>
              <a:buNone/>
              <a:defRPr sz="1000">
                <a:latin typeface="KBH Tekst" panose="00000500000000000000" pitchFamily="2" charset="0"/>
              </a:defRPr>
            </a:lvl3pPr>
            <a:lvl4pPr marL="0" indent="0">
              <a:spcAft>
                <a:spcPts val="0"/>
              </a:spcAft>
              <a:buNone/>
              <a:defRPr sz="1000">
                <a:latin typeface="KBH Tekst" panose="00000500000000000000" pitchFamily="2" charset="0"/>
              </a:defRPr>
            </a:lvl4pPr>
            <a:lvl5pPr marL="0" indent="0">
              <a:spcAft>
                <a:spcPts val="0"/>
              </a:spcAft>
              <a:buNone/>
              <a:defRPr sz="1000">
                <a:latin typeface="KBH Tekst" panose="00000500000000000000" pitchFamily="2" charset="0"/>
              </a:defRPr>
            </a:lvl5pPr>
          </a:lstStyle>
          <a:p>
            <a:pPr lvl="0"/>
            <a:r>
              <a:rPr lang="da-DK" dirty="0"/>
              <a:t>Klik for at tilføje forvaltningsnavn</a:t>
            </a:r>
          </a:p>
        </p:txBody>
      </p:sp>
      <p:sp>
        <p:nvSpPr>
          <p:cNvPr id="12" name="Date_GeneralDate">
            <a:extLst>
              <a:ext uri="{FF2B5EF4-FFF2-40B4-BE49-F238E27FC236}">
                <a16:creationId xmlns:a16="http://schemas.microsoft.com/office/drawing/2014/main" id="{125CBAF4-E939-4FC7-BFFB-CD49521AFFB4}"/>
              </a:ext>
            </a:extLst>
          </p:cNvPr>
          <p:cNvSpPr>
            <a:spLocks noGrp="1"/>
          </p:cNvSpPr>
          <p:nvPr>
            <p:ph type="dt" sz="half" idx="10"/>
          </p:nvPr>
        </p:nvSpPr>
        <p:spPr>
          <a:xfrm>
            <a:off x="0" y="6912000"/>
            <a:ext cx="0" cy="0"/>
          </a:xfrm>
        </p:spPr>
        <p:txBody>
          <a:bodyPr/>
          <a:lstStyle>
            <a:lvl1pPr>
              <a:defRPr>
                <a:noFill/>
              </a:defRPr>
            </a:lvl1pPr>
          </a:lstStyle>
          <a:p>
            <a:endParaRPr lang="da-DK" dirty="0"/>
          </a:p>
        </p:txBody>
      </p:sp>
      <p:sp>
        <p:nvSpPr>
          <p:cNvPr id="13" name="FLD_PresentationTitle">
            <a:extLst>
              <a:ext uri="{FF2B5EF4-FFF2-40B4-BE49-F238E27FC236}">
                <a16:creationId xmlns:a16="http://schemas.microsoft.com/office/drawing/2014/main" id="{E57BF5BC-36D1-44B8-A75B-23FB8A873A38}"/>
              </a:ext>
            </a:extLst>
          </p:cNvPr>
          <p:cNvSpPr>
            <a:spLocks noGrp="1"/>
          </p:cNvSpPr>
          <p:nvPr>
            <p:ph type="ftr" sz="quarter" idx="11"/>
          </p:nvPr>
        </p:nvSpPr>
        <p:spPr>
          <a:xfrm>
            <a:off x="0" y="6912000"/>
            <a:ext cx="0" cy="0"/>
          </a:xfrm>
        </p:spPr>
        <p:txBody>
          <a:bodyPr/>
          <a:lstStyle>
            <a:lvl1pPr>
              <a:defRPr>
                <a:noFill/>
              </a:defRPr>
            </a:lvl1pPr>
          </a:lstStyle>
          <a:p>
            <a:r>
              <a:rPr lang="da-DK" dirty="0"/>
              <a:t>Sidehoved</a:t>
            </a:r>
          </a:p>
        </p:txBody>
      </p:sp>
      <p:sp>
        <p:nvSpPr>
          <p:cNvPr id="14" name="Slide Number Placeholder 5">
            <a:extLst>
              <a:ext uri="{FF2B5EF4-FFF2-40B4-BE49-F238E27FC236}">
                <a16:creationId xmlns:a16="http://schemas.microsoft.com/office/drawing/2014/main" id="{DDE8D2D8-C7CF-4116-9800-4642E66B9A60}"/>
              </a:ext>
            </a:extLst>
          </p:cNvPr>
          <p:cNvSpPr>
            <a:spLocks noGrp="1"/>
          </p:cNvSpPr>
          <p:nvPr>
            <p:ph type="sldNum" sz="quarter" idx="12"/>
          </p:nvPr>
        </p:nvSpPr>
        <p:spPr>
          <a:xfrm>
            <a:off x="0" y="6912000"/>
            <a:ext cx="0" cy="0"/>
          </a:xfrm>
        </p:spPr>
        <p:txBody>
          <a:bodyPr/>
          <a:lstStyle>
            <a:lvl1pPr>
              <a:defRPr>
                <a:noFill/>
              </a:defRPr>
            </a:lvl1pPr>
          </a:lstStyle>
          <a:p>
            <a:fld id="{24C8C45C-947F-4981-8B3F-4F32E973C901}" type="slidenum">
              <a:rPr lang="da-DK" smtClean="0"/>
              <a:pPr/>
              <a:t>‹nr.›</a:t>
            </a:fld>
            <a:endParaRPr lang="da-DK" dirty="0"/>
          </a:p>
        </p:txBody>
      </p:sp>
      <p:sp>
        <p:nvSpPr>
          <p:cNvPr id="16" name="Freeform 5">
            <a:extLst>
              <a:ext uri="{FF2B5EF4-FFF2-40B4-BE49-F238E27FC236}">
                <a16:creationId xmlns:a16="http://schemas.microsoft.com/office/drawing/2014/main" id="{ABB461E5-C616-4E1A-99C5-487CC6F3016D}"/>
              </a:ext>
            </a:extLst>
          </p:cNvPr>
          <p:cNvSpPr>
            <a:spLocks noChangeAspect="1" noEditPoints="1"/>
          </p:cNvSpPr>
          <p:nvPr userDrawn="1"/>
        </p:nvSpPr>
        <p:spPr bwMode="auto">
          <a:xfrm>
            <a:off x="10441654" y="5068798"/>
            <a:ext cx="1027807" cy="1069200"/>
          </a:xfrm>
          <a:custGeom>
            <a:avLst/>
            <a:gdLst>
              <a:gd name="T0" fmla="*/ 629 w 1308"/>
              <a:gd name="T1" fmla="*/ 309 h 1360"/>
              <a:gd name="T2" fmla="*/ 799 w 1308"/>
              <a:gd name="T3" fmla="*/ 354 h 1360"/>
              <a:gd name="T4" fmla="*/ 789 w 1308"/>
              <a:gd name="T5" fmla="*/ 317 h 1360"/>
              <a:gd name="T6" fmla="*/ 678 w 1308"/>
              <a:gd name="T7" fmla="*/ 475 h 1360"/>
              <a:gd name="T8" fmla="*/ 577 w 1308"/>
              <a:gd name="T9" fmla="*/ 453 h 1360"/>
              <a:gd name="T10" fmla="*/ 454 w 1308"/>
              <a:gd name="T11" fmla="*/ 521 h 1360"/>
              <a:gd name="T12" fmla="*/ 719 w 1308"/>
              <a:gd name="T13" fmla="*/ 577 h 1360"/>
              <a:gd name="T14" fmla="*/ 602 w 1308"/>
              <a:gd name="T15" fmla="*/ 749 h 1360"/>
              <a:gd name="T16" fmla="*/ 719 w 1308"/>
              <a:gd name="T17" fmla="*/ 604 h 1360"/>
              <a:gd name="T18" fmla="*/ 651 w 1308"/>
              <a:gd name="T19" fmla="*/ 274 h 1360"/>
              <a:gd name="T20" fmla="*/ 449 w 1308"/>
              <a:gd name="T21" fmla="*/ 579 h 1360"/>
              <a:gd name="T22" fmla="*/ 422 w 1308"/>
              <a:gd name="T23" fmla="*/ 539 h 1360"/>
              <a:gd name="T24" fmla="*/ 356 w 1308"/>
              <a:gd name="T25" fmla="*/ 539 h 1360"/>
              <a:gd name="T26" fmla="*/ 358 w 1308"/>
              <a:gd name="T27" fmla="*/ 626 h 1360"/>
              <a:gd name="T28" fmla="*/ 891 w 1308"/>
              <a:gd name="T29" fmla="*/ 521 h 1360"/>
              <a:gd name="T30" fmla="*/ 890 w 1308"/>
              <a:gd name="T31" fmla="*/ 626 h 1360"/>
              <a:gd name="T32" fmla="*/ 900 w 1308"/>
              <a:gd name="T33" fmla="*/ 568 h 1360"/>
              <a:gd name="T34" fmla="*/ 848 w 1308"/>
              <a:gd name="T35" fmla="*/ 539 h 1360"/>
              <a:gd name="T36" fmla="*/ 796 w 1308"/>
              <a:gd name="T37" fmla="*/ 568 h 1360"/>
              <a:gd name="T38" fmla="*/ 805 w 1308"/>
              <a:gd name="T39" fmla="*/ 626 h 1360"/>
              <a:gd name="T40" fmla="*/ 423 w 1308"/>
              <a:gd name="T41" fmla="*/ 334 h 1360"/>
              <a:gd name="T42" fmla="*/ 512 w 1308"/>
              <a:gd name="T43" fmla="*/ 385 h 1360"/>
              <a:gd name="T44" fmla="*/ 929 w 1308"/>
              <a:gd name="T45" fmla="*/ 843 h 1360"/>
              <a:gd name="T46" fmla="*/ 480 w 1308"/>
              <a:gd name="T47" fmla="*/ 890 h 1360"/>
              <a:gd name="T48" fmla="*/ 397 w 1308"/>
              <a:gd name="T49" fmla="*/ 908 h 1360"/>
              <a:gd name="T50" fmla="*/ 862 w 1308"/>
              <a:gd name="T51" fmla="*/ 908 h 1360"/>
              <a:gd name="T52" fmla="*/ 777 w 1308"/>
              <a:gd name="T53" fmla="*/ 978 h 1360"/>
              <a:gd name="T54" fmla="*/ 328 w 1308"/>
              <a:gd name="T55" fmla="*/ 939 h 1360"/>
              <a:gd name="T56" fmla="*/ 931 w 1308"/>
              <a:gd name="T57" fmla="*/ 939 h 1360"/>
              <a:gd name="T58" fmla="*/ 629 w 1308"/>
              <a:gd name="T59" fmla="*/ 1029 h 1360"/>
              <a:gd name="T60" fmla="*/ 238 w 1308"/>
              <a:gd name="T61" fmla="*/ 1117 h 1360"/>
              <a:gd name="T62" fmla="*/ 200 w 1308"/>
              <a:gd name="T63" fmla="*/ 1203 h 1360"/>
              <a:gd name="T64" fmla="*/ 367 w 1308"/>
              <a:gd name="T65" fmla="*/ 1228 h 1360"/>
              <a:gd name="T66" fmla="*/ 345 w 1308"/>
              <a:gd name="T67" fmla="*/ 1243 h 1360"/>
              <a:gd name="T68" fmla="*/ 841 w 1308"/>
              <a:gd name="T69" fmla="*/ 1251 h 1360"/>
              <a:gd name="T70" fmla="*/ 1167 w 1308"/>
              <a:gd name="T71" fmla="*/ 856 h 1360"/>
              <a:gd name="T72" fmla="*/ 1276 w 1308"/>
              <a:gd name="T73" fmla="*/ 883 h 1360"/>
              <a:gd name="T74" fmla="*/ 1233 w 1308"/>
              <a:gd name="T75" fmla="*/ 826 h 1360"/>
              <a:gd name="T76" fmla="*/ 782 w 1308"/>
              <a:gd name="T77" fmla="*/ 114 h 1360"/>
              <a:gd name="T78" fmla="*/ 786 w 1308"/>
              <a:gd name="T79" fmla="*/ 86 h 1360"/>
              <a:gd name="T80" fmla="*/ 852 w 1308"/>
              <a:gd name="T81" fmla="*/ 89 h 1360"/>
              <a:gd name="T82" fmla="*/ 1116 w 1308"/>
              <a:gd name="T83" fmla="*/ 312 h 1360"/>
              <a:gd name="T84" fmla="*/ 1101 w 1308"/>
              <a:gd name="T85" fmla="*/ 258 h 1360"/>
              <a:gd name="T86" fmla="*/ 629 w 1308"/>
              <a:gd name="T87" fmla="*/ 1360 h 1360"/>
              <a:gd name="T88" fmla="*/ 1177 w 1308"/>
              <a:gd name="T89" fmla="*/ 531 h 1360"/>
              <a:gd name="T90" fmla="*/ 1254 w 1308"/>
              <a:gd name="T91" fmla="*/ 414 h 1360"/>
              <a:gd name="T92" fmla="*/ 1177 w 1308"/>
              <a:gd name="T93" fmla="*/ 531 h 1360"/>
              <a:gd name="T94" fmla="*/ 1236 w 1308"/>
              <a:gd name="T95" fmla="*/ 615 h 1360"/>
              <a:gd name="T96" fmla="*/ 1308 w 1308"/>
              <a:gd name="T97" fmla="*/ 687 h 1360"/>
              <a:gd name="T98" fmla="*/ 1049 w 1308"/>
              <a:gd name="T99" fmla="*/ 144 h 1360"/>
              <a:gd name="T100" fmla="*/ 948 w 1308"/>
              <a:gd name="T101" fmla="*/ 180 h 1360"/>
              <a:gd name="T102" fmla="*/ 1126 w 1308"/>
              <a:gd name="T103" fmla="*/ 1056 h 1360"/>
              <a:gd name="T104" fmla="*/ 1140 w 1308"/>
              <a:gd name="T105" fmla="*/ 1033 h 1360"/>
              <a:gd name="T106" fmla="*/ 1051 w 1308"/>
              <a:gd name="T107" fmla="*/ 1085 h 1360"/>
              <a:gd name="T108" fmla="*/ 61 w 1308"/>
              <a:gd name="T109" fmla="*/ 983 h 1360"/>
              <a:gd name="T110" fmla="*/ 125 w 1308"/>
              <a:gd name="T111" fmla="*/ 922 h 1360"/>
              <a:gd name="T112" fmla="*/ 459 w 1308"/>
              <a:gd name="T113" fmla="*/ 139 h 1360"/>
              <a:gd name="T114" fmla="*/ 365 w 1308"/>
              <a:gd name="T115" fmla="*/ 57 h 1360"/>
              <a:gd name="T116" fmla="*/ 642 w 1308"/>
              <a:gd name="T117" fmla="*/ 112 h 1360"/>
              <a:gd name="T118" fmla="*/ 564 w 1308"/>
              <a:gd name="T119" fmla="*/ 49 h 1360"/>
              <a:gd name="T120" fmla="*/ 642 w 1308"/>
              <a:gd name="T121" fmla="*/ 112 h 1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08" h="1360">
                <a:moveTo>
                  <a:pt x="695" y="425"/>
                </a:moveTo>
                <a:cubicBezTo>
                  <a:pt x="695" y="432"/>
                  <a:pt x="695" y="432"/>
                  <a:pt x="695" y="432"/>
                </a:cubicBezTo>
                <a:cubicBezTo>
                  <a:pt x="563" y="432"/>
                  <a:pt x="563" y="432"/>
                  <a:pt x="563" y="432"/>
                </a:cubicBezTo>
                <a:cubicBezTo>
                  <a:pt x="563" y="425"/>
                  <a:pt x="563" y="425"/>
                  <a:pt x="563" y="425"/>
                </a:cubicBezTo>
                <a:cubicBezTo>
                  <a:pt x="563" y="425"/>
                  <a:pt x="563" y="425"/>
                  <a:pt x="563" y="425"/>
                </a:cubicBezTo>
                <a:cubicBezTo>
                  <a:pt x="563" y="410"/>
                  <a:pt x="629" y="309"/>
                  <a:pt x="629" y="309"/>
                </a:cubicBezTo>
                <a:cubicBezTo>
                  <a:pt x="629" y="309"/>
                  <a:pt x="695" y="410"/>
                  <a:pt x="695" y="425"/>
                </a:cubicBezTo>
                <a:close/>
                <a:moveTo>
                  <a:pt x="789" y="317"/>
                </a:moveTo>
                <a:cubicBezTo>
                  <a:pt x="777" y="316"/>
                  <a:pt x="766" y="320"/>
                  <a:pt x="758" y="328"/>
                </a:cubicBezTo>
                <a:cubicBezTo>
                  <a:pt x="757" y="328"/>
                  <a:pt x="758" y="329"/>
                  <a:pt x="758" y="329"/>
                </a:cubicBezTo>
                <a:cubicBezTo>
                  <a:pt x="763" y="327"/>
                  <a:pt x="769" y="327"/>
                  <a:pt x="775" y="329"/>
                </a:cubicBezTo>
                <a:cubicBezTo>
                  <a:pt x="787" y="332"/>
                  <a:pt x="797" y="342"/>
                  <a:pt x="799" y="354"/>
                </a:cubicBezTo>
                <a:cubicBezTo>
                  <a:pt x="802" y="375"/>
                  <a:pt x="787" y="392"/>
                  <a:pt x="767" y="392"/>
                </a:cubicBezTo>
                <a:cubicBezTo>
                  <a:pt x="764" y="392"/>
                  <a:pt x="761" y="391"/>
                  <a:pt x="758" y="391"/>
                </a:cubicBezTo>
                <a:cubicBezTo>
                  <a:pt x="758" y="390"/>
                  <a:pt x="757" y="391"/>
                  <a:pt x="758" y="392"/>
                </a:cubicBezTo>
                <a:cubicBezTo>
                  <a:pt x="765" y="399"/>
                  <a:pt x="775" y="403"/>
                  <a:pt x="786" y="403"/>
                </a:cubicBezTo>
                <a:cubicBezTo>
                  <a:pt x="811" y="403"/>
                  <a:pt x="830" y="382"/>
                  <a:pt x="829" y="358"/>
                </a:cubicBezTo>
                <a:cubicBezTo>
                  <a:pt x="828" y="336"/>
                  <a:pt x="810" y="318"/>
                  <a:pt x="789" y="317"/>
                </a:cubicBezTo>
                <a:moveTo>
                  <a:pt x="698" y="556"/>
                </a:moveTo>
                <a:cubicBezTo>
                  <a:pt x="698" y="556"/>
                  <a:pt x="693" y="522"/>
                  <a:pt x="693" y="511"/>
                </a:cubicBezTo>
                <a:cubicBezTo>
                  <a:pt x="693" y="495"/>
                  <a:pt x="709" y="489"/>
                  <a:pt x="709" y="489"/>
                </a:cubicBezTo>
                <a:cubicBezTo>
                  <a:pt x="711" y="453"/>
                  <a:pt x="711" y="453"/>
                  <a:pt x="711" y="453"/>
                </a:cubicBezTo>
                <a:cubicBezTo>
                  <a:pt x="681" y="453"/>
                  <a:pt x="681" y="453"/>
                  <a:pt x="681" y="453"/>
                </a:cubicBezTo>
                <a:cubicBezTo>
                  <a:pt x="678" y="475"/>
                  <a:pt x="678" y="475"/>
                  <a:pt x="678" y="475"/>
                </a:cubicBezTo>
                <a:cubicBezTo>
                  <a:pt x="652" y="475"/>
                  <a:pt x="652" y="475"/>
                  <a:pt x="652" y="475"/>
                </a:cubicBezTo>
                <a:cubicBezTo>
                  <a:pt x="649" y="453"/>
                  <a:pt x="649" y="453"/>
                  <a:pt x="649" y="453"/>
                </a:cubicBezTo>
                <a:cubicBezTo>
                  <a:pt x="609" y="453"/>
                  <a:pt x="609" y="453"/>
                  <a:pt x="609" y="453"/>
                </a:cubicBezTo>
                <a:cubicBezTo>
                  <a:pt x="606" y="475"/>
                  <a:pt x="606" y="475"/>
                  <a:pt x="606" y="475"/>
                </a:cubicBezTo>
                <a:cubicBezTo>
                  <a:pt x="580" y="475"/>
                  <a:pt x="580" y="475"/>
                  <a:pt x="580" y="475"/>
                </a:cubicBezTo>
                <a:cubicBezTo>
                  <a:pt x="577" y="453"/>
                  <a:pt x="577" y="453"/>
                  <a:pt x="577" y="453"/>
                </a:cubicBezTo>
                <a:cubicBezTo>
                  <a:pt x="548" y="453"/>
                  <a:pt x="548" y="453"/>
                  <a:pt x="548" y="453"/>
                </a:cubicBezTo>
                <a:cubicBezTo>
                  <a:pt x="550" y="489"/>
                  <a:pt x="550" y="489"/>
                  <a:pt x="550" y="489"/>
                </a:cubicBezTo>
                <a:cubicBezTo>
                  <a:pt x="550" y="489"/>
                  <a:pt x="565" y="495"/>
                  <a:pt x="565" y="511"/>
                </a:cubicBezTo>
                <a:cubicBezTo>
                  <a:pt x="565" y="522"/>
                  <a:pt x="561" y="556"/>
                  <a:pt x="561" y="556"/>
                </a:cubicBezTo>
                <a:lnTo>
                  <a:pt x="698" y="556"/>
                </a:lnTo>
                <a:close/>
                <a:moveTo>
                  <a:pt x="454" y="521"/>
                </a:moveTo>
                <a:cubicBezTo>
                  <a:pt x="454" y="511"/>
                  <a:pt x="454" y="511"/>
                  <a:pt x="454" y="511"/>
                </a:cubicBezTo>
                <a:cubicBezTo>
                  <a:pt x="454" y="484"/>
                  <a:pt x="435" y="468"/>
                  <a:pt x="411" y="468"/>
                </a:cubicBezTo>
                <a:cubicBezTo>
                  <a:pt x="387" y="468"/>
                  <a:pt x="367" y="484"/>
                  <a:pt x="367" y="511"/>
                </a:cubicBezTo>
                <a:cubicBezTo>
                  <a:pt x="367" y="521"/>
                  <a:pt x="367" y="521"/>
                  <a:pt x="367" y="521"/>
                </a:cubicBezTo>
                <a:lnTo>
                  <a:pt x="454" y="521"/>
                </a:lnTo>
                <a:close/>
                <a:moveTo>
                  <a:pt x="719" y="577"/>
                </a:moveTo>
                <a:cubicBezTo>
                  <a:pt x="540" y="577"/>
                  <a:pt x="540" y="577"/>
                  <a:pt x="540" y="577"/>
                </a:cubicBezTo>
                <a:cubicBezTo>
                  <a:pt x="540" y="604"/>
                  <a:pt x="540" y="604"/>
                  <a:pt x="540" y="604"/>
                </a:cubicBezTo>
                <a:cubicBezTo>
                  <a:pt x="540" y="604"/>
                  <a:pt x="551" y="609"/>
                  <a:pt x="551" y="622"/>
                </a:cubicBezTo>
                <a:cubicBezTo>
                  <a:pt x="551" y="647"/>
                  <a:pt x="531" y="745"/>
                  <a:pt x="535" y="816"/>
                </a:cubicBezTo>
                <a:cubicBezTo>
                  <a:pt x="598" y="816"/>
                  <a:pt x="598" y="816"/>
                  <a:pt x="598" y="816"/>
                </a:cubicBezTo>
                <a:cubicBezTo>
                  <a:pt x="602" y="749"/>
                  <a:pt x="602" y="749"/>
                  <a:pt x="602" y="749"/>
                </a:cubicBezTo>
                <a:cubicBezTo>
                  <a:pt x="604" y="732"/>
                  <a:pt x="615" y="722"/>
                  <a:pt x="629" y="722"/>
                </a:cubicBezTo>
                <a:cubicBezTo>
                  <a:pt x="643" y="722"/>
                  <a:pt x="654" y="732"/>
                  <a:pt x="656" y="749"/>
                </a:cubicBezTo>
                <a:cubicBezTo>
                  <a:pt x="661" y="816"/>
                  <a:pt x="661" y="816"/>
                  <a:pt x="661" y="816"/>
                </a:cubicBezTo>
                <a:cubicBezTo>
                  <a:pt x="724" y="816"/>
                  <a:pt x="724" y="816"/>
                  <a:pt x="724" y="816"/>
                </a:cubicBezTo>
                <a:cubicBezTo>
                  <a:pt x="727" y="745"/>
                  <a:pt x="708" y="647"/>
                  <a:pt x="708" y="622"/>
                </a:cubicBezTo>
                <a:cubicBezTo>
                  <a:pt x="708" y="609"/>
                  <a:pt x="719" y="604"/>
                  <a:pt x="719" y="604"/>
                </a:cubicBezTo>
                <a:cubicBezTo>
                  <a:pt x="719" y="577"/>
                  <a:pt x="719" y="577"/>
                  <a:pt x="719" y="577"/>
                </a:cubicBezTo>
                <a:moveTo>
                  <a:pt x="651" y="274"/>
                </a:moveTo>
                <a:cubicBezTo>
                  <a:pt x="651" y="262"/>
                  <a:pt x="641" y="252"/>
                  <a:pt x="629" y="252"/>
                </a:cubicBezTo>
                <a:cubicBezTo>
                  <a:pt x="617" y="252"/>
                  <a:pt x="607" y="262"/>
                  <a:pt x="607" y="274"/>
                </a:cubicBezTo>
                <a:cubicBezTo>
                  <a:pt x="607" y="286"/>
                  <a:pt x="617" y="296"/>
                  <a:pt x="629" y="296"/>
                </a:cubicBezTo>
                <a:cubicBezTo>
                  <a:pt x="641" y="296"/>
                  <a:pt x="651" y="286"/>
                  <a:pt x="651" y="274"/>
                </a:cubicBezTo>
                <a:moveTo>
                  <a:pt x="453" y="626"/>
                </a:moveTo>
                <a:cubicBezTo>
                  <a:pt x="464" y="626"/>
                  <a:pt x="464" y="626"/>
                  <a:pt x="464" y="626"/>
                </a:cubicBezTo>
                <a:cubicBezTo>
                  <a:pt x="464" y="610"/>
                  <a:pt x="464" y="610"/>
                  <a:pt x="464" y="610"/>
                </a:cubicBezTo>
                <a:cubicBezTo>
                  <a:pt x="464" y="610"/>
                  <a:pt x="450" y="607"/>
                  <a:pt x="450" y="593"/>
                </a:cubicBezTo>
                <a:cubicBezTo>
                  <a:pt x="450" y="593"/>
                  <a:pt x="450" y="593"/>
                  <a:pt x="450" y="593"/>
                </a:cubicBezTo>
                <a:cubicBezTo>
                  <a:pt x="449" y="579"/>
                  <a:pt x="449" y="579"/>
                  <a:pt x="449" y="579"/>
                </a:cubicBezTo>
                <a:cubicBezTo>
                  <a:pt x="463" y="568"/>
                  <a:pt x="463" y="568"/>
                  <a:pt x="463" y="568"/>
                </a:cubicBezTo>
                <a:cubicBezTo>
                  <a:pt x="465" y="539"/>
                  <a:pt x="465" y="539"/>
                  <a:pt x="465" y="539"/>
                </a:cubicBezTo>
                <a:cubicBezTo>
                  <a:pt x="446" y="539"/>
                  <a:pt x="446" y="539"/>
                  <a:pt x="446" y="539"/>
                </a:cubicBezTo>
                <a:cubicBezTo>
                  <a:pt x="443" y="560"/>
                  <a:pt x="443" y="560"/>
                  <a:pt x="443" y="560"/>
                </a:cubicBezTo>
                <a:cubicBezTo>
                  <a:pt x="424" y="560"/>
                  <a:pt x="424" y="560"/>
                  <a:pt x="424" y="560"/>
                </a:cubicBezTo>
                <a:cubicBezTo>
                  <a:pt x="422" y="539"/>
                  <a:pt x="422" y="539"/>
                  <a:pt x="422" y="539"/>
                </a:cubicBezTo>
                <a:cubicBezTo>
                  <a:pt x="411" y="539"/>
                  <a:pt x="411" y="539"/>
                  <a:pt x="411" y="539"/>
                </a:cubicBezTo>
                <a:cubicBezTo>
                  <a:pt x="400" y="539"/>
                  <a:pt x="400" y="539"/>
                  <a:pt x="400" y="539"/>
                </a:cubicBezTo>
                <a:cubicBezTo>
                  <a:pt x="397" y="560"/>
                  <a:pt x="397" y="560"/>
                  <a:pt x="397" y="560"/>
                </a:cubicBezTo>
                <a:cubicBezTo>
                  <a:pt x="378" y="560"/>
                  <a:pt x="378" y="560"/>
                  <a:pt x="378" y="560"/>
                </a:cubicBezTo>
                <a:cubicBezTo>
                  <a:pt x="376" y="539"/>
                  <a:pt x="376" y="539"/>
                  <a:pt x="376" y="539"/>
                </a:cubicBezTo>
                <a:cubicBezTo>
                  <a:pt x="356" y="539"/>
                  <a:pt x="356" y="539"/>
                  <a:pt x="356" y="539"/>
                </a:cubicBezTo>
                <a:cubicBezTo>
                  <a:pt x="359" y="568"/>
                  <a:pt x="359" y="568"/>
                  <a:pt x="359" y="568"/>
                </a:cubicBezTo>
                <a:cubicBezTo>
                  <a:pt x="372" y="579"/>
                  <a:pt x="372" y="579"/>
                  <a:pt x="372" y="579"/>
                </a:cubicBezTo>
                <a:cubicBezTo>
                  <a:pt x="371" y="593"/>
                  <a:pt x="371" y="593"/>
                  <a:pt x="371" y="593"/>
                </a:cubicBezTo>
                <a:cubicBezTo>
                  <a:pt x="371" y="593"/>
                  <a:pt x="371" y="593"/>
                  <a:pt x="371" y="593"/>
                </a:cubicBezTo>
                <a:cubicBezTo>
                  <a:pt x="371" y="607"/>
                  <a:pt x="358" y="610"/>
                  <a:pt x="358" y="610"/>
                </a:cubicBezTo>
                <a:cubicBezTo>
                  <a:pt x="358" y="626"/>
                  <a:pt x="358" y="626"/>
                  <a:pt x="358" y="626"/>
                </a:cubicBezTo>
                <a:cubicBezTo>
                  <a:pt x="368" y="626"/>
                  <a:pt x="368" y="626"/>
                  <a:pt x="368" y="626"/>
                </a:cubicBezTo>
                <a:cubicBezTo>
                  <a:pt x="368" y="680"/>
                  <a:pt x="341" y="758"/>
                  <a:pt x="341" y="816"/>
                </a:cubicBezTo>
                <a:cubicBezTo>
                  <a:pt x="411" y="816"/>
                  <a:pt x="411" y="816"/>
                  <a:pt x="411" y="816"/>
                </a:cubicBezTo>
                <a:cubicBezTo>
                  <a:pt x="481" y="816"/>
                  <a:pt x="481" y="816"/>
                  <a:pt x="481" y="816"/>
                </a:cubicBezTo>
                <a:cubicBezTo>
                  <a:pt x="481" y="758"/>
                  <a:pt x="454" y="680"/>
                  <a:pt x="453" y="626"/>
                </a:cubicBezTo>
                <a:close/>
                <a:moveTo>
                  <a:pt x="891" y="521"/>
                </a:moveTo>
                <a:cubicBezTo>
                  <a:pt x="891" y="511"/>
                  <a:pt x="891" y="511"/>
                  <a:pt x="891" y="511"/>
                </a:cubicBezTo>
                <a:cubicBezTo>
                  <a:pt x="891" y="484"/>
                  <a:pt x="872" y="468"/>
                  <a:pt x="848" y="468"/>
                </a:cubicBezTo>
                <a:cubicBezTo>
                  <a:pt x="824" y="468"/>
                  <a:pt x="804" y="484"/>
                  <a:pt x="804" y="511"/>
                </a:cubicBezTo>
                <a:cubicBezTo>
                  <a:pt x="804" y="521"/>
                  <a:pt x="804" y="521"/>
                  <a:pt x="804" y="521"/>
                </a:cubicBezTo>
                <a:lnTo>
                  <a:pt x="891" y="521"/>
                </a:lnTo>
                <a:close/>
                <a:moveTo>
                  <a:pt x="890" y="626"/>
                </a:moveTo>
                <a:cubicBezTo>
                  <a:pt x="901" y="626"/>
                  <a:pt x="901" y="626"/>
                  <a:pt x="901" y="626"/>
                </a:cubicBezTo>
                <a:cubicBezTo>
                  <a:pt x="901" y="610"/>
                  <a:pt x="901" y="610"/>
                  <a:pt x="901" y="610"/>
                </a:cubicBezTo>
                <a:cubicBezTo>
                  <a:pt x="901" y="610"/>
                  <a:pt x="887" y="607"/>
                  <a:pt x="887" y="593"/>
                </a:cubicBezTo>
                <a:cubicBezTo>
                  <a:pt x="887" y="593"/>
                  <a:pt x="887" y="593"/>
                  <a:pt x="887" y="593"/>
                </a:cubicBezTo>
                <a:cubicBezTo>
                  <a:pt x="886" y="579"/>
                  <a:pt x="886" y="579"/>
                  <a:pt x="886" y="579"/>
                </a:cubicBezTo>
                <a:cubicBezTo>
                  <a:pt x="900" y="568"/>
                  <a:pt x="900" y="568"/>
                  <a:pt x="900" y="568"/>
                </a:cubicBezTo>
                <a:cubicBezTo>
                  <a:pt x="902" y="539"/>
                  <a:pt x="902" y="539"/>
                  <a:pt x="902" y="539"/>
                </a:cubicBezTo>
                <a:cubicBezTo>
                  <a:pt x="883" y="539"/>
                  <a:pt x="883" y="539"/>
                  <a:pt x="883" y="539"/>
                </a:cubicBezTo>
                <a:cubicBezTo>
                  <a:pt x="880" y="560"/>
                  <a:pt x="880" y="560"/>
                  <a:pt x="880" y="560"/>
                </a:cubicBezTo>
                <a:cubicBezTo>
                  <a:pt x="861" y="560"/>
                  <a:pt x="861" y="560"/>
                  <a:pt x="861" y="560"/>
                </a:cubicBezTo>
                <a:cubicBezTo>
                  <a:pt x="859" y="539"/>
                  <a:pt x="859" y="539"/>
                  <a:pt x="859" y="539"/>
                </a:cubicBezTo>
                <a:cubicBezTo>
                  <a:pt x="848" y="539"/>
                  <a:pt x="848" y="539"/>
                  <a:pt x="848" y="539"/>
                </a:cubicBezTo>
                <a:cubicBezTo>
                  <a:pt x="837" y="539"/>
                  <a:pt x="837" y="539"/>
                  <a:pt x="837" y="539"/>
                </a:cubicBezTo>
                <a:cubicBezTo>
                  <a:pt x="834" y="560"/>
                  <a:pt x="834" y="560"/>
                  <a:pt x="834" y="560"/>
                </a:cubicBezTo>
                <a:cubicBezTo>
                  <a:pt x="815" y="560"/>
                  <a:pt x="815" y="560"/>
                  <a:pt x="815" y="560"/>
                </a:cubicBezTo>
                <a:cubicBezTo>
                  <a:pt x="813" y="539"/>
                  <a:pt x="813" y="539"/>
                  <a:pt x="813" y="539"/>
                </a:cubicBezTo>
                <a:cubicBezTo>
                  <a:pt x="793" y="539"/>
                  <a:pt x="793" y="539"/>
                  <a:pt x="793" y="539"/>
                </a:cubicBezTo>
                <a:cubicBezTo>
                  <a:pt x="796" y="568"/>
                  <a:pt x="796" y="568"/>
                  <a:pt x="796" y="568"/>
                </a:cubicBezTo>
                <a:cubicBezTo>
                  <a:pt x="809" y="579"/>
                  <a:pt x="809" y="579"/>
                  <a:pt x="809" y="579"/>
                </a:cubicBezTo>
                <a:cubicBezTo>
                  <a:pt x="808" y="593"/>
                  <a:pt x="808" y="593"/>
                  <a:pt x="808" y="593"/>
                </a:cubicBezTo>
                <a:cubicBezTo>
                  <a:pt x="808" y="593"/>
                  <a:pt x="808" y="593"/>
                  <a:pt x="808" y="593"/>
                </a:cubicBezTo>
                <a:cubicBezTo>
                  <a:pt x="808" y="607"/>
                  <a:pt x="794" y="610"/>
                  <a:pt x="794" y="610"/>
                </a:cubicBezTo>
                <a:cubicBezTo>
                  <a:pt x="794" y="626"/>
                  <a:pt x="794" y="626"/>
                  <a:pt x="794" y="626"/>
                </a:cubicBezTo>
                <a:cubicBezTo>
                  <a:pt x="805" y="626"/>
                  <a:pt x="805" y="626"/>
                  <a:pt x="805" y="626"/>
                </a:cubicBezTo>
                <a:cubicBezTo>
                  <a:pt x="805" y="680"/>
                  <a:pt x="778" y="758"/>
                  <a:pt x="778" y="816"/>
                </a:cubicBezTo>
                <a:cubicBezTo>
                  <a:pt x="848" y="816"/>
                  <a:pt x="848" y="816"/>
                  <a:pt x="848" y="816"/>
                </a:cubicBezTo>
                <a:cubicBezTo>
                  <a:pt x="918" y="816"/>
                  <a:pt x="918" y="816"/>
                  <a:pt x="918" y="816"/>
                </a:cubicBezTo>
                <a:cubicBezTo>
                  <a:pt x="918" y="758"/>
                  <a:pt x="891" y="680"/>
                  <a:pt x="890" y="626"/>
                </a:cubicBezTo>
                <a:close/>
                <a:moveTo>
                  <a:pt x="457" y="342"/>
                </a:moveTo>
                <a:cubicBezTo>
                  <a:pt x="423" y="334"/>
                  <a:pt x="423" y="334"/>
                  <a:pt x="423" y="334"/>
                </a:cubicBezTo>
                <a:cubicBezTo>
                  <a:pt x="446" y="360"/>
                  <a:pt x="446" y="360"/>
                  <a:pt x="446" y="360"/>
                </a:cubicBezTo>
                <a:cubicBezTo>
                  <a:pt x="423" y="385"/>
                  <a:pt x="423" y="385"/>
                  <a:pt x="423" y="385"/>
                </a:cubicBezTo>
                <a:cubicBezTo>
                  <a:pt x="457" y="378"/>
                  <a:pt x="457" y="378"/>
                  <a:pt x="457" y="378"/>
                </a:cubicBezTo>
                <a:cubicBezTo>
                  <a:pt x="467" y="411"/>
                  <a:pt x="467" y="411"/>
                  <a:pt x="467" y="411"/>
                </a:cubicBezTo>
                <a:cubicBezTo>
                  <a:pt x="478" y="378"/>
                  <a:pt x="478" y="378"/>
                  <a:pt x="478" y="378"/>
                </a:cubicBezTo>
                <a:cubicBezTo>
                  <a:pt x="512" y="385"/>
                  <a:pt x="512" y="385"/>
                  <a:pt x="512" y="385"/>
                </a:cubicBezTo>
                <a:cubicBezTo>
                  <a:pt x="488" y="360"/>
                  <a:pt x="488" y="360"/>
                  <a:pt x="488" y="360"/>
                </a:cubicBezTo>
                <a:cubicBezTo>
                  <a:pt x="512" y="334"/>
                  <a:pt x="512" y="334"/>
                  <a:pt x="512" y="334"/>
                </a:cubicBezTo>
                <a:cubicBezTo>
                  <a:pt x="478" y="342"/>
                  <a:pt x="478" y="342"/>
                  <a:pt x="478" y="342"/>
                </a:cubicBezTo>
                <a:cubicBezTo>
                  <a:pt x="467" y="308"/>
                  <a:pt x="467" y="308"/>
                  <a:pt x="467" y="308"/>
                </a:cubicBezTo>
                <a:lnTo>
                  <a:pt x="457" y="342"/>
                </a:lnTo>
                <a:close/>
                <a:moveTo>
                  <a:pt x="929" y="843"/>
                </a:moveTo>
                <a:cubicBezTo>
                  <a:pt x="886" y="843"/>
                  <a:pt x="863" y="860"/>
                  <a:pt x="843" y="871"/>
                </a:cubicBezTo>
                <a:cubicBezTo>
                  <a:pt x="826" y="880"/>
                  <a:pt x="811" y="890"/>
                  <a:pt x="779" y="890"/>
                </a:cubicBezTo>
                <a:cubicBezTo>
                  <a:pt x="747" y="890"/>
                  <a:pt x="731" y="880"/>
                  <a:pt x="714" y="871"/>
                </a:cubicBezTo>
                <a:cubicBezTo>
                  <a:pt x="694" y="860"/>
                  <a:pt x="672" y="847"/>
                  <a:pt x="629" y="847"/>
                </a:cubicBezTo>
                <a:cubicBezTo>
                  <a:pt x="587" y="847"/>
                  <a:pt x="564" y="860"/>
                  <a:pt x="545" y="871"/>
                </a:cubicBezTo>
                <a:cubicBezTo>
                  <a:pt x="527" y="880"/>
                  <a:pt x="512" y="890"/>
                  <a:pt x="480" y="890"/>
                </a:cubicBezTo>
                <a:cubicBezTo>
                  <a:pt x="448" y="890"/>
                  <a:pt x="433" y="880"/>
                  <a:pt x="415" y="871"/>
                </a:cubicBezTo>
                <a:cubicBezTo>
                  <a:pt x="395" y="860"/>
                  <a:pt x="373" y="843"/>
                  <a:pt x="330" y="843"/>
                </a:cubicBezTo>
                <a:cubicBezTo>
                  <a:pt x="303" y="843"/>
                  <a:pt x="271" y="852"/>
                  <a:pt x="271" y="852"/>
                </a:cubicBezTo>
                <a:cubicBezTo>
                  <a:pt x="294" y="892"/>
                  <a:pt x="294" y="892"/>
                  <a:pt x="294" y="892"/>
                </a:cubicBezTo>
                <a:cubicBezTo>
                  <a:pt x="294" y="892"/>
                  <a:pt x="313" y="889"/>
                  <a:pt x="330" y="889"/>
                </a:cubicBezTo>
                <a:cubicBezTo>
                  <a:pt x="362" y="889"/>
                  <a:pt x="379" y="898"/>
                  <a:pt x="397" y="908"/>
                </a:cubicBezTo>
                <a:cubicBezTo>
                  <a:pt x="417" y="919"/>
                  <a:pt x="433" y="934"/>
                  <a:pt x="476" y="934"/>
                </a:cubicBezTo>
                <a:cubicBezTo>
                  <a:pt x="519" y="934"/>
                  <a:pt x="542" y="920"/>
                  <a:pt x="562" y="909"/>
                </a:cubicBezTo>
                <a:cubicBezTo>
                  <a:pt x="580" y="899"/>
                  <a:pt x="598" y="891"/>
                  <a:pt x="629" y="891"/>
                </a:cubicBezTo>
                <a:cubicBezTo>
                  <a:pt x="661" y="891"/>
                  <a:pt x="679" y="899"/>
                  <a:pt x="696" y="909"/>
                </a:cubicBezTo>
                <a:cubicBezTo>
                  <a:pt x="716" y="920"/>
                  <a:pt x="740" y="934"/>
                  <a:pt x="782" y="934"/>
                </a:cubicBezTo>
                <a:cubicBezTo>
                  <a:pt x="825" y="934"/>
                  <a:pt x="842" y="919"/>
                  <a:pt x="862" y="908"/>
                </a:cubicBezTo>
                <a:cubicBezTo>
                  <a:pt x="879" y="898"/>
                  <a:pt x="897" y="889"/>
                  <a:pt x="929" y="889"/>
                </a:cubicBezTo>
                <a:cubicBezTo>
                  <a:pt x="945" y="889"/>
                  <a:pt x="965" y="892"/>
                  <a:pt x="965" y="892"/>
                </a:cubicBezTo>
                <a:cubicBezTo>
                  <a:pt x="988" y="852"/>
                  <a:pt x="988" y="852"/>
                  <a:pt x="988" y="852"/>
                </a:cubicBezTo>
                <a:cubicBezTo>
                  <a:pt x="988" y="852"/>
                  <a:pt x="956" y="843"/>
                  <a:pt x="929" y="843"/>
                </a:cubicBezTo>
                <a:close/>
                <a:moveTo>
                  <a:pt x="842" y="962"/>
                </a:moveTo>
                <a:cubicBezTo>
                  <a:pt x="825" y="972"/>
                  <a:pt x="808" y="978"/>
                  <a:pt x="777" y="978"/>
                </a:cubicBezTo>
                <a:cubicBezTo>
                  <a:pt x="745" y="978"/>
                  <a:pt x="728" y="971"/>
                  <a:pt x="711" y="961"/>
                </a:cubicBezTo>
                <a:cubicBezTo>
                  <a:pt x="692" y="951"/>
                  <a:pt x="670" y="937"/>
                  <a:pt x="629" y="937"/>
                </a:cubicBezTo>
                <a:cubicBezTo>
                  <a:pt x="588" y="937"/>
                  <a:pt x="566" y="951"/>
                  <a:pt x="547" y="961"/>
                </a:cubicBezTo>
                <a:cubicBezTo>
                  <a:pt x="530" y="971"/>
                  <a:pt x="513" y="978"/>
                  <a:pt x="482" y="978"/>
                </a:cubicBezTo>
                <a:cubicBezTo>
                  <a:pt x="451" y="978"/>
                  <a:pt x="433" y="972"/>
                  <a:pt x="416" y="962"/>
                </a:cubicBezTo>
                <a:cubicBezTo>
                  <a:pt x="397" y="952"/>
                  <a:pt x="371" y="934"/>
                  <a:pt x="328" y="939"/>
                </a:cubicBezTo>
                <a:cubicBezTo>
                  <a:pt x="393" y="1023"/>
                  <a:pt x="483" y="1022"/>
                  <a:pt x="483" y="1022"/>
                </a:cubicBezTo>
                <a:cubicBezTo>
                  <a:pt x="523" y="1022"/>
                  <a:pt x="545" y="1013"/>
                  <a:pt x="564" y="1003"/>
                </a:cubicBezTo>
                <a:cubicBezTo>
                  <a:pt x="581" y="993"/>
                  <a:pt x="599" y="982"/>
                  <a:pt x="629" y="982"/>
                </a:cubicBezTo>
                <a:cubicBezTo>
                  <a:pt x="660" y="982"/>
                  <a:pt x="677" y="993"/>
                  <a:pt x="694" y="1003"/>
                </a:cubicBezTo>
                <a:cubicBezTo>
                  <a:pt x="714" y="1013"/>
                  <a:pt x="736" y="1022"/>
                  <a:pt x="776" y="1022"/>
                </a:cubicBezTo>
                <a:cubicBezTo>
                  <a:pt x="776" y="1022"/>
                  <a:pt x="865" y="1023"/>
                  <a:pt x="931" y="939"/>
                </a:cubicBezTo>
                <a:cubicBezTo>
                  <a:pt x="887" y="934"/>
                  <a:pt x="862" y="952"/>
                  <a:pt x="842" y="962"/>
                </a:cubicBezTo>
                <a:close/>
                <a:moveTo>
                  <a:pt x="629" y="1029"/>
                </a:moveTo>
                <a:cubicBezTo>
                  <a:pt x="588" y="1029"/>
                  <a:pt x="570" y="1060"/>
                  <a:pt x="516" y="1060"/>
                </a:cubicBezTo>
                <a:cubicBezTo>
                  <a:pt x="537" y="1067"/>
                  <a:pt x="582" y="1077"/>
                  <a:pt x="629" y="1077"/>
                </a:cubicBezTo>
                <a:cubicBezTo>
                  <a:pt x="676" y="1077"/>
                  <a:pt x="722" y="1067"/>
                  <a:pt x="743" y="1060"/>
                </a:cubicBezTo>
                <a:cubicBezTo>
                  <a:pt x="688" y="1060"/>
                  <a:pt x="671" y="1029"/>
                  <a:pt x="629" y="1029"/>
                </a:cubicBezTo>
                <a:close/>
                <a:moveTo>
                  <a:pt x="172" y="1012"/>
                </a:moveTo>
                <a:cubicBezTo>
                  <a:pt x="189" y="1033"/>
                  <a:pt x="189" y="1033"/>
                  <a:pt x="189" y="1033"/>
                </a:cubicBezTo>
                <a:cubicBezTo>
                  <a:pt x="100" y="1101"/>
                  <a:pt x="100" y="1101"/>
                  <a:pt x="100" y="1101"/>
                </a:cubicBezTo>
                <a:cubicBezTo>
                  <a:pt x="83" y="1080"/>
                  <a:pt x="83" y="1080"/>
                  <a:pt x="83" y="1080"/>
                </a:cubicBezTo>
                <a:lnTo>
                  <a:pt x="172" y="1012"/>
                </a:lnTo>
                <a:close/>
                <a:moveTo>
                  <a:pt x="238" y="1117"/>
                </a:moveTo>
                <a:cubicBezTo>
                  <a:pt x="212" y="1095"/>
                  <a:pt x="212" y="1095"/>
                  <a:pt x="212" y="1095"/>
                </a:cubicBezTo>
                <a:cubicBezTo>
                  <a:pt x="227" y="1078"/>
                  <a:pt x="227" y="1078"/>
                  <a:pt x="227" y="1078"/>
                </a:cubicBezTo>
                <a:cubicBezTo>
                  <a:pt x="298" y="1139"/>
                  <a:pt x="298" y="1139"/>
                  <a:pt x="298" y="1139"/>
                </a:cubicBezTo>
                <a:cubicBezTo>
                  <a:pt x="283" y="1156"/>
                  <a:pt x="283" y="1156"/>
                  <a:pt x="283" y="1156"/>
                </a:cubicBezTo>
                <a:cubicBezTo>
                  <a:pt x="258" y="1134"/>
                  <a:pt x="258" y="1134"/>
                  <a:pt x="258" y="1134"/>
                </a:cubicBezTo>
                <a:cubicBezTo>
                  <a:pt x="200" y="1203"/>
                  <a:pt x="200" y="1203"/>
                  <a:pt x="200" y="1203"/>
                </a:cubicBezTo>
                <a:cubicBezTo>
                  <a:pt x="179" y="1185"/>
                  <a:pt x="179" y="1185"/>
                  <a:pt x="179" y="1185"/>
                </a:cubicBezTo>
                <a:lnTo>
                  <a:pt x="238" y="1117"/>
                </a:lnTo>
                <a:close/>
                <a:moveTo>
                  <a:pt x="345" y="1243"/>
                </a:moveTo>
                <a:cubicBezTo>
                  <a:pt x="332" y="1162"/>
                  <a:pt x="332" y="1162"/>
                  <a:pt x="332" y="1162"/>
                </a:cubicBezTo>
                <a:cubicBezTo>
                  <a:pt x="360" y="1178"/>
                  <a:pt x="360" y="1178"/>
                  <a:pt x="360" y="1178"/>
                </a:cubicBezTo>
                <a:cubicBezTo>
                  <a:pt x="367" y="1228"/>
                  <a:pt x="367" y="1228"/>
                  <a:pt x="367" y="1228"/>
                </a:cubicBezTo>
                <a:cubicBezTo>
                  <a:pt x="411" y="1202"/>
                  <a:pt x="411" y="1202"/>
                  <a:pt x="411" y="1202"/>
                </a:cubicBezTo>
                <a:cubicBezTo>
                  <a:pt x="441" y="1213"/>
                  <a:pt x="441" y="1213"/>
                  <a:pt x="441" y="1213"/>
                </a:cubicBezTo>
                <a:cubicBezTo>
                  <a:pt x="370" y="1254"/>
                  <a:pt x="370" y="1254"/>
                  <a:pt x="370" y="1254"/>
                </a:cubicBezTo>
                <a:cubicBezTo>
                  <a:pt x="350" y="1296"/>
                  <a:pt x="350" y="1296"/>
                  <a:pt x="350" y="1296"/>
                </a:cubicBezTo>
                <a:cubicBezTo>
                  <a:pt x="326" y="1285"/>
                  <a:pt x="326" y="1285"/>
                  <a:pt x="326" y="1285"/>
                </a:cubicBezTo>
                <a:lnTo>
                  <a:pt x="345" y="1243"/>
                </a:lnTo>
                <a:close/>
                <a:moveTo>
                  <a:pt x="756" y="1230"/>
                </a:moveTo>
                <a:cubicBezTo>
                  <a:pt x="838" y="1206"/>
                  <a:pt x="838" y="1206"/>
                  <a:pt x="838" y="1206"/>
                </a:cubicBezTo>
                <a:cubicBezTo>
                  <a:pt x="844" y="1227"/>
                  <a:pt x="844" y="1227"/>
                  <a:pt x="844" y="1227"/>
                </a:cubicBezTo>
                <a:cubicBezTo>
                  <a:pt x="788" y="1244"/>
                  <a:pt x="788" y="1244"/>
                  <a:pt x="788" y="1244"/>
                </a:cubicBezTo>
                <a:cubicBezTo>
                  <a:pt x="795" y="1265"/>
                  <a:pt x="795" y="1265"/>
                  <a:pt x="795" y="1265"/>
                </a:cubicBezTo>
                <a:cubicBezTo>
                  <a:pt x="841" y="1251"/>
                  <a:pt x="841" y="1251"/>
                  <a:pt x="841" y="1251"/>
                </a:cubicBezTo>
                <a:cubicBezTo>
                  <a:pt x="847" y="1273"/>
                  <a:pt x="847" y="1273"/>
                  <a:pt x="847" y="1273"/>
                </a:cubicBezTo>
                <a:cubicBezTo>
                  <a:pt x="801" y="1286"/>
                  <a:pt x="801" y="1286"/>
                  <a:pt x="801" y="1286"/>
                </a:cubicBezTo>
                <a:cubicBezTo>
                  <a:pt x="814" y="1330"/>
                  <a:pt x="814" y="1330"/>
                  <a:pt x="814" y="1330"/>
                </a:cubicBezTo>
                <a:cubicBezTo>
                  <a:pt x="788" y="1338"/>
                  <a:pt x="788" y="1338"/>
                  <a:pt x="788" y="1338"/>
                </a:cubicBezTo>
                <a:lnTo>
                  <a:pt x="756" y="1230"/>
                </a:lnTo>
                <a:close/>
                <a:moveTo>
                  <a:pt x="1167" y="856"/>
                </a:moveTo>
                <a:cubicBezTo>
                  <a:pt x="1179" y="807"/>
                  <a:pt x="1179" y="807"/>
                  <a:pt x="1179" y="807"/>
                </a:cubicBezTo>
                <a:cubicBezTo>
                  <a:pt x="1187" y="778"/>
                  <a:pt x="1205" y="768"/>
                  <a:pt x="1226" y="773"/>
                </a:cubicBezTo>
                <a:cubicBezTo>
                  <a:pt x="1250" y="779"/>
                  <a:pt x="1262" y="799"/>
                  <a:pt x="1255" y="830"/>
                </a:cubicBezTo>
                <a:cubicBezTo>
                  <a:pt x="1253" y="836"/>
                  <a:pt x="1250" y="843"/>
                  <a:pt x="1247" y="848"/>
                </a:cubicBezTo>
                <a:cubicBezTo>
                  <a:pt x="1283" y="857"/>
                  <a:pt x="1283" y="857"/>
                  <a:pt x="1283" y="857"/>
                </a:cubicBezTo>
                <a:cubicBezTo>
                  <a:pt x="1276" y="883"/>
                  <a:pt x="1276" y="883"/>
                  <a:pt x="1276" y="883"/>
                </a:cubicBezTo>
                <a:lnTo>
                  <a:pt x="1167" y="856"/>
                </a:lnTo>
                <a:close/>
                <a:moveTo>
                  <a:pt x="1221" y="800"/>
                </a:moveTo>
                <a:cubicBezTo>
                  <a:pt x="1212" y="798"/>
                  <a:pt x="1204" y="802"/>
                  <a:pt x="1201" y="814"/>
                </a:cubicBezTo>
                <a:cubicBezTo>
                  <a:pt x="1196" y="835"/>
                  <a:pt x="1196" y="835"/>
                  <a:pt x="1196" y="835"/>
                </a:cubicBezTo>
                <a:cubicBezTo>
                  <a:pt x="1226" y="843"/>
                  <a:pt x="1226" y="843"/>
                  <a:pt x="1226" y="843"/>
                </a:cubicBezTo>
                <a:cubicBezTo>
                  <a:pt x="1229" y="838"/>
                  <a:pt x="1232" y="831"/>
                  <a:pt x="1233" y="826"/>
                </a:cubicBezTo>
                <a:cubicBezTo>
                  <a:pt x="1237" y="812"/>
                  <a:pt x="1232" y="803"/>
                  <a:pt x="1221" y="800"/>
                </a:cubicBezTo>
                <a:close/>
                <a:moveTo>
                  <a:pt x="852" y="89"/>
                </a:moveTo>
                <a:cubicBezTo>
                  <a:pt x="845" y="124"/>
                  <a:pt x="813" y="144"/>
                  <a:pt x="778" y="137"/>
                </a:cubicBezTo>
                <a:cubicBezTo>
                  <a:pt x="759" y="134"/>
                  <a:pt x="743" y="124"/>
                  <a:pt x="735" y="108"/>
                </a:cubicBezTo>
                <a:cubicBezTo>
                  <a:pt x="757" y="96"/>
                  <a:pt x="757" y="96"/>
                  <a:pt x="757" y="96"/>
                </a:cubicBezTo>
                <a:cubicBezTo>
                  <a:pt x="761" y="104"/>
                  <a:pt x="771" y="112"/>
                  <a:pt x="782" y="114"/>
                </a:cubicBezTo>
                <a:cubicBezTo>
                  <a:pt x="804" y="119"/>
                  <a:pt x="822" y="106"/>
                  <a:pt x="826" y="85"/>
                </a:cubicBezTo>
                <a:cubicBezTo>
                  <a:pt x="830" y="61"/>
                  <a:pt x="818" y="44"/>
                  <a:pt x="797" y="40"/>
                </a:cubicBezTo>
                <a:cubicBezTo>
                  <a:pt x="785" y="38"/>
                  <a:pt x="773" y="42"/>
                  <a:pt x="766" y="46"/>
                </a:cubicBezTo>
                <a:cubicBezTo>
                  <a:pt x="763" y="60"/>
                  <a:pt x="763" y="60"/>
                  <a:pt x="763" y="60"/>
                </a:cubicBezTo>
                <a:cubicBezTo>
                  <a:pt x="790" y="65"/>
                  <a:pt x="790" y="65"/>
                  <a:pt x="790" y="65"/>
                </a:cubicBezTo>
                <a:cubicBezTo>
                  <a:pt x="786" y="86"/>
                  <a:pt x="786" y="86"/>
                  <a:pt x="786" y="86"/>
                </a:cubicBezTo>
                <a:cubicBezTo>
                  <a:pt x="734" y="76"/>
                  <a:pt x="734" y="76"/>
                  <a:pt x="734" y="76"/>
                </a:cubicBezTo>
                <a:cubicBezTo>
                  <a:pt x="747" y="9"/>
                  <a:pt x="747" y="9"/>
                  <a:pt x="747" y="9"/>
                </a:cubicBezTo>
                <a:cubicBezTo>
                  <a:pt x="769" y="13"/>
                  <a:pt x="769" y="13"/>
                  <a:pt x="769" y="13"/>
                </a:cubicBezTo>
                <a:cubicBezTo>
                  <a:pt x="767" y="24"/>
                  <a:pt x="767" y="24"/>
                  <a:pt x="767" y="24"/>
                </a:cubicBezTo>
                <a:cubicBezTo>
                  <a:pt x="777" y="18"/>
                  <a:pt x="792" y="16"/>
                  <a:pt x="805" y="19"/>
                </a:cubicBezTo>
                <a:cubicBezTo>
                  <a:pt x="837" y="25"/>
                  <a:pt x="858" y="55"/>
                  <a:pt x="852" y="89"/>
                </a:cubicBezTo>
                <a:close/>
                <a:moveTo>
                  <a:pt x="1137" y="228"/>
                </a:moveTo>
                <a:cubicBezTo>
                  <a:pt x="1119" y="207"/>
                  <a:pt x="1119" y="207"/>
                  <a:pt x="1119" y="207"/>
                </a:cubicBezTo>
                <a:cubicBezTo>
                  <a:pt x="1034" y="280"/>
                  <a:pt x="1034" y="280"/>
                  <a:pt x="1034" y="280"/>
                </a:cubicBezTo>
                <a:cubicBezTo>
                  <a:pt x="1050" y="301"/>
                  <a:pt x="1050" y="301"/>
                  <a:pt x="1050" y="301"/>
                </a:cubicBezTo>
                <a:cubicBezTo>
                  <a:pt x="1084" y="273"/>
                  <a:pt x="1084" y="273"/>
                  <a:pt x="1084" y="273"/>
                </a:cubicBezTo>
                <a:cubicBezTo>
                  <a:pt x="1116" y="312"/>
                  <a:pt x="1116" y="312"/>
                  <a:pt x="1116" y="312"/>
                </a:cubicBezTo>
                <a:cubicBezTo>
                  <a:pt x="1082" y="339"/>
                  <a:pt x="1082" y="339"/>
                  <a:pt x="1082" y="339"/>
                </a:cubicBezTo>
                <a:cubicBezTo>
                  <a:pt x="1099" y="360"/>
                  <a:pt x="1099" y="360"/>
                  <a:pt x="1099" y="360"/>
                </a:cubicBezTo>
                <a:cubicBezTo>
                  <a:pt x="1187" y="290"/>
                  <a:pt x="1187" y="290"/>
                  <a:pt x="1187" y="290"/>
                </a:cubicBezTo>
                <a:cubicBezTo>
                  <a:pt x="1170" y="269"/>
                  <a:pt x="1170" y="269"/>
                  <a:pt x="1170" y="269"/>
                </a:cubicBezTo>
                <a:cubicBezTo>
                  <a:pt x="1133" y="298"/>
                  <a:pt x="1133" y="298"/>
                  <a:pt x="1133" y="298"/>
                </a:cubicBezTo>
                <a:cubicBezTo>
                  <a:pt x="1101" y="258"/>
                  <a:pt x="1101" y="258"/>
                  <a:pt x="1101" y="258"/>
                </a:cubicBezTo>
                <a:lnTo>
                  <a:pt x="1137" y="228"/>
                </a:lnTo>
                <a:close/>
                <a:moveTo>
                  <a:pt x="629" y="1360"/>
                </a:moveTo>
                <a:cubicBezTo>
                  <a:pt x="663" y="1360"/>
                  <a:pt x="692" y="1335"/>
                  <a:pt x="692" y="1299"/>
                </a:cubicBezTo>
                <a:cubicBezTo>
                  <a:pt x="692" y="1264"/>
                  <a:pt x="663" y="1239"/>
                  <a:pt x="629" y="1239"/>
                </a:cubicBezTo>
                <a:cubicBezTo>
                  <a:pt x="595" y="1239"/>
                  <a:pt x="567" y="1264"/>
                  <a:pt x="567" y="1299"/>
                </a:cubicBezTo>
                <a:cubicBezTo>
                  <a:pt x="567" y="1335"/>
                  <a:pt x="595" y="1360"/>
                  <a:pt x="629" y="1360"/>
                </a:cubicBezTo>
                <a:close/>
                <a:moveTo>
                  <a:pt x="593" y="1299"/>
                </a:moveTo>
                <a:cubicBezTo>
                  <a:pt x="593" y="1279"/>
                  <a:pt x="610" y="1263"/>
                  <a:pt x="629" y="1263"/>
                </a:cubicBezTo>
                <a:cubicBezTo>
                  <a:pt x="649" y="1263"/>
                  <a:pt x="665" y="1279"/>
                  <a:pt x="665" y="1299"/>
                </a:cubicBezTo>
                <a:cubicBezTo>
                  <a:pt x="665" y="1320"/>
                  <a:pt x="649" y="1336"/>
                  <a:pt x="629" y="1336"/>
                </a:cubicBezTo>
                <a:cubicBezTo>
                  <a:pt x="610" y="1336"/>
                  <a:pt x="593" y="1320"/>
                  <a:pt x="593" y="1299"/>
                </a:cubicBezTo>
                <a:close/>
                <a:moveTo>
                  <a:pt x="1177" y="531"/>
                </a:moveTo>
                <a:cubicBezTo>
                  <a:pt x="1169" y="508"/>
                  <a:pt x="1169" y="508"/>
                  <a:pt x="1169" y="508"/>
                </a:cubicBezTo>
                <a:cubicBezTo>
                  <a:pt x="1213" y="430"/>
                  <a:pt x="1213" y="430"/>
                  <a:pt x="1213" y="430"/>
                </a:cubicBezTo>
                <a:cubicBezTo>
                  <a:pt x="1149" y="455"/>
                  <a:pt x="1149" y="455"/>
                  <a:pt x="1149" y="455"/>
                </a:cubicBezTo>
                <a:cubicBezTo>
                  <a:pt x="1140" y="431"/>
                  <a:pt x="1140" y="431"/>
                  <a:pt x="1140" y="431"/>
                </a:cubicBezTo>
                <a:cubicBezTo>
                  <a:pt x="1245" y="390"/>
                  <a:pt x="1245" y="390"/>
                  <a:pt x="1245" y="390"/>
                </a:cubicBezTo>
                <a:cubicBezTo>
                  <a:pt x="1254" y="414"/>
                  <a:pt x="1254" y="414"/>
                  <a:pt x="1254" y="414"/>
                </a:cubicBezTo>
                <a:cubicBezTo>
                  <a:pt x="1251" y="415"/>
                  <a:pt x="1251" y="415"/>
                  <a:pt x="1251" y="415"/>
                </a:cubicBezTo>
                <a:cubicBezTo>
                  <a:pt x="1248" y="417"/>
                  <a:pt x="1243" y="421"/>
                  <a:pt x="1241" y="426"/>
                </a:cubicBezTo>
                <a:cubicBezTo>
                  <a:pt x="1202" y="495"/>
                  <a:pt x="1202" y="495"/>
                  <a:pt x="1202" y="495"/>
                </a:cubicBezTo>
                <a:cubicBezTo>
                  <a:pt x="1274" y="469"/>
                  <a:pt x="1274" y="469"/>
                  <a:pt x="1274" y="469"/>
                </a:cubicBezTo>
                <a:cubicBezTo>
                  <a:pt x="1283" y="493"/>
                  <a:pt x="1283" y="493"/>
                  <a:pt x="1283" y="493"/>
                </a:cubicBezTo>
                <a:lnTo>
                  <a:pt x="1177" y="531"/>
                </a:lnTo>
                <a:close/>
                <a:moveTo>
                  <a:pt x="1195" y="692"/>
                </a:moveTo>
                <a:cubicBezTo>
                  <a:pt x="1191" y="607"/>
                  <a:pt x="1191" y="607"/>
                  <a:pt x="1191" y="607"/>
                </a:cubicBezTo>
                <a:cubicBezTo>
                  <a:pt x="1214" y="606"/>
                  <a:pt x="1214" y="606"/>
                  <a:pt x="1214" y="606"/>
                </a:cubicBezTo>
                <a:cubicBezTo>
                  <a:pt x="1216" y="664"/>
                  <a:pt x="1216" y="664"/>
                  <a:pt x="1216" y="664"/>
                </a:cubicBezTo>
                <a:cubicBezTo>
                  <a:pt x="1238" y="663"/>
                  <a:pt x="1238" y="663"/>
                  <a:pt x="1238" y="663"/>
                </a:cubicBezTo>
                <a:cubicBezTo>
                  <a:pt x="1236" y="615"/>
                  <a:pt x="1236" y="615"/>
                  <a:pt x="1236" y="615"/>
                </a:cubicBezTo>
                <a:cubicBezTo>
                  <a:pt x="1258" y="614"/>
                  <a:pt x="1258" y="614"/>
                  <a:pt x="1258" y="614"/>
                </a:cubicBezTo>
                <a:cubicBezTo>
                  <a:pt x="1261" y="662"/>
                  <a:pt x="1261" y="662"/>
                  <a:pt x="1261" y="662"/>
                </a:cubicBezTo>
                <a:cubicBezTo>
                  <a:pt x="1284" y="661"/>
                  <a:pt x="1284" y="661"/>
                  <a:pt x="1284" y="661"/>
                </a:cubicBezTo>
                <a:cubicBezTo>
                  <a:pt x="1281" y="603"/>
                  <a:pt x="1281" y="603"/>
                  <a:pt x="1281" y="603"/>
                </a:cubicBezTo>
                <a:cubicBezTo>
                  <a:pt x="1304" y="602"/>
                  <a:pt x="1304" y="602"/>
                  <a:pt x="1304" y="602"/>
                </a:cubicBezTo>
                <a:cubicBezTo>
                  <a:pt x="1308" y="687"/>
                  <a:pt x="1308" y="687"/>
                  <a:pt x="1308" y="687"/>
                </a:cubicBezTo>
                <a:lnTo>
                  <a:pt x="1195" y="692"/>
                </a:lnTo>
                <a:close/>
                <a:moveTo>
                  <a:pt x="963" y="86"/>
                </a:moveTo>
                <a:cubicBezTo>
                  <a:pt x="938" y="73"/>
                  <a:pt x="938" y="73"/>
                  <a:pt x="938" y="73"/>
                </a:cubicBezTo>
                <a:cubicBezTo>
                  <a:pt x="922" y="194"/>
                  <a:pt x="922" y="194"/>
                  <a:pt x="922" y="194"/>
                </a:cubicBezTo>
                <a:cubicBezTo>
                  <a:pt x="946" y="209"/>
                  <a:pt x="946" y="209"/>
                  <a:pt x="946" y="209"/>
                </a:cubicBezTo>
                <a:cubicBezTo>
                  <a:pt x="1049" y="144"/>
                  <a:pt x="1049" y="144"/>
                  <a:pt x="1049" y="144"/>
                </a:cubicBezTo>
                <a:cubicBezTo>
                  <a:pt x="1027" y="127"/>
                  <a:pt x="1027" y="127"/>
                  <a:pt x="1027" y="127"/>
                </a:cubicBezTo>
                <a:cubicBezTo>
                  <a:pt x="1006" y="141"/>
                  <a:pt x="1006" y="141"/>
                  <a:pt x="1006" y="141"/>
                </a:cubicBezTo>
                <a:cubicBezTo>
                  <a:pt x="959" y="111"/>
                  <a:pt x="959" y="111"/>
                  <a:pt x="959" y="111"/>
                </a:cubicBezTo>
                <a:lnTo>
                  <a:pt x="963" y="86"/>
                </a:lnTo>
                <a:close/>
                <a:moveTo>
                  <a:pt x="986" y="155"/>
                </a:moveTo>
                <a:cubicBezTo>
                  <a:pt x="948" y="180"/>
                  <a:pt x="948" y="180"/>
                  <a:pt x="948" y="180"/>
                </a:cubicBezTo>
                <a:cubicBezTo>
                  <a:pt x="955" y="135"/>
                  <a:pt x="955" y="135"/>
                  <a:pt x="955" y="135"/>
                </a:cubicBezTo>
                <a:lnTo>
                  <a:pt x="986" y="155"/>
                </a:lnTo>
                <a:close/>
                <a:moveTo>
                  <a:pt x="1211" y="1035"/>
                </a:moveTo>
                <a:cubicBezTo>
                  <a:pt x="1229" y="1005"/>
                  <a:pt x="1222" y="968"/>
                  <a:pt x="1192" y="950"/>
                </a:cubicBezTo>
                <a:cubicBezTo>
                  <a:pt x="1161" y="931"/>
                  <a:pt x="1125" y="942"/>
                  <a:pt x="1107" y="971"/>
                </a:cubicBezTo>
                <a:cubicBezTo>
                  <a:pt x="1089" y="1000"/>
                  <a:pt x="1096" y="1037"/>
                  <a:pt x="1126" y="1056"/>
                </a:cubicBezTo>
                <a:cubicBezTo>
                  <a:pt x="1157" y="1074"/>
                  <a:pt x="1193" y="1064"/>
                  <a:pt x="1211" y="1035"/>
                </a:cubicBezTo>
                <a:close/>
                <a:moveTo>
                  <a:pt x="1140" y="1033"/>
                </a:moveTo>
                <a:cubicBezTo>
                  <a:pt x="1123" y="1023"/>
                  <a:pt x="1118" y="1001"/>
                  <a:pt x="1128" y="984"/>
                </a:cubicBezTo>
                <a:cubicBezTo>
                  <a:pt x="1138" y="967"/>
                  <a:pt x="1160" y="961"/>
                  <a:pt x="1178" y="972"/>
                </a:cubicBezTo>
                <a:cubicBezTo>
                  <a:pt x="1195" y="983"/>
                  <a:pt x="1200" y="1005"/>
                  <a:pt x="1190" y="1022"/>
                </a:cubicBezTo>
                <a:cubicBezTo>
                  <a:pt x="1180" y="1038"/>
                  <a:pt x="1158" y="1044"/>
                  <a:pt x="1140" y="1033"/>
                </a:cubicBezTo>
                <a:close/>
                <a:moveTo>
                  <a:pt x="1074" y="1144"/>
                </a:moveTo>
                <a:cubicBezTo>
                  <a:pt x="1075" y="1155"/>
                  <a:pt x="1070" y="1166"/>
                  <a:pt x="1062" y="1174"/>
                </a:cubicBezTo>
                <a:cubicBezTo>
                  <a:pt x="1047" y="1186"/>
                  <a:pt x="1024" y="1185"/>
                  <a:pt x="1011" y="1169"/>
                </a:cubicBezTo>
                <a:cubicBezTo>
                  <a:pt x="997" y="1153"/>
                  <a:pt x="1000" y="1131"/>
                  <a:pt x="1015" y="1118"/>
                </a:cubicBezTo>
                <a:cubicBezTo>
                  <a:pt x="1024" y="1111"/>
                  <a:pt x="1035" y="1108"/>
                  <a:pt x="1046" y="1110"/>
                </a:cubicBezTo>
                <a:cubicBezTo>
                  <a:pt x="1051" y="1085"/>
                  <a:pt x="1051" y="1085"/>
                  <a:pt x="1051" y="1085"/>
                </a:cubicBezTo>
                <a:cubicBezTo>
                  <a:pt x="1033" y="1082"/>
                  <a:pt x="1014" y="1087"/>
                  <a:pt x="999" y="1099"/>
                </a:cubicBezTo>
                <a:cubicBezTo>
                  <a:pt x="973" y="1121"/>
                  <a:pt x="968" y="1159"/>
                  <a:pt x="990" y="1186"/>
                </a:cubicBezTo>
                <a:cubicBezTo>
                  <a:pt x="1013" y="1213"/>
                  <a:pt x="1051" y="1214"/>
                  <a:pt x="1077" y="1192"/>
                </a:cubicBezTo>
                <a:cubicBezTo>
                  <a:pt x="1093" y="1179"/>
                  <a:pt x="1101" y="1160"/>
                  <a:pt x="1100" y="1141"/>
                </a:cubicBezTo>
                <a:lnTo>
                  <a:pt x="1074" y="1144"/>
                </a:lnTo>
                <a:close/>
                <a:moveTo>
                  <a:pt x="61" y="983"/>
                </a:moveTo>
                <a:cubicBezTo>
                  <a:pt x="50" y="980"/>
                  <a:pt x="41" y="973"/>
                  <a:pt x="36" y="962"/>
                </a:cubicBezTo>
                <a:cubicBezTo>
                  <a:pt x="28" y="945"/>
                  <a:pt x="36" y="923"/>
                  <a:pt x="54" y="915"/>
                </a:cubicBezTo>
                <a:cubicBezTo>
                  <a:pt x="73" y="906"/>
                  <a:pt x="94" y="914"/>
                  <a:pt x="102" y="932"/>
                </a:cubicBezTo>
                <a:cubicBezTo>
                  <a:pt x="107" y="943"/>
                  <a:pt x="107" y="954"/>
                  <a:pt x="101" y="964"/>
                </a:cubicBezTo>
                <a:cubicBezTo>
                  <a:pt x="125" y="976"/>
                  <a:pt x="125" y="976"/>
                  <a:pt x="125" y="976"/>
                </a:cubicBezTo>
                <a:cubicBezTo>
                  <a:pt x="133" y="959"/>
                  <a:pt x="133" y="940"/>
                  <a:pt x="125" y="922"/>
                </a:cubicBezTo>
                <a:cubicBezTo>
                  <a:pt x="110" y="891"/>
                  <a:pt x="76" y="876"/>
                  <a:pt x="43" y="891"/>
                </a:cubicBezTo>
                <a:cubicBezTo>
                  <a:pt x="11" y="906"/>
                  <a:pt x="0" y="942"/>
                  <a:pt x="14" y="973"/>
                </a:cubicBezTo>
                <a:cubicBezTo>
                  <a:pt x="23" y="992"/>
                  <a:pt x="39" y="1004"/>
                  <a:pt x="58" y="1008"/>
                </a:cubicBezTo>
                <a:lnTo>
                  <a:pt x="61" y="983"/>
                </a:lnTo>
                <a:close/>
                <a:moveTo>
                  <a:pt x="481" y="130"/>
                </a:moveTo>
                <a:cubicBezTo>
                  <a:pt x="459" y="139"/>
                  <a:pt x="459" y="139"/>
                  <a:pt x="459" y="139"/>
                </a:cubicBezTo>
                <a:cubicBezTo>
                  <a:pt x="380" y="95"/>
                  <a:pt x="380" y="95"/>
                  <a:pt x="380" y="95"/>
                </a:cubicBezTo>
                <a:cubicBezTo>
                  <a:pt x="406" y="159"/>
                  <a:pt x="406" y="159"/>
                  <a:pt x="406" y="159"/>
                </a:cubicBezTo>
                <a:cubicBezTo>
                  <a:pt x="381" y="168"/>
                  <a:pt x="381" y="168"/>
                  <a:pt x="381" y="168"/>
                </a:cubicBezTo>
                <a:cubicBezTo>
                  <a:pt x="340" y="63"/>
                  <a:pt x="340" y="63"/>
                  <a:pt x="340" y="63"/>
                </a:cubicBezTo>
                <a:cubicBezTo>
                  <a:pt x="364" y="54"/>
                  <a:pt x="364" y="54"/>
                  <a:pt x="364" y="54"/>
                </a:cubicBezTo>
                <a:cubicBezTo>
                  <a:pt x="365" y="57"/>
                  <a:pt x="365" y="57"/>
                  <a:pt x="365" y="57"/>
                </a:cubicBezTo>
                <a:cubicBezTo>
                  <a:pt x="367" y="60"/>
                  <a:pt x="371" y="64"/>
                  <a:pt x="376" y="67"/>
                </a:cubicBezTo>
                <a:cubicBezTo>
                  <a:pt x="445" y="106"/>
                  <a:pt x="445" y="106"/>
                  <a:pt x="445" y="106"/>
                </a:cubicBezTo>
                <a:cubicBezTo>
                  <a:pt x="419" y="34"/>
                  <a:pt x="419" y="34"/>
                  <a:pt x="419" y="34"/>
                </a:cubicBezTo>
                <a:cubicBezTo>
                  <a:pt x="444" y="24"/>
                  <a:pt x="444" y="24"/>
                  <a:pt x="444" y="24"/>
                </a:cubicBezTo>
                <a:lnTo>
                  <a:pt x="481" y="130"/>
                </a:lnTo>
                <a:close/>
                <a:moveTo>
                  <a:pt x="642" y="112"/>
                </a:moveTo>
                <a:cubicBezTo>
                  <a:pt x="557" y="116"/>
                  <a:pt x="557" y="116"/>
                  <a:pt x="557" y="116"/>
                </a:cubicBezTo>
                <a:cubicBezTo>
                  <a:pt x="556" y="94"/>
                  <a:pt x="556" y="94"/>
                  <a:pt x="556" y="94"/>
                </a:cubicBezTo>
                <a:cubicBezTo>
                  <a:pt x="614" y="91"/>
                  <a:pt x="614" y="91"/>
                  <a:pt x="614" y="91"/>
                </a:cubicBezTo>
                <a:cubicBezTo>
                  <a:pt x="613" y="69"/>
                  <a:pt x="613" y="69"/>
                  <a:pt x="613" y="69"/>
                </a:cubicBezTo>
                <a:cubicBezTo>
                  <a:pt x="565" y="71"/>
                  <a:pt x="565" y="71"/>
                  <a:pt x="565" y="71"/>
                </a:cubicBezTo>
                <a:cubicBezTo>
                  <a:pt x="564" y="49"/>
                  <a:pt x="564" y="49"/>
                  <a:pt x="564" y="49"/>
                </a:cubicBezTo>
                <a:cubicBezTo>
                  <a:pt x="612" y="47"/>
                  <a:pt x="612" y="47"/>
                  <a:pt x="612" y="47"/>
                </a:cubicBezTo>
                <a:cubicBezTo>
                  <a:pt x="611" y="23"/>
                  <a:pt x="611" y="23"/>
                  <a:pt x="611" y="23"/>
                </a:cubicBezTo>
                <a:cubicBezTo>
                  <a:pt x="553" y="26"/>
                  <a:pt x="553" y="26"/>
                  <a:pt x="553" y="26"/>
                </a:cubicBezTo>
                <a:cubicBezTo>
                  <a:pt x="552" y="4"/>
                  <a:pt x="552" y="4"/>
                  <a:pt x="552" y="4"/>
                </a:cubicBezTo>
                <a:cubicBezTo>
                  <a:pt x="637" y="0"/>
                  <a:pt x="637" y="0"/>
                  <a:pt x="637" y="0"/>
                </a:cubicBezTo>
                <a:lnTo>
                  <a:pt x="642" y="112"/>
                </a:lnTo>
                <a:close/>
              </a:path>
            </a:pathLst>
          </a:custGeom>
          <a:solidFill>
            <a:srgbClr val="0D1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Tree>
    <p:extLst>
      <p:ext uri="{BB962C8B-B14F-4D97-AF65-F5344CB8AC3E}">
        <p14:creationId xmlns:p14="http://schemas.microsoft.com/office/powerpoint/2010/main" val="376934293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UK_Forside hvid med bille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20000" y="1356231"/>
            <a:ext cx="6815537" cy="3006449"/>
          </a:xfrm>
        </p:spPr>
        <p:txBody>
          <a:bodyPr anchor="b" anchorCtr="0">
            <a:normAutofit/>
          </a:bodyPr>
          <a:lstStyle>
            <a:lvl1pPr algn="l">
              <a:defRPr sz="7200"/>
            </a:lvl1pPr>
          </a:lstStyle>
          <a:p>
            <a:r>
              <a:rPr lang="da-DK" dirty="0"/>
              <a:t>Indsæt titel</a:t>
            </a:r>
          </a:p>
        </p:txBody>
      </p:sp>
      <p:sp>
        <p:nvSpPr>
          <p:cNvPr id="13" name="Subtitle 2">
            <a:extLst>
              <a:ext uri="{FF2B5EF4-FFF2-40B4-BE49-F238E27FC236}">
                <a16:creationId xmlns:a16="http://schemas.microsoft.com/office/drawing/2014/main" id="{10DD521F-6FFD-4064-912D-D1ACEADD8155}"/>
              </a:ext>
            </a:extLst>
          </p:cNvPr>
          <p:cNvSpPr>
            <a:spLocks noGrp="1"/>
          </p:cNvSpPr>
          <p:nvPr>
            <p:ph type="subTitle" idx="1" hasCustomPrompt="1"/>
          </p:nvPr>
        </p:nvSpPr>
        <p:spPr>
          <a:xfrm>
            <a:off x="720001" y="5327667"/>
            <a:ext cx="4097590" cy="810331"/>
          </a:xfrm>
        </p:spPr>
        <p:txBody>
          <a:bodyPr>
            <a:normAutofit/>
          </a:bodyPr>
          <a:lstStyle>
            <a:lvl1pPr marL="0" indent="0" algn="l">
              <a:spcBef>
                <a:spcPts val="0"/>
              </a:spcBef>
              <a:spcAft>
                <a:spcPts val="0"/>
              </a:spcAft>
              <a:buFont typeface="Arial" panose="020B0604020202020204" pitchFamily="34" charset="0"/>
              <a:buChar char="​"/>
              <a:defRPr sz="2500" b="1">
                <a:latin typeface="KBH" panose="00000500000000000000" pitchFamily="2" charset="0"/>
              </a:defRPr>
            </a:lvl1pPr>
            <a:lvl2pPr marL="0" indent="0" algn="l">
              <a:buFont typeface="Arial" panose="020B0604020202020204" pitchFamily="34" charset="0"/>
              <a:buChar char="​"/>
              <a:defRPr sz="2000" b="1">
                <a:latin typeface="KBH Tekst" panose="00000500000000000000" pitchFamily="2" charset="0"/>
              </a:defRPr>
            </a:lvl2pPr>
            <a:lvl3pPr marL="0" indent="0" algn="l">
              <a:buFont typeface="Arial" panose="020B0604020202020204" pitchFamily="34" charset="0"/>
              <a:buChar char="​"/>
              <a:defRPr sz="2000" b="1">
                <a:latin typeface="KBH Tekst" panose="00000500000000000000" pitchFamily="2" charset="0"/>
              </a:defRPr>
            </a:lvl3pPr>
            <a:lvl4pPr marL="0" indent="0" algn="l">
              <a:buFont typeface="Arial" panose="020B0604020202020204" pitchFamily="34" charset="0"/>
              <a:buChar char="​"/>
              <a:defRPr sz="2000" b="1">
                <a:latin typeface="KBH Tekst" panose="00000500000000000000" pitchFamily="2" charset="0"/>
              </a:defRPr>
            </a:lvl4pPr>
            <a:lvl5pPr marL="0" indent="0" algn="l">
              <a:buFont typeface="Arial" panose="020B0604020202020204" pitchFamily="34" charset="0"/>
              <a:buChar char="​"/>
              <a:defRPr sz="2000" b="1">
                <a:latin typeface="KBH Tekst" panose="00000500000000000000" pitchFamily="2" charset="0"/>
              </a:defRPr>
            </a:lvl5pPr>
            <a:lvl6pPr marL="0" indent="0" algn="l">
              <a:buFont typeface="Arial" panose="020B0604020202020204" pitchFamily="34" charset="0"/>
              <a:buChar char="​"/>
              <a:defRPr sz="2000" b="1">
                <a:latin typeface="KBH Tekst" panose="00000500000000000000" pitchFamily="2" charset="0"/>
              </a:defRPr>
            </a:lvl6pPr>
            <a:lvl7pPr marL="0" indent="0" algn="l">
              <a:buFont typeface="Arial" panose="020B0604020202020204" pitchFamily="34" charset="0"/>
              <a:buChar char="​"/>
              <a:defRPr sz="2000" b="1">
                <a:latin typeface="KBH Tekst" panose="00000500000000000000" pitchFamily="2" charset="0"/>
              </a:defRPr>
            </a:lvl7pPr>
            <a:lvl8pPr marL="0" indent="0" algn="l">
              <a:buFont typeface="Arial" panose="020B0604020202020204" pitchFamily="34" charset="0"/>
              <a:buChar char="​"/>
              <a:defRPr sz="2000" b="1">
                <a:latin typeface="KBH Tekst" panose="00000500000000000000" pitchFamily="2" charset="0"/>
              </a:defRPr>
            </a:lvl8pPr>
            <a:lvl9pPr marL="0" indent="0" algn="l">
              <a:buFont typeface="Arial" panose="020B0604020202020204" pitchFamily="34" charset="0"/>
              <a:buChar char="​"/>
              <a:defRPr sz="2000" b="1">
                <a:latin typeface="KBH Tekst" panose="00000500000000000000" pitchFamily="2" charset="0"/>
              </a:defRPr>
            </a:lvl9pPr>
          </a:lstStyle>
          <a:p>
            <a:r>
              <a:rPr lang="da-DK" dirty="0"/>
              <a:t>Undertitel eller oplægsholder (hvis ingen undertitel)</a:t>
            </a:r>
          </a:p>
        </p:txBody>
      </p:sp>
      <p:sp>
        <p:nvSpPr>
          <p:cNvPr id="4" name="Date_GeneralDate"/>
          <p:cNvSpPr>
            <a:spLocks noGrp="1"/>
          </p:cNvSpPr>
          <p:nvPr>
            <p:ph type="dt" sz="half" idx="10"/>
          </p:nvPr>
        </p:nvSpPr>
        <p:spPr>
          <a:xfrm>
            <a:off x="0" y="6912000"/>
            <a:ext cx="0" cy="0"/>
          </a:xfrm>
        </p:spPr>
        <p:txBody>
          <a:bodyPr/>
          <a:lstStyle>
            <a:lvl1pPr>
              <a:defRPr>
                <a:noFill/>
              </a:defRPr>
            </a:lvl1pPr>
          </a:lstStyle>
          <a:p>
            <a:endParaRPr lang="da-DK" dirty="0"/>
          </a:p>
        </p:txBody>
      </p:sp>
      <p:sp>
        <p:nvSpPr>
          <p:cNvPr id="5" name="FLD_PresentationTitle"/>
          <p:cNvSpPr>
            <a:spLocks noGrp="1"/>
          </p:cNvSpPr>
          <p:nvPr>
            <p:ph type="ftr" sz="quarter" idx="11"/>
          </p:nvPr>
        </p:nvSpPr>
        <p:spPr>
          <a:xfrm>
            <a:off x="0" y="6912000"/>
            <a:ext cx="0" cy="0"/>
          </a:xfrm>
        </p:spPr>
        <p:txBody>
          <a:bodyPr/>
          <a:lstStyle>
            <a:lvl1pPr>
              <a:defRPr>
                <a:noFill/>
              </a:defRPr>
            </a:lvl1pPr>
          </a:lstStyle>
          <a:p>
            <a:r>
              <a:rPr lang="da-DK" dirty="0"/>
              <a:t>Sidehoved</a:t>
            </a:r>
          </a:p>
        </p:txBody>
      </p:sp>
      <p:sp>
        <p:nvSpPr>
          <p:cNvPr id="6" name="Slide Number Placeholder 5"/>
          <p:cNvSpPr>
            <a:spLocks noGrp="1"/>
          </p:cNvSpPr>
          <p:nvPr>
            <p:ph type="sldNum" sz="quarter" idx="12"/>
          </p:nvPr>
        </p:nvSpPr>
        <p:spPr>
          <a:xfrm>
            <a:off x="0" y="6912000"/>
            <a:ext cx="0" cy="0"/>
          </a:xfrm>
        </p:spPr>
        <p:txBody>
          <a:bodyPr/>
          <a:lstStyle>
            <a:lvl1pPr>
              <a:defRPr>
                <a:noFill/>
              </a:defRPr>
            </a:lvl1pPr>
          </a:lstStyle>
          <a:p>
            <a:fld id="{24C8C45C-947F-4981-8B3F-4F32E973C901}" type="slidenum">
              <a:rPr lang="da-DK" smtClean="0"/>
              <a:pPr/>
              <a:t>‹nr.›</a:t>
            </a:fld>
            <a:endParaRPr lang="da-DK" dirty="0"/>
          </a:p>
        </p:txBody>
      </p:sp>
      <p:sp>
        <p:nvSpPr>
          <p:cNvPr id="16" name="Picture Placeholder 15">
            <a:extLst>
              <a:ext uri="{FF2B5EF4-FFF2-40B4-BE49-F238E27FC236}">
                <a16:creationId xmlns:a16="http://schemas.microsoft.com/office/drawing/2014/main" id="{07127C84-7B2A-461F-B4C4-EA860EEF58CC}"/>
              </a:ext>
            </a:extLst>
          </p:cNvPr>
          <p:cNvSpPr>
            <a:spLocks noGrp="1"/>
          </p:cNvSpPr>
          <p:nvPr>
            <p:ph type="pic" sz="quarter" idx="17"/>
          </p:nvPr>
        </p:nvSpPr>
        <p:spPr>
          <a:xfrm>
            <a:off x="8128800" y="0"/>
            <a:ext cx="4063200" cy="6858000"/>
          </a:xfrm>
        </p:spPr>
        <p:txBody>
          <a:bodyPr tIns="36000"/>
          <a:lstStyle>
            <a:lvl1pPr marL="0" indent="0" algn="ctr">
              <a:buNone/>
              <a:defRPr/>
            </a:lvl1pPr>
          </a:lstStyle>
          <a:p>
            <a:endParaRPr lang="da-DK"/>
          </a:p>
        </p:txBody>
      </p:sp>
      <p:sp>
        <p:nvSpPr>
          <p:cNvPr id="19" name="Text Placeholder 7">
            <a:extLst>
              <a:ext uri="{FF2B5EF4-FFF2-40B4-BE49-F238E27FC236}">
                <a16:creationId xmlns:a16="http://schemas.microsoft.com/office/drawing/2014/main" id="{3BA9EC6C-D882-4644-AA8C-C638EA2AB27D}"/>
              </a:ext>
            </a:extLst>
          </p:cNvPr>
          <p:cNvSpPr>
            <a:spLocks noGrp="1"/>
          </p:cNvSpPr>
          <p:nvPr>
            <p:ph type="body" sz="quarter" idx="18" hasCustomPrompt="1"/>
          </p:nvPr>
        </p:nvSpPr>
        <p:spPr>
          <a:xfrm>
            <a:off x="724878" y="310326"/>
            <a:ext cx="2596665" cy="180000"/>
          </a:xfrm>
        </p:spPr>
        <p:txBody>
          <a:bodyPr anchor="b" anchorCtr="0"/>
          <a:lstStyle>
            <a:lvl1pPr marL="0" indent="0">
              <a:spcAft>
                <a:spcPts val="0"/>
              </a:spcAft>
              <a:buNone/>
              <a:defRPr sz="1000">
                <a:solidFill>
                  <a:schemeClr val="tx1"/>
                </a:solidFill>
                <a:latin typeface="KBH Tekst" panose="00000500000000000000" pitchFamily="2" charset="0"/>
              </a:defRPr>
            </a:lvl1pPr>
            <a:lvl2pPr marL="0" indent="0">
              <a:spcAft>
                <a:spcPts val="0"/>
              </a:spcAft>
              <a:buNone/>
              <a:defRPr sz="1000">
                <a:solidFill>
                  <a:schemeClr val="tx1"/>
                </a:solidFill>
                <a:latin typeface="KBH Tekst" panose="00000500000000000000" pitchFamily="2" charset="0"/>
              </a:defRPr>
            </a:lvl2pPr>
            <a:lvl3pPr marL="0" indent="0">
              <a:spcAft>
                <a:spcPts val="0"/>
              </a:spcAft>
              <a:buNone/>
              <a:defRPr sz="1000">
                <a:solidFill>
                  <a:schemeClr val="tx1"/>
                </a:solidFill>
                <a:latin typeface="KBH Tekst" panose="00000500000000000000" pitchFamily="2" charset="0"/>
              </a:defRPr>
            </a:lvl3pPr>
            <a:lvl4pPr marL="0" indent="0">
              <a:spcAft>
                <a:spcPts val="0"/>
              </a:spcAft>
              <a:buNone/>
              <a:defRPr sz="1000">
                <a:solidFill>
                  <a:schemeClr val="tx1"/>
                </a:solidFill>
                <a:latin typeface="KBH Tekst" panose="00000500000000000000" pitchFamily="2" charset="0"/>
              </a:defRPr>
            </a:lvl4pPr>
            <a:lvl5pPr marL="0" indent="0">
              <a:spcAft>
                <a:spcPts val="0"/>
              </a:spcAft>
              <a:buNone/>
              <a:defRPr sz="1000">
                <a:solidFill>
                  <a:schemeClr val="tx1"/>
                </a:solidFill>
                <a:latin typeface="KBH Tekst" panose="00000500000000000000" pitchFamily="2" charset="0"/>
              </a:defRPr>
            </a:lvl5pPr>
          </a:lstStyle>
          <a:p>
            <a:pPr lvl="0"/>
            <a:r>
              <a:rPr lang="da-DK" dirty="0"/>
              <a:t>Klik for at tilføje dato </a:t>
            </a:r>
            <a:r>
              <a:rPr lang="da-DK" dirty="0" err="1"/>
              <a:t>dd</a:t>
            </a:r>
            <a:r>
              <a:rPr lang="da-DK" dirty="0"/>
              <a:t>. </a:t>
            </a:r>
            <a:r>
              <a:rPr lang="da-DK" dirty="0" err="1"/>
              <a:t>mmmm</a:t>
            </a:r>
            <a:r>
              <a:rPr lang="da-DK" dirty="0"/>
              <a:t> </a:t>
            </a:r>
            <a:r>
              <a:rPr lang="da-DK" dirty="0" err="1"/>
              <a:t>åååå</a:t>
            </a:r>
            <a:endParaRPr lang="da-DK" dirty="0"/>
          </a:p>
        </p:txBody>
      </p:sp>
      <p:sp>
        <p:nvSpPr>
          <p:cNvPr id="20" name="Text Placeholder 9">
            <a:extLst>
              <a:ext uri="{FF2B5EF4-FFF2-40B4-BE49-F238E27FC236}">
                <a16:creationId xmlns:a16="http://schemas.microsoft.com/office/drawing/2014/main" id="{1854DC86-7109-4CBA-B1A5-FAA37E19A3CD}"/>
              </a:ext>
            </a:extLst>
          </p:cNvPr>
          <p:cNvSpPr>
            <a:spLocks noGrp="1"/>
          </p:cNvSpPr>
          <p:nvPr>
            <p:ph type="body" sz="quarter" idx="19" hasCustomPrompt="1"/>
          </p:nvPr>
        </p:nvSpPr>
        <p:spPr>
          <a:xfrm>
            <a:off x="4423998" y="310326"/>
            <a:ext cx="3111539" cy="180000"/>
          </a:xfrm>
        </p:spPr>
        <p:txBody>
          <a:bodyPr anchor="b" anchorCtr="0"/>
          <a:lstStyle>
            <a:lvl1pPr marL="0" indent="0">
              <a:spcAft>
                <a:spcPts val="0"/>
              </a:spcAft>
              <a:buNone/>
              <a:defRPr sz="1000">
                <a:solidFill>
                  <a:schemeClr val="tx1"/>
                </a:solidFill>
                <a:latin typeface="KBH Tekst" panose="00000500000000000000" pitchFamily="2" charset="0"/>
              </a:defRPr>
            </a:lvl1pPr>
            <a:lvl2pPr marL="0" indent="0">
              <a:spcAft>
                <a:spcPts val="0"/>
              </a:spcAft>
              <a:buNone/>
              <a:defRPr sz="1000">
                <a:solidFill>
                  <a:schemeClr val="tx1"/>
                </a:solidFill>
                <a:latin typeface="KBH Tekst" panose="00000500000000000000" pitchFamily="2" charset="0"/>
              </a:defRPr>
            </a:lvl2pPr>
            <a:lvl3pPr marL="0" indent="0">
              <a:spcAft>
                <a:spcPts val="0"/>
              </a:spcAft>
              <a:buNone/>
              <a:defRPr sz="1000">
                <a:solidFill>
                  <a:schemeClr val="tx1"/>
                </a:solidFill>
                <a:latin typeface="KBH Tekst" panose="00000500000000000000" pitchFamily="2" charset="0"/>
              </a:defRPr>
            </a:lvl3pPr>
            <a:lvl4pPr marL="0" indent="0">
              <a:spcAft>
                <a:spcPts val="0"/>
              </a:spcAft>
              <a:buNone/>
              <a:defRPr sz="1000">
                <a:solidFill>
                  <a:schemeClr val="tx1"/>
                </a:solidFill>
                <a:latin typeface="KBH Tekst" panose="00000500000000000000" pitchFamily="2" charset="0"/>
              </a:defRPr>
            </a:lvl4pPr>
            <a:lvl5pPr marL="0" indent="0">
              <a:spcAft>
                <a:spcPts val="0"/>
              </a:spcAft>
              <a:buNone/>
              <a:defRPr sz="1000">
                <a:solidFill>
                  <a:schemeClr val="tx1"/>
                </a:solidFill>
                <a:latin typeface="KBH Tekst" panose="00000500000000000000" pitchFamily="2" charset="0"/>
              </a:defRPr>
            </a:lvl5pPr>
          </a:lstStyle>
          <a:p>
            <a:pPr lvl="0"/>
            <a:r>
              <a:rPr lang="da-DK" dirty="0"/>
              <a:t>Klik for at tilføje oplægsholder / enhed</a:t>
            </a:r>
          </a:p>
        </p:txBody>
      </p:sp>
      <p:sp>
        <p:nvSpPr>
          <p:cNvPr id="21" name="Text Placeholder 17">
            <a:extLst>
              <a:ext uri="{FF2B5EF4-FFF2-40B4-BE49-F238E27FC236}">
                <a16:creationId xmlns:a16="http://schemas.microsoft.com/office/drawing/2014/main" id="{830B9519-277F-4E54-8FC0-8193A0D06895}"/>
              </a:ext>
            </a:extLst>
          </p:cNvPr>
          <p:cNvSpPr>
            <a:spLocks noGrp="1"/>
          </p:cNvSpPr>
          <p:nvPr>
            <p:ph type="body" sz="quarter" idx="20" hasCustomPrompt="1"/>
          </p:nvPr>
        </p:nvSpPr>
        <p:spPr>
          <a:xfrm>
            <a:off x="4423998" y="531101"/>
            <a:ext cx="3111539" cy="180000"/>
          </a:xfrm>
        </p:spPr>
        <p:txBody>
          <a:bodyPr anchor="t" anchorCtr="0"/>
          <a:lstStyle>
            <a:lvl1pPr marL="0" indent="0">
              <a:spcAft>
                <a:spcPts val="0"/>
              </a:spcAft>
              <a:buNone/>
              <a:defRPr sz="1000">
                <a:solidFill>
                  <a:schemeClr val="tx1"/>
                </a:solidFill>
                <a:latin typeface="KBH Tekst" panose="00000500000000000000" pitchFamily="2" charset="0"/>
              </a:defRPr>
            </a:lvl1pPr>
            <a:lvl2pPr marL="0" indent="0">
              <a:spcAft>
                <a:spcPts val="0"/>
              </a:spcAft>
              <a:buNone/>
              <a:defRPr sz="1000">
                <a:latin typeface="KBH Tekst" panose="00000500000000000000" pitchFamily="2" charset="0"/>
              </a:defRPr>
            </a:lvl2pPr>
            <a:lvl3pPr marL="0" indent="0">
              <a:spcAft>
                <a:spcPts val="0"/>
              </a:spcAft>
              <a:buNone/>
              <a:defRPr sz="1000">
                <a:latin typeface="KBH Tekst" panose="00000500000000000000" pitchFamily="2" charset="0"/>
              </a:defRPr>
            </a:lvl3pPr>
            <a:lvl4pPr marL="0" indent="0">
              <a:spcAft>
                <a:spcPts val="0"/>
              </a:spcAft>
              <a:buNone/>
              <a:defRPr sz="1000">
                <a:latin typeface="KBH Tekst" panose="00000500000000000000" pitchFamily="2" charset="0"/>
              </a:defRPr>
            </a:lvl4pPr>
            <a:lvl5pPr marL="0" indent="0">
              <a:spcAft>
                <a:spcPts val="0"/>
              </a:spcAft>
              <a:buNone/>
              <a:defRPr sz="1000">
                <a:latin typeface="KBH Tekst" panose="00000500000000000000" pitchFamily="2" charset="0"/>
              </a:defRPr>
            </a:lvl5pPr>
          </a:lstStyle>
          <a:p>
            <a:pPr lvl="0"/>
            <a:r>
              <a:rPr lang="da-DK" dirty="0"/>
              <a:t>Klik for at tilføje forvaltningsnavn</a:t>
            </a:r>
          </a:p>
        </p:txBody>
      </p:sp>
      <p:sp>
        <p:nvSpPr>
          <p:cNvPr id="12" name="Freeform 5">
            <a:extLst>
              <a:ext uri="{FF2B5EF4-FFF2-40B4-BE49-F238E27FC236}">
                <a16:creationId xmlns:a16="http://schemas.microsoft.com/office/drawing/2014/main" id="{B0F9BB00-3F45-4846-ADFA-64E77FFC9713}"/>
              </a:ext>
            </a:extLst>
          </p:cNvPr>
          <p:cNvSpPr>
            <a:spLocks noChangeAspect="1" noEditPoints="1"/>
          </p:cNvSpPr>
          <p:nvPr userDrawn="1"/>
        </p:nvSpPr>
        <p:spPr bwMode="auto">
          <a:xfrm>
            <a:off x="6508735" y="5068798"/>
            <a:ext cx="1027807" cy="1069200"/>
          </a:xfrm>
          <a:custGeom>
            <a:avLst/>
            <a:gdLst>
              <a:gd name="T0" fmla="*/ 629 w 1308"/>
              <a:gd name="T1" fmla="*/ 309 h 1360"/>
              <a:gd name="T2" fmla="*/ 799 w 1308"/>
              <a:gd name="T3" fmla="*/ 354 h 1360"/>
              <a:gd name="T4" fmla="*/ 789 w 1308"/>
              <a:gd name="T5" fmla="*/ 317 h 1360"/>
              <a:gd name="T6" fmla="*/ 678 w 1308"/>
              <a:gd name="T7" fmla="*/ 475 h 1360"/>
              <a:gd name="T8" fmla="*/ 577 w 1308"/>
              <a:gd name="T9" fmla="*/ 453 h 1360"/>
              <a:gd name="T10" fmla="*/ 454 w 1308"/>
              <a:gd name="T11" fmla="*/ 521 h 1360"/>
              <a:gd name="T12" fmla="*/ 719 w 1308"/>
              <a:gd name="T13" fmla="*/ 577 h 1360"/>
              <a:gd name="T14" fmla="*/ 602 w 1308"/>
              <a:gd name="T15" fmla="*/ 749 h 1360"/>
              <a:gd name="T16" fmla="*/ 719 w 1308"/>
              <a:gd name="T17" fmla="*/ 604 h 1360"/>
              <a:gd name="T18" fmla="*/ 651 w 1308"/>
              <a:gd name="T19" fmla="*/ 274 h 1360"/>
              <a:gd name="T20" fmla="*/ 449 w 1308"/>
              <a:gd name="T21" fmla="*/ 579 h 1360"/>
              <a:gd name="T22" fmla="*/ 422 w 1308"/>
              <a:gd name="T23" fmla="*/ 539 h 1360"/>
              <a:gd name="T24" fmla="*/ 356 w 1308"/>
              <a:gd name="T25" fmla="*/ 539 h 1360"/>
              <a:gd name="T26" fmla="*/ 358 w 1308"/>
              <a:gd name="T27" fmla="*/ 626 h 1360"/>
              <a:gd name="T28" fmla="*/ 891 w 1308"/>
              <a:gd name="T29" fmla="*/ 521 h 1360"/>
              <a:gd name="T30" fmla="*/ 890 w 1308"/>
              <a:gd name="T31" fmla="*/ 626 h 1360"/>
              <a:gd name="T32" fmla="*/ 900 w 1308"/>
              <a:gd name="T33" fmla="*/ 568 h 1360"/>
              <a:gd name="T34" fmla="*/ 848 w 1308"/>
              <a:gd name="T35" fmla="*/ 539 h 1360"/>
              <a:gd name="T36" fmla="*/ 796 w 1308"/>
              <a:gd name="T37" fmla="*/ 568 h 1360"/>
              <a:gd name="T38" fmla="*/ 805 w 1308"/>
              <a:gd name="T39" fmla="*/ 626 h 1360"/>
              <a:gd name="T40" fmla="*/ 423 w 1308"/>
              <a:gd name="T41" fmla="*/ 334 h 1360"/>
              <a:gd name="T42" fmla="*/ 512 w 1308"/>
              <a:gd name="T43" fmla="*/ 385 h 1360"/>
              <a:gd name="T44" fmla="*/ 929 w 1308"/>
              <a:gd name="T45" fmla="*/ 843 h 1360"/>
              <a:gd name="T46" fmla="*/ 480 w 1308"/>
              <a:gd name="T47" fmla="*/ 890 h 1360"/>
              <a:gd name="T48" fmla="*/ 397 w 1308"/>
              <a:gd name="T49" fmla="*/ 908 h 1360"/>
              <a:gd name="T50" fmla="*/ 862 w 1308"/>
              <a:gd name="T51" fmla="*/ 908 h 1360"/>
              <a:gd name="T52" fmla="*/ 777 w 1308"/>
              <a:gd name="T53" fmla="*/ 978 h 1360"/>
              <a:gd name="T54" fmla="*/ 328 w 1308"/>
              <a:gd name="T55" fmla="*/ 939 h 1360"/>
              <a:gd name="T56" fmla="*/ 931 w 1308"/>
              <a:gd name="T57" fmla="*/ 939 h 1360"/>
              <a:gd name="T58" fmla="*/ 629 w 1308"/>
              <a:gd name="T59" fmla="*/ 1029 h 1360"/>
              <a:gd name="T60" fmla="*/ 238 w 1308"/>
              <a:gd name="T61" fmla="*/ 1117 h 1360"/>
              <a:gd name="T62" fmla="*/ 200 w 1308"/>
              <a:gd name="T63" fmla="*/ 1203 h 1360"/>
              <a:gd name="T64" fmla="*/ 367 w 1308"/>
              <a:gd name="T65" fmla="*/ 1228 h 1360"/>
              <a:gd name="T66" fmla="*/ 345 w 1308"/>
              <a:gd name="T67" fmla="*/ 1243 h 1360"/>
              <a:gd name="T68" fmla="*/ 841 w 1308"/>
              <a:gd name="T69" fmla="*/ 1251 h 1360"/>
              <a:gd name="T70" fmla="*/ 1167 w 1308"/>
              <a:gd name="T71" fmla="*/ 856 h 1360"/>
              <a:gd name="T72" fmla="*/ 1276 w 1308"/>
              <a:gd name="T73" fmla="*/ 883 h 1360"/>
              <a:gd name="T74" fmla="*/ 1233 w 1308"/>
              <a:gd name="T75" fmla="*/ 826 h 1360"/>
              <a:gd name="T76" fmla="*/ 782 w 1308"/>
              <a:gd name="T77" fmla="*/ 114 h 1360"/>
              <a:gd name="T78" fmla="*/ 786 w 1308"/>
              <a:gd name="T79" fmla="*/ 86 h 1360"/>
              <a:gd name="T80" fmla="*/ 852 w 1308"/>
              <a:gd name="T81" fmla="*/ 89 h 1360"/>
              <a:gd name="T82" fmla="*/ 1116 w 1308"/>
              <a:gd name="T83" fmla="*/ 312 h 1360"/>
              <a:gd name="T84" fmla="*/ 1101 w 1308"/>
              <a:gd name="T85" fmla="*/ 258 h 1360"/>
              <a:gd name="T86" fmla="*/ 629 w 1308"/>
              <a:gd name="T87" fmla="*/ 1360 h 1360"/>
              <a:gd name="T88" fmla="*/ 1177 w 1308"/>
              <a:gd name="T89" fmla="*/ 531 h 1360"/>
              <a:gd name="T90" fmla="*/ 1254 w 1308"/>
              <a:gd name="T91" fmla="*/ 414 h 1360"/>
              <a:gd name="T92" fmla="*/ 1177 w 1308"/>
              <a:gd name="T93" fmla="*/ 531 h 1360"/>
              <a:gd name="T94" fmla="*/ 1236 w 1308"/>
              <a:gd name="T95" fmla="*/ 615 h 1360"/>
              <a:gd name="T96" fmla="*/ 1308 w 1308"/>
              <a:gd name="T97" fmla="*/ 687 h 1360"/>
              <a:gd name="T98" fmla="*/ 1049 w 1308"/>
              <a:gd name="T99" fmla="*/ 144 h 1360"/>
              <a:gd name="T100" fmla="*/ 948 w 1308"/>
              <a:gd name="T101" fmla="*/ 180 h 1360"/>
              <a:gd name="T102" fmla="*/ 1126 w 1308"/>
              <a:gd name="T103" fmla="*/ 1056 h 1360"/>
              <a:gd name="T104" fmla="*/ 1140 w 1308"/>
              <a:gd name="T105" fmla="*/ 1033 h 1360"/>
              <a:gd name="T106" fmla="*/ 1051 w 1308"/>
              <a:gd name="T107" fmla="*/ 1085 h 1360"/>
              <a:gd name="T108" fmla="*/ 61 w 1308"/>
              <a:gd name="T109" fmla="*/ 983 h 1360"/>
              <a:gd name="T110" fmla="*/ 125 w 1308"/>
              <a:gd name="T111" fmla="*/ 922 h 1360"/>
              <a:gd name="T112" fmla="*/ 459 w 1308"/>
              <a:gd name="T113" fmla="*/ 139 h 1360"/>
              <a:gd name="T114" fmla="*/ 365 w 1308"/>
              <a:gd name="T115" fmla="*/ 57 h 1360"/>
              <a:gd name="T116" fmla="*/ 642 w 1308"/>
              <a:gd name="T117" fmla="*/ 112 h 1360"/>
              <a:gd name="T118" fmla="*/ 564 w 1308"/>
              <a:gd name="T119" fmla="*/ 49 h 1360"/>
              <a:gd name="T120" fmla="*/ 642 w 1308"/>
              <a:gd name="T121" fmla="*/ 112 h 1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08" h="1360">
                <a:moveTo>
                  <a:pt x="695" y="425"/>
                </a:moveTo>
                <a:cubicBezTo>
                  <a:pt x="695" y="432"/>
                  <a:pt x="695" y="432"/>
                  <a:pt x="695" y="432"/>
                </a:cubicBezTo>
                <a:cubicBezTo>
                  <a:pt x="563" y="432"/>
                  <a:pt x="563" y="432"/>
                  <a:pt x="563" y="432"/>
                </a:cubicBezTo>
                <a:cubicBezTo>
                  <a:pt x="563" y="425"/>
                  <a:pt x="563" y="425"/>
                  <a:pt x="563" y="425"/>
                </a:cubicBezTo>
                <a:cubicBezTo>
                  <a:pt x="563" y="425"/>
                  <a:pt x="563" y="425"/>
                  <a:pt x="563" y="425"/>
                </a:cubicBezTo>
                <a:cubicBezTo>
                  <a:pt x="563" y="410"/>
                  <a:pt x="629" y="309"/>
                  <a:pt x="629" y="309"/>
                </a:cubicBezTo>
                <a:cubicBezTo>
                  <a:pt x="629" y="309"/>
                  <a:pt x="695" y="410"/>
                  <a:pt x="695" y="425"/>
                </a:cubicBezTo>
                <a:close/>
                <a:moveTo>
                  <a:pt x="789" y="317"/>
                </a:moveTo>
                <a:cubicBezTo>
                  <a:pt x="777" y="316"/>
                  <a:pt x="766" y="320"/>
                  <a:pt x="758" y="328"/>
                </a:cubicBezTo>
                <a:cubicBezTo>
                  <a:pt x="757" y="328"/>
                  <a:pt x="758" y="329"/>
                  <a:pt x="758" y="329"/>
                </a:cubicBezTo>
                <a:cubicBezTo>
                  <a:pt x="763" y="327"/>
                  <a:pt x="769" y="327"/>
                  <a:pt x="775" y="329"/>
                </a:cubicBezTo>
                <a:cubicBezTo>
                  <a:pt x="787" y="332"/>
                  <a:pt x="797" y="342"/>
                  <a:pt x="799" y="354"/>
                </a:cubicBezTo>
                <a:cubicBezTo>
                  <a:pt x="802" y="375"/>
                  <a:pt x="787" y="392"/>
                  <a:pt x="767" y="392"/>
                </a:cubicBezTo>
                <a:cubicBezTo>
                  <a:pt x="764" y="392"/>
                  <a:pt x="761" y="391"/>
                  <a:pt x="758" y="391"/>
                </a:cubicBezTo>
                <a:cubicBezTo>
                  <a:pt x="758" y="390"/>
                  <a:pt x="757" y="391"/>
                  <a:pt x="758" y="392"/>
                </a:cubicBezTo>
                <a:cubicBezTo>
                  <a:pt x="765" y="399"/>
                  <a:pt x="775" y="403"/>
                  <a:pt x="786" y="403"/>
                </a:cubicBezTo>
                <a:cubicBezTo>
                  <a:pt x="811" y="403"/>
                  <a:pt x="830" y="382"/>
                  <a:pt x="829" y="358"/>
                </a:cubicBezTo>
                <a:cubicBezTo>
                  <a:pt x="828" y="336"/>
                  <a:pt x="810" y="318"/>
                  <a:pt x="789" y="317"/>
                </a:cubicBezTo>
                <a:moveTo>
                  <a:pt x="698" y="556"/>
                </a:moveTo>
                <a:cubicBezTo>
                  <a:pt x="698" y="556"/>
                  <a:pt x="693" y="522"/>
                  <a:pt x="693" y="511"/>
                </a:cubicBezTo>
                <a:cubicBezTo>
                  <a:pt x="693" y="495"/>
                  <a:pt x="709" y="489"/>
                  <a:pt x="709" y="489"/>
                </a:cubicBezTo>
                <a:cubicBezTo>
                  <a:pt x="711" y="453"/>
                  <a:pt x="711" y="453"/>
                  <a:pt x="711" y="453"/>
                </a:cubicBezTo>
                <a:cubicBezTo>
                  <a:pt x="681" y="453"/>
                  <a:pt x="681" y="453"/>
                  <a:pt x="681" y="453"/>
                </a:cubicBezTo>
                <a:cubicBezTo>
                  <a:pt x="678" y="475"/>
                  <a:pt x="678" y="475"/>
                  <a:pt x="678" y="475"/>
                </a:cubicBezTo>
                <a:cubicBezTo>
                  <a:pt x="652" y="475"/>
                  <a:pt x="652" y="475"/>
                  <a:pt x="652" y="475"/>
                </a:cubicBezTo>
                <a:cubicBezTo>
                  <a:pt x="649" y="453"/>
                  <a:pt x="649" y="453"/>
                  <a:pt x="649" y="453"/>
                </a:cubicBezTo>
                <a:cubicBezTo>
                  <a:pt x="609" y="453"/>
                  <a:pt x="609" y="453"/>
                  <a:pt x="609" y="453"/>
                </a:cubicBezTo>
                <a:cubicBezTo>
                  <a:pt x="606" y="475"/>
                  <a:pt x="606" y="475"/>
                  <a:pt x="606" y="475"/>
                </a:cubicBezTo>
                <a:cubicBezTo>
                  <a:pt x="580" y="475"/>
                  <a:pt x="580" y="475"/>
                  <a:pt x="580" y="475"/>
                </a:cubicBezTo>
                <a:cubicBezTo>
                  <a:pt x="577" y="453"/>
                  <a:pt x="577" y="453"/>
                  <a:pt x="577" y="453"/>
                </a:cubicBezTo>
                <a:cubicBezTo>
                  <a:pt x="548" y="453"/>
                  <a:pt x="548" y="453"/>
                  <a:pt x="548" y="453"/>
                </a:cubicBezTo>
                <a:cubicBezTo>
                  <a:pt x="550" y="489"/>
                  <a:pt x="550" y="489"/>
                  <a:pt x="550" y="489"/>
                </a:cubicBezTo>
                <a:cubicBezTo>
                  <a:pt x="550" y="489"/>
                  <a:pt x="565" y="495"/>
                  <a:pt x="565" y="511"/>
                </a:cubicBezTo>
                <a:cubicBezTo>
                  <a:pt x="565" y="522"/>
                  <a:pt x="561" y="556"/>
                  <a:pt x="561" y="556"/>
                </a:cubicBezTo>
                <a:lnTo>
                  <a:pt x="698" y="556"/>
                </a:lnTo>
                <a:close/>
                <a:moveTo>
                  <a:pt x="454" y="521"/>
                </a:moveTo>
                <a:cubicBezTo>
                  <a:pt x="454" y="511"/>
                  <a:pt x="454" y="511"/>
                  <a:pt x="454" y="511"/>
                </a:cubicBezTo>
                <a:cubicBezTo>
                  <a:pt x="454" y="484"/>
                  <a:pt x="435" y="468"/>
                  <a:pt x="411" y="468"/>
                </a:cubicBezTo>
                <a:cubicBezTo>
                  <a:pt x="387" y="468"/>
                  <a:pt x="367" y="484"/>
                  <a:pt x="367" y="511"/>
                </a:cubicBezTo>
                <a:cubicBezTo>
                  <a:pt x="367" y="521"/>
                  <a:pt x="367" y="521"/>
                  <a:pt x="367" y="521"/>
                </a:cubicBezTo>
                <a:lnTo>
                  <a:pt x="454" y="521"/>
                </a:lnTo>
                <a:close/>
                <a:moveTo>
                  <a:pt x="719" y="577"/>
                </a:moveTo>
                <a:cubicBezTo>
                  <a:pt x="540" y="577"/>
                  <a:pt x="540" y="577"/>
                  <a:pt x="540" y="577"/>
                </a:cubicBezTo>
                <a:cubicBezTo>
                  <a:pt x="540" y="604"/>
                  <a:pt x="540" y="604"/>
                  <a:pt x="540" y="604"/>
                </a:cubicBezTo>
                <a:cubicBezTo>
                  <a:pt x="540" y="604"/>
                  <a:pt x="551" y="609"/>
                  <a:pt x="551" y="622"/>
                </a:cubicBezTo>
                <a:cubicBezTo>
                  <a:pt x="551" y="647"/>
                  <a:pt x="531" y="745"/>
                  <a:pt x="535" y="816"/>
                </a:cubicBezTo>
                <a:cubicBezTo>
                  <a:pt x="598" y="816"/>
                  <a:pt x="598" y="816"/>
                  <a:pt x="598" y="816"/>
                </a:cubicBezTo>
                <a:cubicBezTo>
                  <a:pt x="602" y="749"/>
                  <a:pt x="602" y="749"/>
                  <a:pt x="602" y="749"/>
                </a:cubicBezTo>
                <a:cubicBezTo>
                  <a:pt x="604" y="732"/>
                  <a:pt x="615" y="722"/>
                  <a:pt x="629" y="722"/>
                </a:cubicBezTo>
                <a:cubicBezTo>
                  <a:pt x="643" y="722"/>
                  <a:pt x="654" y="732"/>
                  <a:pt x="656" y="749"/>
                </a:cubicBezTo>
                <a:cubicBezTo>
                  <a:pt x="661" y="816"/>
                  <a:pt x="661" y="816"/>
                  <a:pt x="661" y="816"/>
                </a:cubicBezTo>
                <a:cubicBezTo>
                  <a:pt x="724" y="816"/>
                  <a:pt x="724" y="816"/>
                  <a:pt x="724" y="816"/>
                </a:cubicBezTo>
                <a:cubicBezTo>
                  <a:pt x="727" y="745"/>
                  <a:pt x="708" y="647"/>
                  <a:pt x="708" y="622"/>
                </a:cubicBezTo>
                <a:cubicBezTo>
                  <a:pt x="708" y="609"/>
                  <a:pt x="719" y="604"/>
                  <a:pt x="719" y="604"/>
                </a:cubicBezTo>
                <a:cubicBezTo>
                  <a:pt x="719" y="577"/>
                  <a:pt x="719" y="577"/>
                  <a:pt x="719" y="577"/>
                </a:cubicBezTo>
                <a:moveTo>
                  <a:pt x="651" y="274"/>
                </a:moveTo>
                <a:cubicBezTo>
                  <a:pt x="651" y="262"/>
                  <a:pt x="641" y="252"/>
                  <a:pt x="629" y="252"/>
                </a:cubicBezTo>
                <a:cubicBezTo>
                  <a:pt x="617" y="252"/>
                  <a:pt x="607" y="262"/>
                  <a:pt x="607" y="274"/>
                </a:cubicBezTo>
                <a:cubicBezTo>
                  <a:pt x="607" y="286"/>
                  <a:pt x="617" y="296"/>
                  <a:pt x="629" y="296"/>
                </a:cubicBezTo>
                <a:cubicBezTo>
                  <a:pt x="641" y="296"/>
                  <a:pt x="651" y="286"/>
                  <a:pt x="651" y="274"/>
                </a:cubicBezTo>
                <a:moveTo>
                  <a:pt x="453" y="626"/>
                </a:moveTo>
                <a:cubicBezTo>
                  <a:pt x="464" y="626"/>
                  <a:pt x="464" y="626"/>
                  <a:pt x="464" y="626"/>
                </a:cubicBezTo>
                <a:cubicBezTo>
                  <a:pt x="464" y="610"/>
                  <a:pt x="464" y="610"/>
                  <a:pt x="464" y="610"/>
                </a:cubicBezTo>
                <a:cubicBezTo>
                  <a:pt x="464" y="610"/>
                  <a:pt x="450" y="607"/>
                  <a:pt x="450" y="593"/>
                </a:cubicBezTo>
                <a:cubicBezTo>
                  <a:pt x="450" y="593"/>
                  <a:pt x="450" y="593"/>
                  <a:pt x="450" y="593"/>
                </a:cubicBezTo>
                <a:cubicBezTo>
                  <a:pt x="449" y="579"/>
                  <a:pt x="449" y="579"/>
                  <a:pt x="449" y="579"/>
                </a:cubicBezTo>
                <a:cubicBezTo>
                  <a:pt x="463" y="568"/>
                  <a:pt x="463" y="568"/>
                  <a:pt x="463" y="568"/>
                </a:cubicBezTo>
                <a:cubicBezTo>
                  <a:pt x="465" y="539"/>
                  <a:pt x="465" y="539"/>
                  <a:pt x="465" y="539"/>
                </a:cubicBezTo>
                <a:cubicBezTo>
                  <a:pt x="446" y="539"/>
                  <a:pt x="446" y="539"/>
                  <a:pt x="446" y="539"/>
                </a:cubicBezTo>
                <a:cubicBezTo>
                  <a:pt x="443" y="560"/>
                  <a:pt x="443" y="560"/>
                  <a:pt x="443" y="560"/>
                </a:cubicBezTo>
                <a:cubicBezTo>
                  <a:pt x="424" y="560"/>
                  <a:pt x="424" y="560"/>
                  <a:pt x="424" y="560"/>
                </a:cubicBezTo>
                <a:cubicBezTo>
                  <a:pt x="422" y="539"/>
                  <a:pt x="422" y="539"/>
                  <a:pt x="422" y="539"/>
                </a:cubicBezTo>
                <a:cubicBezTo>
                  <a:pt x="411" y="539"/>
                  <a:pt x="411" y="539"/>
                  <a:pt x="411" y="539"/>
                </a:cubicBezTo>
                <a:cubicBezTo>
                  <a:pt x="400" y="539"/>
                  <a:pt x="400" y="539"/>
                  <a:pt x="400" y="539"/>
                </a:cubicBezTo>
                <a:cubicBezTo>
                  <a:pt x="397" y="560"/>
                  <a:pt x="397" y="560"/>
                  <a:pt x="397" y="560"/>
                </a:cubicBezTo>
                <a:cubicBezTo>
                  <a:pt x="378" y="560"/>
                  <a:pt x="378" y="560"/>
                  <a:pt x="378" y="560"/>
                </a:cubicBezTo>
                <a:cubicBezTo>
                  <a:pt x="376" y="539"/>
                  <a:pt x="376" y="539"/>
                  <a:pt x="376" y="539"/>
                </a:cubicBezTo>
                <a:cubicBezTo>
                  <a:pt x="356" y="539"/>
                  <a:pt x="356" y="539"/>
                  <a:pt x="356" y="539"/>
                </a:cubicBezTo>
                <a:cubicBezTo>
                  <a:pt x="359" y="568"/>
                  <a:pt x="359" y="568"/>
                  <a:pt x="359" y="568"/>
                </a:cubicBezTo>
                <a:cubicBezTo>
                  <a:pt x="372" y="579"/>
                  <a:pt x="372" y="579"/>
                  <a:pt x="372" y="579"/>
                </a:cubicBezTo>
                <a:cubicBezTo>
                  <a:pt x="371" y="593"/>
                  <a:pt x="371" y="593"/>
                  <a:pt x="371" y="593"/>
                </a:cubicBezTo>
                <a:cubicBezTo>
                  <a:pt x="371" y="593"/>
                  <a:pt x="371" y="593"/>
                  <a:pt x="371" y="593"/>
                </a:cubicBezTo>
                <a:cubicBezTo>
                  <a:pt x="371" y="607"/>
                  <a:pt x="358" y="610"/>
                  <a:pt x="358" y="610"/>
                </a:cubicBezTo>
                <a:cubicBezTo>
                  <a:pt x="358" y="626"/>
                  <a:pt x="358" y="626"/>
                  <a:pt x="358" y="626"/>
                </a:cubicBezTo>
                <a:cubicBezTo>
                  <a:pt x="368" y="626"/>
                  <a:pt x="368" y="626"/>
                  <a:pt x="368" y="626"/>
                </a:cubicBezTo>
                <a:cubicBezTo>
                  <a:pt x="368" y="680"/>
                  <a:pt x="341" y="758"/>
                  <a:pt x="341" y="816"/>
                </a:cubicBezTo>
                <a:cubicBezTo>
                  <a:pt x="411" y="816"/>
                  <a:pt x="411" y="816"/>
                  <a:pt x="411" y="816"/>
                </a:cubicBezTo>
                <a:cubicBezTo>
                  <a:pt x="481" y="816"/>
                  <a:pt x="481" y="816"/>
                  <a:pt x="481" y="816"/>
                </a:cubicBezTo>
                <a:cubicBezTo>
                  <a:pt x="481" y="758"/>
                  <a:pt x="454" y="680"/>
                  <a:pt x="453" y="626"/>
                </a:cubicBezTo>
                <a:close/>
                <a:moveTo>
                  <a:pt x="891" y="521"/>
                </a:moveTo>
                <a:cubicBezTo>
                  <a:pt x="891" y="511"/>
                  <a:pt x="891" y="511"/>
                  <a:pt x="891" y="511"/>
                </a:cubicBezTo>
                <a:cubicBezTo>
                  <a:pt x="891" y="484"/>
                  <a:pt x="872" y="468"/>
                  <a:pt x="848" y="468"/>
                </a:cubicBezTo>
                <a:cubicBezTo>
                  <a:pt x="824" y="468"/>
                  <a:pt x="804" y="484"/>
                  <a:pt x="804" y="511"/>
                </a:cubicBezTo>
                <a:cubicBezTo>
                  <a:pt x="804" y="521"/>
                  <a:pt x="804" y="521"/>
                  <a:pt x="804" y="521"/>
                </a:cubicBezTo>
                <a:lnTo>
                  <a:pt x="891" y="521"/>
                </a:lnTo>
                <a:close/>
                <a:moveTo>
                  <a:pt x="890" y="626"/>
                </a:moveTo>
                <a:cubicBezTo>
                  <a:pt x="901" y="626"/>
                  <a:pt x="901" y="626"/>
                  <a:pt x="901" y="626"/>
                </a:cubicBezTo>
                <a:cubicBezTo>
                  <a:pt x="901" y="610"/>
                  <a:pt x="901" y="610"/>
                  <a:pt x="901" y="610"/>
                </a:cubicBezTo>
                <a:cubicBezTo>
                  <a:pt x="901" y="610"/>
                  <a:pt x="887" y="607"/>
                  <a:pt x="887" y="593"/>
                </a:cubicBezTo>
                <a:cubicBezTo>
                  <a:pt x="887" y="593"/>
                  <a:pt x="887" y="593"/>
                  <a:pt x="887" y="593"/>
                </a:cubicBezTo>
                <a:cubicBezTo>
                  <a:pt x="886" y="579"/>
                  <a:pt x="886" y="579"/>
                  <a:pt x="886" y="579"/>
                </a:cubicBezTo>
                <a:cubicBezTo>
                  <a:pt x="900" y="568"/>
                  <a:pt x="900" y="568"/>
                  <a:pt x="900" y="568"/>
                </a:cubicBezTo>
                <a:cubicBezTo>
                  <a:pt x="902" y="539"/>
                  <a:pt x="902" y="539"/>
                  <a:pt x="902" y="539"/>
                </a:cubicBezTo>
                <a:cubicBezTo>
                  <a:pt x="883" y="539"/>
                  <a:pt x="883" y="539"/>
                  <a:pt x="883" y="539"/>
                </a:cubicBezTo>
                <a:cubicBezTo>
                  <a:pt x="880" y="560"/>
                  <a:pt x="880" y="560"/>
                  <a:pt x="880" y="560"/>
                </a:cubicBezTo>
                <a:cubicBezTo>
                  <a:pt x="861" y="560"/>
                  <a:pt x="861" y="560"/>
                  <a:pt x="861" y="560"/>
                </a:cubicBezTo>
                <a:cubicBezTo>
                  <a:pt x="859" y="539"/>
                  <a:pt x="859" y="539"/>
                  <a:pt x="859" y="539"/>
                </a:cubicBezTo>
                <a:cubicBezTo>
                  <a:pt x="848" y="539"/>
                  <a:pt x="848" y="539"/>
                  <a:pt x="848" y="539"/>
                </a:cubicBezTo>
                <a:cubicBezTo>
                  <a:pt x="837" y="539"/>
                  <a:pt x="837" y="539"/>
                  <a:pt x="837" y="539"/>
                </a:cubicBezTo>
                <a:cubicBezTo>
                  <a:pt x="834" y="560"/>
                  <a:pt x="834" y="560"/>
                  <a:pt x="834" y="560"/>
                </a:cubicBezTo>
                <a:cubicBezTo>
                  <a:pt x="815" y="560"/>
                  <a:pt x="815" y="560"/>
                  <a:pt x="815" y="560"/>
                </a:cubicBezTo>
                <a:cubicBezTo>
                  <a:pt x="813" y="539"/>
                  <a:pt x="813" y="539"/>
                  <a:pt x="813" y="539"/>
                </a:cubicBezTo>
                <a:cubicBezTo>
                  <a:pt x="793" y="539"/>
                  <a:pt x="793" y="539"/>
                  <a:pt x="793" y="539"/>
                </a:cubicBezTo>
                <a:cubicBezTo>
                  <a:pt x="796" y="568"/>
                  <a:pt x="796" y="568"/>
                  <a:pt x="796" y="568"/>
                </a:cubicBezTo>
                <a:cubicBezTo>
                  <a:pt x="809" y="579"/>
                  <a:pt x="809" y="579"/>
                  <a:pt x="809" y="579"/>
                </a:cubicBezTo>
                <a:cubicBezTo>
                  <a:pt x="808" y="593"/>
                  <a:pt x="808" y="593"/>
                  <a:pt x="808" y="593"/>
                </a:cubicBezTo>
                <a:cubicBezTo>
                  <a:pt x="808" y="593"/>
                  <a:pt x="808" y="593"/>
                  <a:pt x="808" y="593"/>
                </a:cubicBezTo>
                <a:cubicBezTo>
                  <a:pt x="808" y="607"/>
                  <a:pt x="794" y="610"/>
                  <a:pt x="794" y="610"/>
                </a:cubicBezTo>
                <a:cubicBezTo>
                  <a:pt x="794" y="626"/>
                  <a:pt x="794" y="626"/>
                  <a:pt x="794" y="626"/>
                </a:cubicBezTo>
                <a:cubicBezTo>
                  <a:pt x="805" y="626"/>
                  <a:pt x="805" y="626"/>
                  <a:pt x="805" y="626"/>
                </a:cubicBezTo>
                <a:cubicBezTo>
                  <a:pt x="805" y="680"/>
                  <a:pt x="778" y="758"/>
                  <a:pt x="778" y="816"/>
                </a:cubicBezTo>
                <a:cubicBezTo>
                  <a:pt x="848" y="816"/>
                  <a:pt x="848" y="816"/>
                  <a:pt x="848" y="816"/>
                </a:cubicBezTo>
                <a:cubicBezTo>
                  <a:pt x="918" y="816"/>
                  <a:pt x="918" y="816"/>
                  <a:pt x="918" y="816"/>
                </a:cubicBezTo>
                <a:cubicBezTo>
                  <a:pt x="918" y="758"/>
                  <a:pt x="891" y="680"/>
                  <a:pt x="890" y="626"/>
                </a:cubicBezTo>
                <a:close/>
                <a:moveTo>
                  <a:pt x="457" y="342"/>
                </a:moveTo>
                <a:cubicBezTo>
                  <a:pt x="423" y="334"/>
                  <a:pt x="423" y="334"/>
                  <a:pt x="423" y="334"/>
                </a:cubicBezTo>
                <a:cubicBezTo>
                  <a:pt x="446" y="360"/>
                  <a:pt x="446" y="360"/>
                  <a:pt x="446" y="360"/>
                </a:cubicBezTo>
                <a:cubicBezTo>
                  <a:pt x="423" y="385"/>
                  <a:pt x="423" y="385"/>
                  <a:pt x="423" y="385"/>
                </a:cubicBezTo>
                <a:cubicBezTo>
                  <a:pt x="457" y="378"/>
                  <a:pt x="457" y="378"/>
                  <a:pt x="457" y="378"/>
                </a:cubicBezTo>
                <a:cubicBezTo>
                  <a:pt x="467" y="411"/>
                  <a:pt x="467" y="411"/>
                  <a:pt x="467" y="411"/>
                </a:cubicBezTo>
                <a:cubicBezTo>
                  <a:pt x="478" y="378"/>
                  <a:pt x="478" y="378"/>
                  <a:pt x="478" y="378"/>
                </a:cubicBezTo>
                <a:cubicBezTo>
                  <a:pt x="512" y="385"/>
                  <a:pt x="512" y="385"/>
                  <a:pt x="512" y="385"/>
                </a:cubicBezTo>
                <a:cubicBezTo>
                  <a:pt x="488" y="360"/>
                  <a:pt x="488" y="360"/>
                  <a:pt x="488" y="360"/>
                </a:cubicBezTo>
                <a:cubicBezTo>
                  <a:pt x="512" y="334"/>
                  <a:pt x="512" y="334"/>
                  <a:pt x="512" y="334"/>
                </a:cubicBezTo>
                <a:cubicBezTo>
                  <a:pt x="478" y="342"/>
                  <a:pt x="478" y="342"/>
                  <a:pt x="478" y="342"/>
                </a:cubicBezTo>
                <a:cubicBezTo>
                  <a:pt x="467" y="308"/>
                  <a:pt x="467" y="308"/>
                  <a:pt x="467" y="308"/>
                </a:cubicBezTo>
                <a:lnTo>
                  <a:pt x="457" y="342"/>
                </a:lnTo>
                <a:close/>
                <a:moveTo>
                  <a:pt x="929" y="843"/>
                </a:moveTo>
                <a:cubicBezTo>
                  <a:pt x="886" y="843"/>
                  <a:pt x="863" y="860"/>
                  <a:pt x="843" y="871"/>
                </a:cubicBezTo>
                <a:cubicBezTo>
                  <a:pt x="826" y="880"/>
                  <a:pt x="811" y="890"/>
                  <a:pt x="779" y="890"/>
                </a:cubicBezTo>
                <a:cubicBezTo>
                  <a:pt x="747" y="890"/>
                  <a:pt x="731" y="880"/>
                  <a:pt x="714" y="871"/>
                </a:cubicBezTo>
                <a:cubicBezTo>
                  <a:pt x="694" y="860"/>
                  <a:pt x="672" y="847"/>
                  <a:pt x="629" y="847"/>
                </a:cubicBezTo>
                <a:cubicBezTo>
                  <a:pt x="587" y="847"/>
                  <a:pt x="564" y="860"/>
                  <a:pt x="545" y="871"/>
                </a:cubicBezTo>
                <a:cubicBezTo>
                  <a:pt x="527" y="880"/>
                  <a:pt x="512" y="890"/>
                  <a:pt x="480" y="890"/>
                </a:cubicBezTo>
                <a:cubicBezTo>
                  <a:pt x="448" y="890"/>
                  <a:pt x="433" y="880"/>
                  <a:pt x="415" y="871"/>
                </a:cubicBezTo>
                <a:cubicBezTo>
                  <a:pt x="395" y="860"/>
                  <a:pt x="373" y="843"/>
                  <a:pt x="330" y="843"/>
                </a:cubicBezTo>
                <a:cubicBezTo>
                  <a:pt x="303" y="843"/>
                  <a:pt x="271" y="852"/>
                  <a:pt x="271" y="852"/>
                </a:cubicBezTo>
                <a:cubicBezTo>
                  <a:pt x="294" y="892"/>
                  <a:pt x="294" y="892"/>
                  <a:pt x="294" y="892"/>
                </a:cubicBezTo>
                <a:cubicBezTo>
                  <a:pt x="294" y="892"/>
                  <a:pt x="313" y="889"/>
                  <a:pt x="330" y="889"/>
                </a:cubicBezTo>
                <a:cubicBezTo>
                  <a:pt x="362" y="889"/>
                  <a:pt x="379" y="898"/>
                  <a:pt x="397" y="908"/>
                </a:cubicBezTo>
                <a:cubicBezTo>
                  <a:pt x="417" y="919"/>
                  <a:pt x="433" y="934"/>
                  <a:pt x="476" y="934"/>
                </a:cubicBezTo>
                <a:cubicBezTo>
                  <a:pt x="519" y="934"/>
                  <a:pt x="542" y="920"/>
                  <a:pt x="562" y="909"/>
                </a:cubicBezTo>
                <a:cubicBezTo>
                  <a:pt x="580" y="899"/>
                  <a:pt x="598" y="891"/>
                  <a:pt x="629" y="891"/>
                </a:cubicBezTo>
                <a:cubicBezTo>
                  <a:pt x="661" y="891"/>
                  <a:pt x="679" y="899"/>
                  <a:pt x="696" y="909"/>
                </a:cubicBezTo>
                <a:cubicBezTo>
                  <a:pt x="716" y="920"/>
                  <a:pt x="740" y="934"/>
                  <a:pt x="782" y="934"/>
                </a:cubicBezTo>
                <a:cubicBezTo>
                  <a:pt x="825" y="934"/>
                  <a:pt x="842" y="919"/>
                  <a:pt x="862" y="908"/>
                </a:cubicBezTo>
                <a:cubicBezTo>
                  <a:pt x="879" y="898"/>
                  <a:pt x="897" y="889"/>
                  <a:pt x="929" y="889"/>
                </a:cubicBezTo>
                <a:cubicBezTo>
                  <a:pt x="945" y="889"/>
                  <a:pt x="965" y="892"/>
                  <a:pt x="965" y="892"/>
                </a:cubicBezTo>
                <a:cubicBezTo>
                  <a:pt x="988" y="852"/>
                  <a:pt x="988" y="852"/>
                  <a:pt x="988" y="852"/>
                </a:cubicBezTo>
                <a:cubicBezTo>
                  <a:pt x="988" y="852"/>
                  <a:pt x="956" y="843"/>
                  <a:pt x="929" y="843"/>
                </a:cubicBezTo>
                <a:close/>
                <a:moveTo>
                  <a:pt x="842" y="962"/>
                </a:moveTo>
                <a:cubicBezTo>
                  <a:pt x="825" y="972"/>
                  <a:pt x="808" y="978"/>
                  <a:pt x="777" y="978"/>
                </a:cubicBezTo>
                <a:cubicBezTo>
                  <a:pt x="745" y="978"/>
                  <a:pt x="728" y="971"/>
                  <a:pt x="711" y="961"/>
                </a:cubicBezTo>
                <a:cubicBezTo>
                  <a:pt x="692" y="951"/>
                  <a:pt x="670" y="937"/>
                  <a:pt x="629" y="937"/>
                </a:cubicBezTo>
                <a:cubicBezTo>
                  <a:pt x="588" y="937"/>
                  <a:pt x="566" y="951"/>
                  <a:pt x="547" y="961"/>
                </a:cubicBezTo>
                <a:cubicBezTo>
                  <a:pt x="530" y="971"/>
                  <a:pt x="513" y="978"/>
                  <a:pt x="482" y="978"/>
                </a:cubicBezTo>
                <a:cubicBezTo>
                  <a:pt x="451" y="978"/>
                  <a:pt x="433" y="972"/>
                  <a:pt x="416" y="962"/>
                </a:cubicBezTo>
                <a:cubicBezTo>
                  <a:pt x="397" y="952"/>
                  <a:pt x="371" y="934"/>
                  <a:pt x="328" y="939"/>
                </a:cubicBezTo>
                <a:cubicBezTo>
                  <a:pt x="393" y="1023"/>
                  <a:pt x="483" y="1022"/>
                  <a:pt x="483" y="1022"/>
                </a:cubicBezTo>
                <a:cubicBezTo>
                  <a:pt x="523" y="1022"/>
                  <a:pt x="545" y="1013"/>
                  <a:pt x="564" y="1003"/>
                </a:cubicBezTo>
                <a:cubicBezTo>
                  <a:pt x="581" y="993"/>
                  <a:pt x="599" y="982"/>
                  <a:pt x="629" y="982"/>
                </a:cubicBezTo>
                <a:cubicBezTo>
                  <a:pt x="660" y="982"/>
                  <a:pt x="677" y="993"/>
                  <a:pt x="694" y="1003"/>
                </a:cubicBezTo>
                <a:cubicBezTo>
                  <a:pt x="714" y="1013"/>
                  <a:pt x="736" y="1022"/>
                  <a:pt x="776" y="1022"/>
                </a:cubicBezTo>
                <a:cubicBezTo>
                  <a:pt x="776" y="1022"/>
                  <a:pt x="865" y="1023"/>
                  <a:pt x="931" y="939"/>
                </a:cubicBezTo>
                <a:cubicBezTo>
                  <a:pt x="887" y="934"/>
                  <a:pt x="862" y="952"/>
                  <a:pt x="842" y="962"/>
                </a:cubicBezTo>
                <a:close/>
                <a:moveTo>
                  <a:pt x="629" y="1029"/>
                </a:moveTo>
                <a:cubicBezTo>
                  <a:pt x="588" y="1029"/>
                  <a:pt x="570" y="1060"/>
                  <a:pt x="516" y="1060"/>
                </a:cubicBezTo>
                <a:cubicBezTo>
                  <a:pt x="537" y="1067"/>
                  <a:pt x="582" y="1077"/>
                  <a:pt x="629" y="1077"/>
                </a:cubicBezTo>
                <a:cubicBezTo>
                  <a:pt x="676" y="1077"/>
                  <a:pt x="722" y="1067"/>
                  <a:pt x="743" y="1060"/>
                </a:cubicBezTo>
                <a:cubicBezTo>
                  <a:pt x="688" y="1060"/>
                  <a:pt x="671" y="1029"/>
                  <a:pt x="629" y="1029"/>
                </a:cubicBezTo>
                <a:close/>
                <a:moveTo>
                  <a:pt x="172" y="1012"/>
                </a:moveTo>
                <a:cubicBezTo>
                  <a:pt x="189" y="1033"/>
                  <a:pt x="189" y="1033"/>
                  <a:pt x="189" y="1033"/>
                </a:cubicBezTo>
                <a:cubicBezTo>
                  <a:pt x="100" y="1101"/>
                  <a:pt x="100" y="1101"/>
                  <a:pt x="100" y="1101"/>
                </a:cubicBezTo>
                <a:cubicBezTo>
                  <a:pt x="83" y="1080"/>
                  <a:pt x="83" y="1080"/>
                  <a:pt x="83" y="1080"/>
                </a:cubicBezTo>
                <a:lnTo>
                  <a:pt x="172" y="1012"/>
                </a:lnTo>
                <a:close/>
                <a:moveTo>
                  <a:pt x="238" y="1117"/>
                </a:moveTo>
                <a:cubicBezTo>
                  <a:pt x="212" y="1095"/>
                  <a:pt x="212" y="1095"/>
                  <a:pt x="212" y="1095"/>
                </a:cubicBezTo>
                <a:cubicBezTo>
                  <a:pt x="227" y="1078"/>
                  <a:pt x="227" y="1078"/>
                  <a:pt x="227" y="1078"/>
                </a:cubicBezTo>
                <a:cubicBezTo>
                  <a:pt x="298" y="1139"/>
                  <a:pt x="298" y="1139"/>
                  <a:pt x="298" y="1139"/>
                </a:cubicBezTo>
                <a:cubicBezTo>
                  <a:pt x="283" y="1156"/>
                  <a:pt x="283" y="1156"/>
                  <a:pt x="283" y="1156"/>
                </a:cubicBezTo>
                <a:cubicBezTo>
                  <a:pt x="258" y="1134"/>
                  <a:pt x="258" y="1134"/>
                  <a:pt x="258" y="1134"/>
                </a:cubicBezTo>
                <a:cubicBezTo>
                  <a:pt x="200" y="1203"/>
                  <a:pt x="200" y="1203"/>
                  <a:pt x="200" y="1203"/>
                </a:cubicBezTo>
                <a:cubicBezTo>
                  <a:pt x="179" y="1185"/>
                  <a:pt x="179" y="1185"/>
                  <a:pt x="179" y="1185"/>
                </a:cubicBezTo>
                <a:lnTo>
                  <a:pt x="238" y="1117"/>
                </a:lnTo>
                <a:close/>
                <a:moveTo>
                  <a:pt x="345" y="1243"/>
                </a:moveTo>
                <a:cubicBezTo>
                  <a:pt x="332" y="1162"/>
                  <a:pt x="332" y="1162"/>
                  <a:pt x="332" y="1162"/>
                </a:cubicBezTo>
                <a:cubicBezTo>
                  <a:pt x="360" y="1178"/>
                  <a:pt x="360" y="1178"/>
                  <a:pt x="360" y="1178"/>
                </a:cubicBezTo>
                <a:cubicBezTo>
                  <a:pt x="367" y="1228"/>
                  <a:pt x="367" y="1228"/>
                  <a:pt x="367" y="1228"/>
                </a:cubicBezTo>
                <a:cubicBezTo>
                  <a:pt x="411" y="1202"/>
                  <a:pt x="411" y="1202"/>
                  <a:pt x="411" y="1202"/>
                </a:cubicBezTo>
                <a:cubicBezTo>
                  <a:pt x="441" y="1213"/>
                  <a:pt x="441" y="1213"/>
                  <a:pt x="441" y="1213"/>
                </a:cubicBezTo>
                <a:cubicBezTo>
                  <a:pt x="370" y="1254"/>
                  <a:pt x="370" y="1254"/>
                  <a:pt x="370" y="1254"/>
                </a:cubicBezTo>
                <a:cubicBezTo>
                  <a:pt x="350" y="1296"/>
                  <a:pt x="350" y="1296"/>
                  <a:pt x="350" y="1296"/>
                </a:cubicBezTo>
                <a:cubicBezTo>
                  <a:pt x="326" y="1285"/>
                  <a:pt x="326" y="1285"/>
                  <a:pt x="326" y="1285"/>
                </a:cubicBezTo>
                <a:lnTo>
                  <a:pt x="345" y="1243"/>
                </a:lnTo>
                <a:close/>
                <a:moveTo>
                  <a:pt x="756" y="1230"/>
                </a:moveTo>
                <a:cubicBezTo>
                  <a:pt x="838" y="1206"/>
                  <a:pt x="838" y="1206"/>
                  <a:pt x="838" y="1206"/>
                </a:cubicBezTo>
                <a:cubicBezTo>
                  <a:pt x="844" y="1227"/>
                  <a:pt x="844" y="1227"/>
                  <a:pt x="844" y="1227"/>
                </a:cubicBezTo>
                <a:cubicBezTo>
                  <a:pt x="788" y="1244"/>
                  <a:pt x="788" y="1244"/>
                  <a:pt x="788" y="1244"/>
                </a:cubicBezTo>
                <a:cubicBezTo>
                  <a:pt x="795" y="1265"/>
                  <a:pt x="795" y="1265"/>
                  <a:pt x="795" y="1265"/>
                </a:cubicBezTo>
                <a:cubicBezTo>
                  <a:pt x="841" y="1251"/>
                  <a:pt x="841" y="1251"/>
                  <a:pt x="841" y="1251"/>
                </a:cubicBezTo>
                <a:cubicBezTo>
                  <a:pt x="847" y="1273"/>
                  <a:pt x="847" y="1273"/>
                  <a:pt x="847" y="1273"/>
                </a:cubicBezTo>
                <a:cubicBezTo>
                  <a:pt x="801" y="1286"/>
                  <a:pt x="801" y="1286"/>
                  <a:pt x="801" y="1286"/>
                </a:cubicBezTo>
                <a:cubicBezTo>
                  <a:pt x="814" y="1330"/>
                  <a:pt x="814" y="1330"/>
                  <a:pt x="814" y="1330"/>
                </a:cubicBezTo>
                <a:cubicBezTo>
                  <a:pt x="788" y="1338"/>
                  <a:pt x="788" y="1338"/>
                  <a:pt x="788" y="1338"/>
                </a:cubicBezTo>
                <a:lnTo>
                  <a:pt x="756" y="1230"/>
                </a:lnTo>
                <a:close/>
                <a:moveTo>
                  <a:pt x="1167" y="856"/>
                </a:moveTo>
                <a:cubicBezTo>
                  <a:pt x="1179" y="807"/>
                  <a:pt x="1179" y="807"/>
                  <a:pt x="1179" y="807"/>
                </a:cubicBezTo>
                <a:cubicBezTo>
                  <a:pt x="1187" y="778"/>
                  <a:pt x="1205" y="768"/>
                  <a:pt x="1226" y="773"/>
                </a:cubicBezTo>
                <a:cubicBezTo>
                  <a:pt x="1250" y="779"/>
                  <a:pt x="1262" y="799"/>
                  <a:pt x="1255" y="830"/>
                </a:cubicBezTo>
                <a:cubicBezTo>
                  <a:pt x="1253" y="836"/>
                  <a:pt x="1250" y="843"/>
                  <a:pt x="1247" y="848"/>
                </a:cubicBezTo>
                <a:cubicBezTo>
                  <a:pt x="1283" y="857"/>
                  <a:pt x="1283" y="857"/>
                  <a:pt x="1283" y="857"/>
                </a:cubicBezTo>
                <a:cubicBezTo>
                  <a:pt x="1276" y="883"/>
                  <a:pt x="1276" y="883"/>
                  <a:pt x="1276" y="883"/>
                </a:cubicBezTo>
                <a:lnTo>
                  <a:pt x="1167" y="856"/>
                </a:lnTo>
                <a:close/>
                <a:moveTo>
                  <a:pt x="1221" y="800"/>
                </a:moveTo>
                <a:cubicBezTo>
                  <a:pt x="1212" y="798"/>
                  <a:pt x="1204" y="802"/>
                  <a:pt x="1201" y="814"/>
                </a:cubicBezTo>
                <a:cubicBezTo>
                  <a:pt x="1196" y="835"/>
                  <a:pt x="1196" y="835"/>
                  <a:pt x="1196" y="835"/>
                </a:cubicBezTo>
                <a:cubicBezTo>
                  <a:pt x="1226" y="843"/>
                  <a:pt x="1226" y="843"/>
                  <a:pt x="1226" y="843"/>
                </a:cubicBezTo>
                <a:cubicBezTo>
                  <a:pt x="1229" y="838"/>
                  <a:pt x="1232" y="831"/>
                  <a:pt x="1233" y="826"/>
                </a:cubicBezTo>
                <a:cubicBezTo>
                  <a:pt x="1237" y="812"/>
                  <a:pt x="1232" y="803"/>
                  <a:pt x="1221" y="800"/>
                </a:cubicBezTo>
                <a:close/>
                <a:moveTo>
                  <a:pt x="852" y="89"/>
                </a:moveTo>
                <a:cubicBezTo>
                  <a:pt x="845" y="124"/>
                  <a:pt x="813" y="144"/>
                  <a:pt x="778" y="137"/>
                </a:cubicBezTo>
                <a:cubicBezTo>
                  <a:pt x="759" y="134"/>
                  <a:pt x="743" y="124"/>
                  <a:pt x="735" y="108"/>
                </a:cubicBezTo>
                <a:cubicBezTo>
                  <a:pt x="757" y="96"/>
                  <a:pt x="757" y="96"/>
                  <a:pt x="757" y="96"/>
                </a:cubicBezTo>
                <a:cubicBezTo>
                  <a:pt x="761" y="104"/>
                  <a:pt x="771" y="112"/>
                  <a:pt x="782" y="114"/>
                </a:cubicBezTo>
                <a:cubicBezTo>
                  <a:pt x="804" y="119"/>
                  <a:pt x="822" y="106"/>
                  <a:pt x="826" y="85"/>
                </a:cubicBezTo>
                <a:cubicBezTo>
                  <a:pt x="830" y="61"/>
                  <a:pt x="818" y="44"/>
                  <a:pt x="797" y="40"/>
                </a:cubicBezTo>
                <a:cubicBezTo>
                  <a:pt x="785" y="38"/>
                  <a:pt x="773" y="42"/>
                  <a:pt x="766" y="46"/>
                </a:cubicBezTo>
                <a:cubicBezTo>
                  <a:pt x="763" y="60"/>
                  <a:pt x="763" y="60"/>
                  <a:pt x="763" y="60"/>
                </a:cubicBezTo>
                <a:cubicBezTo>
                  <a:pt x="790" y="65"/>
                  <a:pt x="790" y="65"/>
                  <a:pt x="790" y="65"/>
                </a:cubicBezTo>
                <a:cubicBezTo>
                  <a:pt x="786" y="86"/>
                  <a:pt x="786" y="86"/>
                  <a:pt x="786" y="86"/>
                </a:cubicBezTo>
                <a:cubicBezTo>
                  <a:pt x="734" y="76"/>
                  <a:pt x="734" y="76"/>
                  <a:pt x="734" y="76"/>
                </a:cubicBezTo>
                <a:cubicBezTo>
                  <a:pt x="747" y="9"/>
                  <a:pt x="747" y="9"/>
                  <a:pt x="747" y="9"/>
                </a:cubicBezTo>
                <a:cubicBezTo>
                  <a:pt x="769" y="13"/>
                  <a:pt x="769" y="13"/>
                  <a:pt x="769" y="13"/>
                </a:cubicBezTo>
                <a:cubicBezTo>
                  <a:pt x="767" y="24"/>
                  <a:pt x="767" y="24"/>
                  <a:pt x="767" y="24"/>
                </a:cubicBezTo>
                <a:cubicBezTo>
                  <a:pt x="777" y="18"/>
                  <a:pt x="792" y="16"/>
                  <a:pt x="805" y="19"/>
                </a:cubicBezTo>
                <a:cubicBezTo>
                  <a:pt x="837" y="25"/>
                  <a:pt x="858" y="55"/>
                  <a:pt x="852" y="89"/>
                </a:cubicBezTo>
                <a:close/>
                <a:moveTo>
                  <a:pt x="1137" y="228"/>
                </a:moveTo>
                <a:cubicBezTo>
                  <a:pt x="1119" y="207"/>
                  <a:pt x="1119" y="207"/>
                  <a:pt x="1119" y="207"/>
                </a:cubicBezTo>
                <a:cubicBezTo>
                  <a:pt x="1034" y="280"/>
                  <a:pt x="1034" y="280"/>
                  <a:pt x="1034" y="280"/>
                </a:cubicBezTo>
                <a:cubicBezTo>
                  <a:pt x="1050" y="301"/>
                  <a:pt x="1050" y="301"/>
                  <a:pt x="1050" y="301"/>
                </a:cubicBezTo>
                <a:cubicBezTo>
                  <a:pt x="1084" y="273"/>
                  <a:pt x="1084" y="273"/>
                  <a:pt x="1084" y="273"/>
                </a:cubicBezTo>
                <a:cubicBezTo>
                  <a:pt x="1116" y="312"/>
                  <a:pt x="1116" y="312"/>
                  <a:pt x="1116" y="312"/>
                </a:cubicBezTo>
                <a:cubicBezTo>
                  <a:pt x="1082" y="339"/>
                  <a:pt x="1082" y="339"/>
                  <a:pt x="1082" y="339"/>
                </a:cubicBezTo>
                <a:cubicBezTo>
                  <a:pt x="1099" y="360"/>
                  <a:pt x="1099" y="360"/>
                  <a:pt x="1099" y="360"/>
                </a:cubicBezTo>
                <a:cubicBezTo>
                  <a:pt x="1187" y="290"/>
                  <a:pt x="1187" y="290"/>
                  <a:pt x="1187" y="290"/>
                </a:cubicBezTo>
                <a:cubicBezTo>
                  <a:pt x="1170" y="269"/>
                  <a:pt x="1170" y="269"/>
                  <a:pt x="1170" y="269"/>
                </a:cubicBezTo>
                <a:cubicBezTo>
                  <a:pt x="1133" y="298"/>
                  <a:pt x="1133" y="298"/>
                  <a:pt x="1133" y="298"/>
                </a:cubicBezTo>
                <a:cubicBezTo>
                  <a:pt x="1101" y="258"/>
                  <a:pt x="1101" y="258"/>
                  <a:pt x="1101" y="258"/>
                </a:cubicBezTo>
                <a:lnTo>
                  <a:pt x="1137" y="228"/>
                </a:lnTo>
                <a:close/>
                <a:moveTo>
                  <a:pt x="629" y="1360"/>
                </a:moveTo>
                <a:cubicBezTo>
                  <a:pt x="663" y="1360"/>
                  <a:pt x="692" y="1335"/>
                  <a:pt x="692" y="1299"/>
                </a:cubicBezTo>
                <a:cubicBezTo>
                  <a:pt x="692" y="1264"/>
                  <a:pt x="663" y="1239"/>
                  <a:pt x="629" y="1239"/>
                </a:cubicBezTo>
                <a:cubicBezTo>
                  <a:pt x="595" y="1239"/>
                  <a:pt x="567" y="1264"/>
                  <a:pt x="567" y="1299"/>
                </a:cubicBezTo>
                <a:cubicBezTo>
                  <a:pt x="567" y="1335"/>
                  <a:pt x="595" y="1360"/>
                  <a:pt x="629" y="1360"/>
                </a:cubicBezTo>
                <a:close/>
                <a:moveTo>
                  <a:pt x="593" y="1299"/>
                </a:moveTo>
                <a:cubicBezTo>
                  <a:pt x="593" y="1279"/>
                  <a:pt x="610" y="1263"/>
                  <a:pt x="629" y="1263"/>
                </a:cubicBezTo>
                <a:cubicBezTo>
                  <a:pt x="649" y="1263"/>
                  <a:pt x="665" y="1279"/>
                  <a:pt x="665" y="1299"/>
                </a:cubicBezTo>
                <a:cubicBezTo>
                  <a:pt x="665" y="1320"/>
                  <a:pt x="649" y="1336"/>
                  <a:pt x="629" y="1336"/>
                </a:cubicBezTo>
                <a:cubicBezTo>
                  <a:pt x="610" y="1336"/>
                  <a:pt x="593" y="1320"/>
                  <a:pt x="593" y="1299"/>
                </a:cubicBezTo>
                <a:close/>
                <a:moveTo>
                  <a:pt x="1177" y="531"/>
                </a:moveTo>
                <a:cubicBezTo>
                  <a:pt x="1169" y="508"/>
                  <a:pt x="1169" y="508"/>
                  <a:pt x="1169" y="508"/>
                </a:cubicBezTo>
                <a:cubicBezTo>
                  <a:pt x="1213" y="430"/>
                  <a:pt x="1213" y="430"/>
                  <a:pt x="1213" y="430"/>
                </a:cubicBezTo>
                <a:cubicBezTo>
                  <a:pt x="1149" y="455"/>
                  <a:pt x="1149" y="455"/>
                  <a:pt x="1149" y="455"/>
                </a:cubicBezTo>
                <a:cubicBezTo>
                  <a:pt x="1140" y="431"/>
                  <a:pt x="1140" y="431"/>
                  <a:pt x="1140" y="431"/>
                </a:cubicBezTo>
                <a:cubicBezTo>
                  <a:pt x="1245" y="390"/>
                  <a:pt x="1245" y="390"/>
                  <a:pt x="1245" y="390"/>
                </a:cubicBezTo>
                <a:cubicBezTo>
                  <a:pt x="1254" y="414"/>
                  <a:pt x="1254" y="414"/>
                  <a:pt x="1254" y="414"/>
                </a:cubicBezTo>
                <a:cubicBezTo>
                  <a:pt x="1251" y="415"/>
                  <a:pt x="1251" y="415"/>
                  <a:pt x="1251" y="415"/>
                </a:cubicBezTo>
                <a:cubicBezTo>
                  <a:pt x="1248" y="417"/>
                  <a:pt x="1243" y="421"/>
                  <a:pt x="1241" y="426"/>
                </a:cubicBezTo>
                <a:cubicBezTo>
                  <a:pt x="1202" y="495"/>
                  <a:pt x="1202" y="495"/>
                  <a:pt x="1202" y="495"/>
                </a:cubicBezTo>
                <a:cubicBezTo>
                  <a:pt x="1274" y="469"/>
                  <a:pt x="1274" y="469"/>
                  <a:pt x="1274" y="469"/>
                </a:cubicBezTo>
                <a:cubicBezTo>
                  <a:pt x="1283" y="493"/>
                  <a:pt x="1283" y="493"/>
                  <a:pt x="1283" y="493"/>
                </a:cubicBezTo>
                <a:lnTo>
                  <a:pt x="1177" y="531"/>
                </a:lnTo>
                <a:close/>
                <a:moveTo>
                  <a:pt x="1195" y="692"/>
                </a:moveTo>
                <a:cubicBezTo>
                  <a:pt x="1191" y="607"/>
                  <a:pt x="1191" y="607"/>
                  <a:pt x="1191" y="607"/>
                </a:cubicBezTo>
                <a:cubicBezTo>
                  <a:pt x="1214" y="606"/>
                  <a:pt x="1214" y="606"/>
                  <a:pt x="1214" y="606"/>
                </a:cubicBezTo>
                <a:cubicBezTo>
                  <a:pt x="1216" y="664"/>
                  <a:pt x="1216" y="664"/>
                  <a:pt x="1216" y="664"/>
                </a:cubicBezTo>
                <a:cubicBezTo>
                  <a:pt x="1238" y="663"/>
                  <a:pt x="1238" y="663"/>
                  <a:pt x="1238" y="663"/>
                </a:cubicBezTo>
                <a:cubicBezTo>
                  <a:pt x="1236" y="615"/>
                  <a:pt x="1236" y="615"/>
                  <a:pt x="1236" y="615"/>
                </a:cubicBezTo>
                <a:cubicBezTo>
                  <a:pt x="1258" y="614"/>
                  <a:pt x="1258" y="614"/>
                  <a:pt x="1258" y="614"/>
                </a:cubicBezTo>
                <a:cubicBezTo>
                  <a:pt x="1261" y="662"/>
                  <a:pt x="1261" y="662"/>
                  <a:pt x="1261" y="662"/>
                </a:cubicBezTo>
                <a:cubicBezTo>
                  <a:pt x="1284" y="661"/>
                  <a:pt x="1284" y="661"/>
                  <a:pt x="1284" y="661"/>
                </a:cubicBezTo>
                <a:cubicBezTo>
                  <a:pt x="1281" y="603"/>
                  <a:pt x="1281" y="603"/>
                  <a:pt x="1281" y="603"/>
                </a:cubicBezTo>
                <a:cubicBezTo>
                  <a:pt x="1304" y="602"/>
                  <a:pt x="1304" y="602"/>
                  <a:pt x="1304" y="602"/>
                </a:cubicBezTo>
                <a:cubicBezTo>
                  <a:pt x="1308" y="687"/>
                  <a:pt x="1308" y="687"/>
                  <a:pt x="1308" y="687"/>
                </a:cubicBezTo>
                <a:lnTo>
                  <a:pt x="1195" y="692"/>
                </a:lnTo>
                <a:close/>
                <a:moveTo>
                  <a:pt x="963" y="86"/>
                </a:moveTo>
                <a:cubicBezTo>
                  <a:pt x="938" y="73"/>
                  <a:pt x="938" y="73"/>
                  <a:pt x="938" y="73"/>
                </a:cubicBezTo>
                <a:cubicBezTo>
                  <a:pt x="922" y="194"/>
                  <a:pt x="922" y="194"/>
                  <a:pt x="922" y="194"/>
                </a:cubicBezTo>
                <a:cubicBezTo>
                  <a:pt x="946" y="209"/>
                  <a:pt x="946" y="209"/>
                  <a:pt x="946" y="209"/>
                </a:cubicBezTo>
                <a:cubicBezTo>
                  <a:pt x="1049" y="144"/>
                  <a:pt x="1049" y="144"/>
                  <a:pt x="1049" y="144"/>
                </a:cubicBezTo>
                <a:cubicBezTo>
                  <a:pt x="1027" y="127"/>
                  <a:pt x="1027" y="127"/>
                  <a:pt x="1027" y="127"/>
                </a:cubicBezTo>
                <a:cubicBezTo>
                  <a:pt x="1006" y="141"/>
                  <a:pt x="1006" y="141"/>
                  <a:pt x="1006" y="141"/>
                </a:cubicBezTo>
                <a:cubicBezTo>
                  <a:pt x="959" y="111"/>
                  <a:pt x="959" y="111"/>
                  <a:pt x="959" y="111"/>
                </a:cubicBezTo>
                <a:lnTo>
                  <a:pt x="963" y="86"/>
                </a:lnTo>
                <a:close/>
                <a:moveTo>
                  <a:pt x="986" y="155"/>
                </a:moveTo>
                <a:cubicBezTo>
                  <a:pt x="948" y="180"/>
                  <a:pt x="948" y="180"/>
                  <a:pt x="948" y="180"/>
                </a:cubicBezTo>
                <a:cubicBezTo>
                  <a:pt x="955" y="135"/>
                  <a:pt x="955" y="135"/>
                  <a:pt x="955" y="135"/>
                </a:cubicBezTo>
                <a:lnTo>
                  <a:pt x="986" y="155"/>
                </a:lnTo>
                <a:close/>
                <a:moveTo>
                  <a:pt x="1211" y="1035"/>
                </a:moveTo>
                <a:cubicBezTo>
                  <a:pt x="1229" y="1005"/>
                  <a:pt x="1222" y="968"/>
                  <a:pt x="1192" y="950"/>
                </a:cubicBezTo>
                <a:cubicBezTo>
                  <a:pt x="1161" y="931"/>
                  <a:pt x="1125" y="942"/>
                  <a:pt x="1107" y="971"/>
                </a:cubicBezTo>
                <a:cubicBezTo>
                  <a:pt x="1089" y="1000"/>
                  <a:pt x="1096" y="1037"/>
                  <a:pt x="1126" y="1056"/>
                </a:cubicBezTo>
                <a:cubicBezTo>
                  <a:pt x="1157" y="1074"/>
                  <a:pt x="1193" y="1064"/>
                  <a:pt x="1211" y="1035"/>
                </a:cubicBezTo>
                <a:close/>
                <a:moveTo>
                  <a:pt x="1140" y="1033"/>
                </a:moveTo>
                <a:cubicBezTo>
                  <a:pt x="1123" y="1023"/>
                  <a:pt x="1118" y="1001"/>
                  <a:pt x="1128" y="984"/>
                </a:cubicBezTo>
                <a:cubicBezTo>
                  <a:pt x="1138" y="967"/>
                  <a:pt x="1160" y="961"/>
                  <a:pt x="1178" y="972"/>
                </a:cubicBezTo>
                <a:cubicBezTo>
                  <a:pt x="1195" y="983"/>
                  <a:pt x="1200" y="1005"/>
                  <a:pt x="1190" y="1022"/>
                </a:cubicBezTo>
                <a:cubicBezTo>
                  <a:pt x="1180" y="1038"/>
                  <a:pt x="1158" y="1044"/>
                  <a:pt x="1140" y="1033"/>
                </a:cubicBezTo>
                <a:close/>
                <a:moveTo>
                  <a:pt x="1074" y="1144"/>
                </a:moveTo>
                <a:cubicBezTo>
                  <a:pt x="1075" y="1155"/>
                  <a:pt x="1070" y="1166"/>
                  <a:pt x="1062" y="1174"/>
                </a:cubicBezTo>
                <a:cubicBezTo>
                  <a:pt x="1047" y="1186"/>
                  <a:pt x="1024" y="1185"/>
                  <a:pt x="1011" y="1169"/>
                </a:cubicBezTo>
                <a:cubicBezTo>
                  <a:pt x="997" y="1153"/>
                  <a:pt x="1000" y="1131"/>
                  <a:pt x="1015" y="1118"/>
                </a:cubicBezTo>
                <a:cubicBezTo>
                  <a:pt x="1024" y="1111"/>
                  <a:pt x="1035" y="1108"/>
                  <a:pt x="1046" y="1110"/>
                </a:cubicBezTo>
                <a:cubicBezTo>
                  <a:pt x="1051" y="1085"/>
                  <a:pt x="1051" y="1085"/>
                  <a:pt x="1051" y="1085"/>
                </a:cubicBezTo>
                <a:cubicBezTo>
                  <a:pt x="1033" y="1082"/>
                  <a:pt x="1014" y="1087"/>
                  <a:pt x="999" y="1099"/>
                </a:cubicBezTo>
                <a:cubicBezTo>
                  <a:pt x="973" y="1121"/>
                  <a:pt x="968" y="1159"/>
                  <a:pt x="990" y="1186"/>
                </a:cubicBezTo>
                <a:cubicBezTo>
                  <a:pt x="1013" y="1213"/>
                  <a:pt x="1051" y="1214"/>
                  <a:pt x="1077" y="1192"/>
                </a:cubicBezTo>
                <a:cubicBezTo>
                  <a:pt x="1093" y="1179"/>
                  <a:pt x="1101" y="1160"/>
                  <a:pt x="1100" y="1141"/>
                </a:cubicBezTo>
                <a:lnTo>
                  <a:pt x="1074" y="1144"/>
                </a:lnTo>
                <a:close/>
                <a:moveTo>
                  <a:pt x="61" y="983"/>
                </a:moveTo>
                <a:cubicBezTo>
                  <a:pt x="50" y="980"/>
                  <a:pt x="41" y="973"/>
                  <a:pt x="36" y="962"/>
                </a:cubicBezTo>
                <a:cubicBezTo>
                  <a:pt x="28" y="945"/>
                  <a:pt x="36" y="923"/>
                  <a:pt x="54" y="915"/>
                </a:cubicBezTo>
                <a:cubicBezTo>
                  <a:pt x="73" y="906"/>
                  <a:pt x="94" y="914"/>
                  <a:pt x="102" y="932"/>
                </a:cubicBezTo>
                <a:cubicBezTo>
                  <a:pt x="107" y="943"/>
                  <a:pt x="107" y="954"/>
                  <a:pt x="101" y="964"/>
                </a:cubicBezTo>
                <a:cubicBezTo>
                  <a:pt x="125" y="976"/>
                  <a:pt x="125" y="976"/>
                  <a:pt x="125" y="976"/>
                </a:cubicBezTo>
                <a:cubicBezTo>
                  <a:pt x="133" y="959"/>
                  <a:pt x="133" y="940"/>
                  <a:pt x="125" y="922"/>
                </a:cubicBezTo>
                <a:cubicBezTo>
                  <a:pt x="110" y="891"/>
                  <a:pt x="76" y="876"/>
                  <a:pt x="43" y="891"/>
                </a:cubicBezTo>
                <a:cubicBezTo>
                  <a:pt x="11" y="906"/>
                  <a:pt x="0" y="942"/>
                  <a:pt x="14" y="973"/>
                </a:cubicBezTo>
                <a:cubicBezTo>
                  <a:pt x="23" y="992"/>
                  <a:pt x="39" y="1004"/>
                  <a:pt x="58" y="1008"/>
                </a:cubicBezTo>
                <a:lnTo>
                  <a:pt x="61" y="983"/>
                </a:lnTo>
                <a:close/>
                <a:moveTo>
                  <a:pt x="481" y="130"/>
                </a:moveTo>
                <a:cubicBezTo>
                  <a:pt x="459" y="139"/>
                  <a:pt x="459" y="139"/>
                  <a:pt x="459" y="139"/>
                </a:cubicBezTo>
                <a:cubicBezTo>
                  <a:pt x="380" y="95"/>
                  <a:pt x="380" y="95"/>
                  <a:pt x="380" y="95"/>
                </a:cubicBezTo>
                <a:cubicBezTo>
                  <a:pt x="406" y="159"/>
                  <a:pt x="406" y="159"/>
                  <a:pt x="406" y="159"/>
                </a:cubicBezTo>
                <a:cubicBezTo>
                  <a:pt x="381" y="168"/>
                  <a:pt x="381" y="168"/>
                  <a:pt x="381" y="168"/>
                </a:cubicBezTo>
                <a:cubicBezTo>
                  <a:pt x="340" y="63"/>
                  <a:pt x="340" y="63"/>
                  <a:pt x="340" y="63"/>
                </a:cubicBezTo>
                <a:cubicBezTo>
                  <a:pt x="364" y="54"/>
                  <a:pt x="364" y="54"/>
                  <a:pt x="364" y="54"/>
                </a:cubicBezTo>
                <a:cubicBezTo>
                  <a:pt x="365" y="57"/>
                  <a:pt x="365" y="57"/>
                  <a:pt x="365" y="57"/>
                </a:cubicBezTo>
                <a:cubicBezTo>
                  <a:pt x="367" y="60"/>
                  <a:pt x="371" y="64"/>
                  <a:pt x="376" y="67"/>
                </a:cubicBezTo>
                <a:cubicBezTo>
                  <a:pt x="445" y="106"/>
                  <a:pt x="445" y="106"/>
                  <a:pt x="445" y="106"/>
                </a:cubicBezTo>
                <a:cubicBezTo>
                  <a:pt x="419" y="34"/>
                  <a:pt x="419" y="34"/>
                  <a:pt x="419" y="34"/>
                </a:cubicBezTo>
                <a:cubicBezTo>
                  <a:pt x="444" y="24"/>
                  <a:pt x="444" y="24"/>
                  <a:pt x="444" y="24"/>
                </a:cubicBezTo>
                <a:lnTo>
                  <a:pt x="481" y="130"/>
                </a:lnTo>
                <a:close/>
                <a:moveTo>
                  <a:pt x="642" y="112"/>
                </a:moveTo>
                <a:cubicBezTo>
                  <a:pt x="557" y="116"/>
                  <a:pt x="557" y="116"/>
                  <a:pt x="557" y="116"/>
                </a:cubicBezTo>
                <a:cubicBezTo>
                  <a:pt x="556" y="94"/>
                  <a:pt x="556" y="94"/>
                  <a:pt x="556" y="94"/>
                </a:cubicBezTo>
                <a:cubicBezTo>
                  <a:pt x="614" y="91"/>
                  <a:pt x="614" y="91"/>
                  <a:pt x="614" y="91"/>
                </a:cubicBezTo>
                <a:cubicBezTo>
                  <a:pt x="613" y="69"/>
                  <a:pt x="613" y="69"/>
                  <a:pt x="613" y="69"/>
                </a:cubicBezTo>
                <a:cubicBezTo>
                  <a:pt x="565" y="71"/>
                  <a:pt x="565" y="71"/>
                  <a:pt x="565" y="71"/>
                </a:cubicBezTo>
                <a:cubicBezTo>
                  <a:pt x="564" y="49"/>
                  <a:pt x="564" y="49"/>
                  <a:pt x="564" y="49"/>
                </a:cubicBezTo>
                <a:cubicBezTo>
                  <a:pt x="612" y="47"/>
                  <a:pt x="612" y="47"/>
                  <a:pt x="612" y="47"/>
                </a:cubicBezTo>
                <a:cubicBezTo>
                  <a:pt x="611" y="23"/>
                  <a:pt x="611" y="23"/>
                  <a:pt x="611" y="23"/>
                </a:cubicBezTo>
                <a:cubicBezTo>
                  <a:pt x="553" y="26"/>
                  <a:pt x="553" y="26"/>
                  <a:pt x="553" y="26"/>
                </a:cubicBezTo>
                <a:cubicBezTo>
                  <a:pt x="552" y="4"/>
                  <a:pt x="552" y="4"/>
                  <a:pt x="552" y="4"/>
                </a:cubicBezTo>
                <a:cubicBezTo>
                  <a:pt x="637" y="0"/>
                  <a:pt x="637" y="0"/>
                  <a:pt x="637" y="0"/>
                </a:cubicBezTo>
                <a:lnTo>
                  <a:pt x="642" y="112"/>
                </a:lnTo>
                <a:close/>
              </a:path>
            </a:pathLst>
          </a:custGeom>
          <a:solidFill>
            <a:srgbClr val="0D1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Tree>
    <p:extLst>
      <p:ext uri="{BB962C8B-B14F-4D97-AF65-F5344CB8AC3E}">
        <p14:creationId xmlns:p14="http://schemas.microsoft.com/office/powerpoint/2010/main" val="78723785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UK_Agenda hvi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98B7EB-9914-40BD-B6C3-15F565F6C3BF}"/>
              </a:ext>
            </a:extLst>
          </p:cNvPr>
          <p:cNvSpPr>
            <a:spLocks noGrp="1"/>
          </p:cNvSpPr>
          <p:nvPr>
            <p:ph type="title" hasCustomPrompt="1"/>
          </p:nvPr>
        </p:nvSpPr>
        <p:spPr/>
        <p:txBody>
          <a:bodyPr/>
          <a:lstStyle>
            <a:lvl1pPr>
              <a:defRPr/>
            </a:lvl1pPr>
          </a:lstStyle>
          <a:p>
            <a:r>
              <a:rPr lang="da-DK" dirty="0"/>
              <a:t>Klik for at tilføje titel</a:t>
            </a:r>
          </a:p>
        </p:txBody>
      </p:sp>
      <p:sp>
        <p:nvSpPr>
          <p:cNvPr id="3" name="Date Placeholder 2">
            <a:extLst>
              <a:ext uri="{FF2B5EF4-FFF2-40B4-BE49-F238E27FC236}">
                <a16:creationId xmlns:a16="http://schemas.microsoft.com/office/drawing/2014/main" id="{2AF4C3A7-EB1F-46BC-BA76-1F83A7576C45}"/>
              </a:ext>
            </a:extLst>
          </p:cNvPr>
          <p:cNvSpPr>
            <a:spLocks noGrp="1"/>
          </p:cNvSpPr>
          <p:nvPr>
            <p:ph type="dt" sz="half" idx="10"/>
          </p:nvPr>
        </p:nvSpPr>
        <p:spPr/>
        <p:txBody>
          <a:bodyPr/>
          <a:lstStyle/>
          <a:p>
            <a:endParaRPr lang="da-DK" dirty="0"/>
          </a:p>
        </p:txBody>
      </p:sp>
      <p:sp>
        <p:nvSpPr>
          <p:cNvPr id="4" name="SD_FLD_PresentationTitle">
            <a:extLst>
              <a:ext uri="{FF2B5EF4-FFF2-40B4-BE49-F238E27FC236}">
                <a16:creationId xmlns:a16="http://schemas.microsoft.com/office/drawing/2014/main" id="{8818AAAC-1C4E-4738-90E1-8F4CF1339390}"/>
              </a:ext>
            </a:extLst>
          </p:cNvPr>
          <p:cNvSpPr>
            <a:spLocks noGrp="1"/>
          </p:cNvSpPr>
          <p:nvPr>
            <p:ph type="ftr" sz="quarter" idx="11"/>
          </p:nvPr>
        </p:nvSpPr>
        <p:spPr/>
        <p:txBody>
          <a:bodyPr/>
          <a:lstStyle/>
          <a:p>
            <a:r>
              <a:rPr lang="da-DK" dirty="0"/>
              <a:t>Sidehoved</a:t>
            </a:r>
          </a:p>
        </p:txBody>
      </p:sp>
      <p:sp>
        <p:nvSpPr>
          <p:cNvPr id="5" name="Slide Number Placeholder 4">
            <a:extLst>
              <a:ext uri="{FF2B5EF4-FFF2-40B4-BE49-F238E27FC236}">
                <a16:creationId xmlns:a16="http://schemas.microsoft.com/office/drawing/2014/main" id="{B7F125F5-8144-4400-B5F6-A0AF8C90E18D}"/>
              </a:ext>
            </a:extLst>
          </p:cNvPr>
          <p:cNvSpPr>
            <a:spLocks noGrp="1"/>
          </p:cNvSpPr>
          <p:nvPr>
            <p:ph type="sldNum" sz="quarter" idx="12"/>
          </p:nvPr>
        </p:nvSpPr>
        <p:spPr/>
        <p:txBody>
          <a:bodyPr/>
          <a:lstStyle/>
          <a:p>
            <a:fld id="{24C8C45C-947F-4981-8B3F-4F32E973C901}" type="slidenum">
              <a:rPr lang="da-DK" smtClean="0"/>
              <a:pPr/>
              <a:t>‹nr.›</a:t>
            </a:fld>
            <a:endParaRPr lang="da-DK" dirty="0"/>
          </a:p>
        </p:txBody>
      </p:sp>
      <p:sp>
        <p:nvSpPr>
          <p:cNvPr id="8" name="Text Placeholder 7">
            <a:extLst>
              <a:ext uri="{FF2B5EF4-FFF2-40B4-BE49-F238E27FC236}">
                <a16:creationId xmlns:a16="http://schemas.microsoft.com/office/drawing/2014/main" id="{57233423-19A0-44FC-A00D-E844296E793D}"/>
              </a:ext>
            </a:extLst>
          </p:cNvPr>
          <p:cNvSpPr>
            <a:spLocks noGrp="1"/>
          </p:cNvSpPr>
          <p:nvPr>
            <p:ph type="body" sz="quarter" idx="13" hasCustomPrompt="1"/>
          </p:nvPr>
        </p:nvSpPr>
        <p:spPr>
          <a:xfrm>
            <a:off x="719997" y="2192400"/>
            <a:ext cx="10752001" cy="3945600"/>
          </a:xfrm>
        </p:spPr>
        <p:txBody>
          <a:bodyPr/>
          <a:lstStyle>
            <a:lvl1pPr marL="360000" indent="-360000">
              <a:spcBef>
                <a:spcPts val="1800"/>
              </a:spcBef>
              <a:spcAft>
                <a:spcPts val="0"/>
              </a:spcAft>
              <a:defRPr sz="2400"/>
            </a:lvl1pPr>
            <a:lvl2pPr marL="620713" indent="-230188">
              <a:defRPr/>
            </a:lvl2pPr>
          </a:lstStyle>
          <a:p>
            <a:pPr lvl="0"/>
            <a:r>
              <a:rPr lang="da-DK" dirty="0"/>
              <a:t>Klik for at tilføje agenda punkter</a:t>
            </a:r>
          </a:p>
          <a:p>
            <a:pPr lvl="1"/>
            <a:r>
              <a:rPr lang="da-DK" dirty="0"/>
              <a:t>Second </a:t>
            </a:r>
            <a:r>
              <a:rPr lang="da-DK" dirty="0" err="1"/>
              <a:t>level</a:t>
            </a:r>
            <a:endParaRPr lang="da-DK" dirty="0"/>
          </a:p>
        </p:txBody>
      </p:sp>
    </p:spTree>
    <p:extLst>
      <p:ext uri="{BB962C8B-B14F-4D97-AF65-F5344CB8AC3E}">
        <p14:creationId xmlns:p14="http://schemas.microsoft.com/office/powerpoint/2010/main" val="124385238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UK_Agenda mørk">
    <p:spTree>
      <p:nvGrpSpPr>
        <p:cNvPr id="1" name=""/>
        <p:cNvGrpSpPr/>
        <p:nvPr/>
      </p:nvGrpSpPr>
      <p:grpSpPr>
        <a:xfrm>
          <a:off x="0" y="0"/>
          <a:ext cx="0" cy="0"/>
          <a:chOff x="0" y="0"/>
          <a:chExt cx="0" cy="0"/>
        </a:xfrm>
      </p:grpSpPr>
      <p:sp>
        <p:nvSpPr>
          <p:cNvPr id="7" name="Mørk baggrund">
            <a:extLst>
              <a:ext uri="{FF2B5EF4-FFF2-40B4-BE49-F238E27FC236}">
                <a16:creationId xmlns:a16="http://schemas.microsoft.com/office/drawing/2014/main" id="{5AD5CF03-2716-4BA5-9C0A-662F67148BA6}"/>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dirty="0" err="1"/>
          </a:p>
        </p:txBody>
      </p:sp>
      <p:sp>
        <p:nvSpPr>
          <p:cNvPr id="2" name="Title 1">
            <a:extLst>
              <a:ext uri="{FF2B5EF4-FFF2-40B4-BE49-F238E27FC236}">
                <a16:creationId xmlns:a16="http://schemas.microsoft.com/office/drawing/2014/main" id="{6698B7EB-9914-40BD-B6C3-15F565F6C3BF}"/>
              </a:ext>
            </a:extLst>
          </p:cNvPr>
          <p:cNvSpPr>
            <a:spLocks noGrp="1"/>
          </p:cNvSpPr>
          <p:nvPr>
            <p:ph type="title" hasCustomPrompt="1"/>
          </p:nvPr>
        </p:nvSpPr>
        <p:spPr/>
        <p:txBody>
          <a:bodyPr/>
          <a:lstStyle>
            <a:lvl1pPr>
              <a:defRPr>
                <a:solidFill>
                  <a:schemeClr val="bg1"/>
                </a:solidFill>
              </a:defRPr>
            </a:lvl1pPr>
          </a:lstStyle>
          <a:p>
            <a:r>
              <a:rPr lang="da-DK" dirty="0"/>
              <a:t>Klik for at tilføje titel</a:t>
            </a:r>
          </a:p>
        </p:txBody>
      </p:sp>
      <p:sp>
        <p:nvSpPr>
          <p:cNvPr id="3" name="Date Placeholder 2">
            <a:extLst>
              <a:ext uri="{FF2B5EF4-FFF2-40B4-BE49-F238E27FC236}">
                <a16:creationId xmlns:a16="http://schemas.microsoft.com/office/drawing/2014/main" id="{2AF4C3A7-EB1F-46BC-BA76-1F83A7576C45}"/>
              </a:ext>
            </a:extLst>
          </p:cNvPr>
          <p:cNvSpPr>
            <a:spLocks noGrp="1"/>
          </p:cNvSpPr>
          <p:nvPr>
            <p:ph type="dt" sz="half" idx="10"/>
          </p:nvPr>
        </p:nvSpPr>
        <p:spPr/>
        <p:txBody>
          <a:bodyPr/>
          <a:lstStyle>
            <a:lvl1pPr>
              <a:defRPr>
                <a:solidFill>
                  <a:schemeClr val="bg1"/>
                </a:solidFill>
                <a:latin typeface="KBH Tekst" panose="00000500000000000000" pitchFamily="2" charset="0"/>
              </a:defRPr>
            </a:lvl1pPr>
          </a:lstStyle>
          <a:p>
            <a:endParaRPr lang="da-DK" dirty="0"/>
          </a:p>
        </p:txBody>
      </p:sp>
      <p:sp>
        <p:nvSpPr>
          <p:cNvPr id="4" name="SD_FLD_PresentationTitle">
            <a:extLst>
              <a:ext uri="{FF2B5EF4-FFF2-40B4-BE49-F238E27FC236}">
                <a16:creationId xmlns:a16="http://schemas.microsoft.com/office/drawing/2014/main" id="{8818AAAC-1C4E-4738-90E1-8F4CF1339390}"/>
              </a:ext>
            </a:extLst>
          </p:cNvPr>
          <p:cNvSpPr>
            <a:spLocks noGrp="1"/>
          </p:cNvSpPr>
          <p:nvPr>
            <p:ph type="ftr" sz="quarter" idx="11"/>
          </p:nvPr>
        </p:nvSpPr>
        <p:spPr/>
        <p:txBody>
          <a:bodyPr/>
          <a:lstStyle>
            <a:lvl1pPr>
              <a:defRPr>
                <a:solidFill>
                  <a:schemeClr val="bg1"/>
                </a:solidFill>
                <a:latin typeface="KBH Tekst" panose="00000500000000000000" pitchFamily="2" charset="0"/>
              </a:defRPr>
            </a:lvl1pPr>
          </a:lstStyle>
          <a:p>
            <a:r>
              <a:rPr lang="da-DK" dirty="0"/>
              <a:t>Sidehoved</a:t>
            </a:r>
          </a:p>
        </p:txBody>
      </p:sp>
      <p:sp>
        <p:nvSpPr>
          <p:cNvPr id="5" name="Slide Number Placeholder 4">
            <a:extLst>
              <a:ext uri="{FF2B5EF4-FFF2-40B4-BE49-F238E27FC236}">
                <a16:creationId xmlns:a16="http://schemas.microsoft.com/office/drawing/2014/main" id="{B7F125F5-8144-4400-B5F6-A0AF8C90E18D}"/>
              </a:ext>
            </a:extLst>
          </p:cNvPr>
          <p:cNvSpPr>
            <a:spLocks noGrp="1"/>
          </p:cNvSpPr>
          <p:nvPr>
            <p:ph type="sldNum" sz="quarter" idx="12"/>
          </p:nvPr>
        </p:nvSpPr>
        <p:spPr/>
        <p:txBody>
          <a:bodyPr/>
          <a:lstStyle>
            <a:lvl1pPr>
              <a:defRPr>
                <a:solidFill>
                  <a:schemeClr val="bg1"/>
                </a:solidFill>
                <a:latin typeface="KBH Tekst" panose="00000500000000000000" pitchFamily="2" charset="0"/>
              </a:defRPr>
            </a:lvl1pPr>
          </a:lstStyle>
          <a:p>
            <a:fld id="{24C8C45C-947F-4981-8B3F-4F32E973C901}" type="slidenum">
              <a:rPr lang="da-DK" smtClean="0"/>
              <a:pPr/>
              <a:t>‹nr.›</a:t>
            </a:fld>
            <a:endParaRPr lang="da-DK" dirty="0"/>
          </a:p>
        </p:txBody>
      </p:sp>
      <p:sp>
        <p:nvSpPr>
          <p:cNvPr id="8" name="Text Placeholder 7">
            <a:extLst>
              <a:ext uri="{FF2B5EF4-FFF2-40B4-BE49-F238E27FC236}">
                <a16:creationId xmlns:a16="http://schemas.microsoft.com/office/drawing/2014/main" id="{57233423-19A0-44FC-A00D-E844296E793D}"/>
              </a:ext>
            </a:extLst>
          </p:cNvPr>
          <p:cNvSpPr>
            <a:spLocks noGrp="1"/>
          </p:cNvSpPr>
          <p:nvPr>
            <p:ph type="body" sz="quarter" idx="13" hasCustomPrompt="1"/>
          </p:nvPr>
        </p:nvSpPr>
        <p:spPr>
          <a:xfrm>
            <a:off x="719997" y="2192400"/>
            <a:ext cx="10752001" cy="3945600"/>
          </a:xfrm>
        </p:spPr>
        <p:txBody>
          <a:bodyPr/>
          <a:lstStyle>
            <a:lvl1pPr marL="360000" indent="-360000">
              <a:spcBef>
                <a:spcPts val="1800"/>
              </a:spcBef>
              <a:spcAft>
                <a:spcPts val="0"/>
              </a:spcAft>
              <a:buFont typeface="+mj-lt"/>
              <a:buAutoNum type="arabicPeriod"/>
              <a:defRPr sz="2400">
                <a:solidFill>
                  <a:schemeClr val="bg1"/>
                </a:solidFill>
              </a:defRPr>
            </a:lvl1pPr>
            <a:lvl2pPr marL="619200" indent="-230400">
              <a:defRPr>
                <a:solidFill>
                  <a:schemeClr val="bg1"/>
                </a:solidFill>
              </a:defRPr>
            </a:lvl2pPr>
          </a:lstStyle>
          <a:p>
            <a:pPr lvl="0"/>
            <a:r>
              <a:rPr lang="da-DK" dirty="0"/>
              <a:t>Klik for at tilføje agenda punkter</a:t>
            </a:r>
          </a:p>
          <a:p>
            <a:pPr lvl="1"/>
            <a:r>
              <a:rPr lang="da-DK" dirty="0"/>
              <a:t>Second </a:t>
            </a:r>
            <a:r>
              <a:rPr lang="da-DK" dirty="0" err="1"/>
              <a:t>level</a:t>
            </a:r>
            <a:endParaRPr lang="da-DK" dirty="0"/>
          </a:p>
        </p:txBody>
      </p:sp>
      <p:sp>
        <p:nvSpPr>
          <p:cNvPr id="9" name="TextBox 8">
            <a:extLst>
              <a:ext uri="{FF2B5EF4-FFF2-40B4-BE49-F238E27FC236}">
                <a16:creationId xmlns:a16="http://schemas.microsoft.com/office/drawing/2014/main" id="{9B34E782-FCE1-4223-B963-3FB009D942A3}"/>
              </a:ext>
            </a:extLst>
          </p:cNvPr>
          <p:cNvSpPr txBox="1"/>
          <p:nvPr userDrawn="1"/>
        </p:nvSpPr>
        <p:spPr>
          <a:xfrm>
            <a:off x="724879" y="310327"/>
            <a:ext cx="3519121" cy="180000"/>
          </a:xfrm>
          <a:prstGeom prst="rect">
            <a:avLst/>
          </a:prstGeom>
        </p:spPr>
        <p:txBody>
          <a:bodyPr vert="horz" lIns="0" tIns="0" rIns="0" bIns="0" rtlCol="0" anchor="b" anchorCtr="0"/>
          <a:lstStyle>
            <a:defPPr>
              <a:defRPr lang="en-US"/>
            </a:defPPr>
            <a:lvl1pPr>
              <a:defRPr sz="1000">
                <a:solidFill>
                  <a:schemeClr val="bg1"/>
                </a:solidFill>
              </a:defRPr>
            </a:lvl1pPr>
          </a:lstStyle>
          <a:p>
            <a:pPr lvl="0"/>
            <a:r>
              <a:rPr lang="da-DK" dirty="0">
                <a:solidFill>
                  <a:schemeClr val="bg1"/>
                </a:solidFill>
                <a:latin typeface="KBH Tekst" panose="00000500000000000000" pitchFamily="2" charset="0"/>
              </a:rPr>
              <a:t>City of Copenhagen</a:t>
            </a:r>
          </a:p>
        </p:txBody>
      </p:sp>
    </p:spTree>
    <p:extLst>
      <p:ext uri="{BB962C8B-B14F-4D97-AF65-F5344CB8AC3E}">
        <p14:creationId xmlns:p14="http://schemas.microsoft.com/office/powerpoint/2010/main" val="270160501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UK_Citat/skilleside hvi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43ACE14-5EA6-46EE-98E3-BEDB8BB49375}"/>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dirty="0" err="1"/>
          </a:p>
        </p:txBody>
      </p:sp>
      <p:sp>
        <p:nvSpPr>
          <p:cNvPr id="2" name="Title 1"/>
          <p:cNvSpPr>
            <a:spLocks noGrp="1"/>
          </p:cNvSpPr>
          <p:nvPr>
            <p:ph type="title" hasCustomPrompt="1"/>
          </p:nvPr>
        </p:nvSpPr>
        <p:spPr>
          <a:xfrm>
            <a:off x="719998" y="2192399"/>
            <a:ext cx="10752002" cy="3240000"/>
          </a:xfrm>
        </p:spPr>
        <p:txBody>
          <a:bodyPr anchor="t" anchorCtr="0"/>
          <a:lstStyle>
            <a:lvl1pPr>
              <a:lnSpc>
                <a:spcPct val="90000"/>
              </a:lnSpc>
              <a:defRPr sz="4500">
                <a:solidFill>
                  <a:srgbClr val="000C2E"/>
                </a:solidFill>
              </a:defRPr>
            </a:lvl1pPr>
          </a:lstStyle>
          <a:p>
            <a:r>
              <a:rPr lang="da-DK" noProof="0" dirty="0"/>
              <a:t>Klik for at tilføje titel</a:t>
            </a:r>
          </a:p>
        </p:txBody>
      </p:sp>
      <p:sp>
        <p:nvSpPr>
          <p:cNvPr id="9" name="TextBox 8">
            <a:extLst>
              <a:ext uri="{FF2B5EF4-FFF2-40B4-BE49-F238E27FC236}">
                <a16:creationId xmlns:a16="http://schemas.microsoft.com/office/drawing/2014/main" id="{95413C52-A1F0-4B52-9B3A-20AB1139687F}"/>
              </a:ext>
            </a:extLst>
          </p:cNvPr>
          <p:cNvSpPr txBox="1"/>
          <p:nvPr userDrawn="1"/>
        </p:nvSpPr>
        <p:spPr>
          <a:xfrm>
            <a:off x="724879" y="310327"/>
            <a:ext cx="3519121" cy="180000"/>
          </a:xfrm>
          <a:prstGeom prst="rect">
            <a:avLst/>
          </a:prstGeom>
        </p:spPr>
        <p:txBody>
          <a:bodyPr vert="horz" lIns="0" tIns="0" rIns="0" bIns="0" rtlCol="0" anchor="b" anchorCtr="0"/>
          <a:lstStyle>
            <a:defPPr>
              <a:defRPr lang="en-US"/>
            </a:defPPr>
            <a:lvl1pPr>
              <a:defRPr sz="1000">
                <a:solidFill>
                  <a:schemeClr val="bg1"/>
                </a:solidFill>
              </a:defRPr>
            </a:lvl1pPr>
          </a:lstStyle>
          <a:p>
            <a:pPr lvl="0"/>
            <a:r>
              <a:rPr lang="da-DK" dirty="0">
                <a:solidFill>
                  <a:schemeClr val="tx1"/>
                </a:solidFill>
                <a:latin typeface="KBH Tekst" panose="00000500000000000000" pitchFamily="2" charset="0"/>
              </a:rPr>
              <a:t>City of Copenhagen</a:t>
            </a:r>
          </a:p>
        </p:txBody>
      </p:sp>
      <p:sp>
        <p:nvSpPr>
          <p:cNvPr id="3" name="Date Placeholder 2">
            <a:extLst>
              <a:ext uri="{FF2B5EF4-FFF2-40B4-BE49-F238E27FC236}">
                <a16:creationId xmlns:a16="http://schemas.microsoft.com/office/drawing/2014/main" id="{534CCD90-1944-4905-B643-649FADC8AAA5}"/>
              </a:ext>
            </a:extLst>
          </p:cNvPr>
          <p:cNvSpPr>
            <a:spLocks noGrp="1"/>
          </p:cNvSpPr>
          <p:nvPr>
            <p:ph type="dt" sz="half" idx="10"/>
          </p:nvPr>
        </p:nvSpPr>
        <p:spPr/>
        <p:txBody>
          <a:bodyPr/>
          <a:lstStyle>
            <a:lvl1pPr>
              <a:defRPr>
                <a:solidFill>
                  <a:schemeClr val="tx1"/>
                </a:solidFill>
                <a:latin typeface="KBH Tekst" panose="00000500000000000000" pitchFamily="2" charset="0"/>
              </a:defRPr>
            </a:lvl1pPr>
          </a:lstStyle>
          <a:p>
            <a:endParaRPr lang="da-DK" dirty="0"/>
          </a:p>
        </p:txBody>
      </p:sp>
      <p:sp>
        <p:nvSpPr>
          <p:cNvPr id="7" name="SD_FLD_PresentationTitle">
            <a:extLst>
              <a:ext uri="{FF2B5EF4-FFF2-40B4-BE49-F238E27FC236}">
                <a16:creationId xmlns:a16="http://schemas.microsoft.com/office/drawing/2014/main" id="{0A1B639C-198A-476D-B365-AE3F9BFE1DC3}"/>
              </a:ext>
            </a:extLst>
          </p:cNvPr>
          <p:cNvSpPr>
            <a:spLocks noGrp="1"/>
          </p:cNvSpPr>
          <p:nvPr>
            <p:ph type="ftr" sz="quarter" idx="11"/>
          </p:nvPr>
        </p:nvSpPr>
        <p:spPr/>
        <p:txBody>
          <a:bodyPr/>
          <a:lstStyle>
            <a:lvl1pPr>
              <a:defRPr>
                <a:solidFill>
                  <a:schemeClr val="tx1"/>
                </a:solidFill>
                <a:latin typeface="KBH Tekst" panose="00000500000000000000" pitchFamily="2" charset="0"/>
              </a:defRPr>
            </a:lvl1pPr>
          </a:lstStyle>
          <a:p>
            <a:r>
              <a:rPr lang="da-DK" dirty="0"/>
              <a:t>Sidehoved</a:t>
            </a:r>
          </a:p>
        </p:txBody>
      </p:sp>
      <p:sp>
        <p:nvSpPr>
          <p:cNvPr id="10" name="Slide Number Placeholder 9">
            <a:extLst>
              <a:ext uri="{FF2B5EF4-FFF2-40B4-BE49-F238E27FC236}">
                <a16:creationId xmlns:a16="http://schemas.microsoft.com/office/drawing/2014/main" id="{2715E2E9-557F-4202-BA67-139A65D03600}"/>
              </a:ext>
            </a:extLst>
          </p:cNvPr>
          <p:cNvSpPr>
            <a:spLocks noGrp="1"/>
          </p:cNvSpPr>
          <p:nvPr>
            <p:ph type="sldNum" sz="quarter" idx="12"/>
          </p:nvPr>
        </p:nvSpPr>
        <p:spPr/>
        <p:txBody>
          <a:bodyPr/>
          <a:lstStyle>
            <a:lvl1pPr>
              <a:defRPr>
                <a:solidFill>
                  <a:schemeClr val="tx1"/>
                </a:solidFill>
                <a:latin typeface="KBH Tekst" panose="00000500000000000000" pitchFamily="2" charset="0"/>
              </a:defRPr>
            </a:lvl1pPr>
          </a:lstStyle>
          <a:p>
            <a:fld id="{24C8C45C-947F-4981-8B3F-4F32E973C901}" type="slidenum">
              <a:rPr lang="da-DK" smtClean="0"/>
              <a:pPr/>
              <a:t>‹nr.›</a:t>
            </a:fld>
            <a:endParaRPr lang="da-DK" dirty="0"/>
          </a:p>
        </p:txBody>
      </p:sp>
    </p:spTree>
    <p:extLst>
      <p:ext uri="{BB962C8B-B14F-4D97-AF65-F5344CB8AC3E}">
        <p14:creationId xmlns:p14="http://schemas.microsoft.com/office/powerpoint/2010/main" val="291334506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UK_Citat/skilleside blå">
    <p:spTree>
      <p:nvGrpSpPr>
        <p:cNvPr id="1" name=""/>
        <p:cNvGrpSpPr/>
        <p:nvPr/>
      </p:nvGrpSpPr>
      <p:grpSpPr>
        <a:xfrm>
          <a:off x="0" y="0"/>
          <a:ext cx="0" cy="0"/>
          <a:chOff x="0" y="0"/>
          <a:chExt cx="0" cy="0"/>
        </a:xfrm>
      </p:grpSpPr>
      <p:sp>
        <p:nvSpPr>
          <p:cNvPr id="8" name="Baggrund mørk">
            <a:extLst>
              <a:ext uri="{FF2B5EF4-FFF2-40B4-BE49-F238E27FC236}">
                <a16:creationId xmlns:a16="http://schemas.microsoft.com/office/drawing/2014/main" id="{C43ACE14-5EA6-46EE-98E3-BEDB8BB49375}"/>
              </a:ext>
            </a:extLst>
          </p:cNvPr>
          <p:cNvSpPr/>
          <p:nvPr userDrawn="1"/>
        </p:nvSpPr>
        <p:spPr>
          <a:xfrm>
            <a:off x="0" y="0"/>
            <a:ext cx="12192000" cy="6858000"/>
          </a:xfrm>
          <a:prstGeom prst="rect">
            <a:avLst/>
          </a:prstGeom>
          <a:solidFill>
            <a:srgbClr val="000C2E"/>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dirty="0" err="1"/>
          </a:p>
        </p:txBody>
      </p:sp>
      <p:sp>
        <p:nvSpPr>
          <p:cNvPr id="2" name="Title 1"/>
          <p:cNvSpPr>
            <a:spLocks noGrp="1"/>
          </p:cNvSpPr>
          <p:nvPr>
            <p:ph type="title" hasCustomPrompt="1"/>
          </p:nvPr>
        </p:nvSpPr>
        <p:spPr>
          <a:xfrm>
            <a:off x="719998" y="2192400"/>
            <a:ext cx="10752002" cy="3240000"/>
          </a:xfrm>
        </p:spPr>
        <p:txBody>
          <a:bodyPr anchor="t" anchorCtr="0"/>
          <a:lstStyle>
            <a:lvl1pPr>
              <a:lnSpc>
                <a:spcPct val="90000"/>
              </a:lnSpc>
              <a:defRPr sz="4500">
                <a:solidFill>
                  <a:schemeClr val="bg1"/>
                </a:solidFill>
              </a:defRPr>
            </a:lvl1pPr>
          </a:lstStyle>
          <a:p>
            <a:r>
              <a:rPr lang="da-DK" noProof="0" dirty="0"/>
              <a:t>Klik for at tilføje titel</a:t>
            </a:r>
          </a:p>
        </p:txBody>
      </p:sp>
      <p:sp>
        <p:nvSpPr>
          <p:cNvPr id="4" name="Date_GeneralDate"/>
          <p:cNvSpPr>
            <a:spLocks noGrp="1"/>
          </p:cNvSpPr>
          <p:nvPr>
            <p:ph type="dt" sz="half" idx="10"/>
          </p:nvPr>
        </p:nvSpPr>
        <p:spPr/>
        <p:txBody>
          <a:bodyPr/>
          <a:lstStyle>
            <a:lvl1pPr>
              <a:defRPr>
                <a:solidFill>
                  <a:schemeClr val="bg1"/>
                </a:solidFill>
                <a:latin typeface="KBH Tekst" panose="00000500000000000000" pitchFamily="2" charset="0"/>
              </a:defRPr>
            </a:lvl1pPr>
          </a:lstStyle>
          <a:p>
            <a:endParaRPr lang="da-DK" dirty="0"/>
          </a:p>
        </p:txBody>
      </p:sp>
      <p:sp>
        <p:nvSpPr>
          <p:cNvPr id="5" name="SD_FLD_PresentationTitle"/>
          <p:cNvSpPr>
            <a:spLocks noGrp="1"/>
          </p:cNvSpPr>
          <p:nvPr>
            <p:ph type="ftr" sz="quarter" idx="11"/>
          </p:nvPr>
        </p:nvSpPr>
        <p:spPr/>
        <p:txBody>
          <a:bodyPr/>
          <a:lstStyle>
            <a:lvl1pPr>
              <a:defRPr>
                <a:solidFill>
                  <a:schemeClr val="bg1"/>
                </a:solidFill>
                <a:latin typeface="KBH Tekst" panose="00000500000000000000" pitchFamily="2" charset="0"/>
              </a:defRPr>
            </a:lvl1pPr>
          </a:lstStyle>
          <a:p>
            <a:r>
              <a:rPr lang="da-DK" dirty="0"/>
              <a:t>Sidehoved</a:t>
            </a:r>
          </a:p>
        </p:txBody>
      </p:sp>
      <p:sp>
        <p:nvSpPr>
          <p:cNvPr id="6" name="Slide Number Placeholder 5"/>
          <p:cNvSpPr>
            <a:spLocks noGrp="1"/>
          </p:cNvSpPr>
          <p:nvPr>
            <p:ph type="sldNum" sz="quarter" idx="12"/>
          </p:nvPr>
        </p:nvSpPr>
        <p:spPr/>
        <p:txBody>
          <a:bodyPr/>
          <a:lstStyle>
            <a:lvl1pPr>
              <a:defRPr>
                <a:solidFill>
                  <a:schemeClr val="bg1"/>
                </a:solidFill>
                <a:latin typeface="KBH Tekst" panose="00000500000000000000" pitchFamily="2" charset="0"/>
              </a:defRPr>
            </a:lvl1pPr>
          </a:lstStyle>
          <a:p>
            <a:fld id="{859873C9-BF5D-4A9A-BB31-45BBB7BABAF7}" type="slidenum">
              <a:rPr lang="da-DK" smtClean="0"/>
              <a:pPr/>
              <a:t>‹nr.›</a:t>
            </a:fld>
            <a:endParaRPr lang="da-DK" dirty="0"/>
          </a:p>
        </p:txBody>
      </p:sp>
      <p:sp>
        <p:nvSpPr>
          <p:cNvPr id="7" name="TextBox 6">
            <a:extLst>
              <a:ext uri="{FF2B5EF4-FFF2-40B4-BE49-F238E27FC236}">
                <a16:creationId xmlns:a16="http://schemas.microsoft.com/office/drawing/2014/main" id="{33CBB6A6-23EA-4F4B-B9FD-8994EF63F7D5}"/>
              </a:ext>
            </a:extLst>
          </p:cNvPr>
          <p:cNvSpPr txBox="1"/>
          <p:nvPr userDrawn="1"/>
        </p:nvSpPr>
        <p:spPr>
          <a:xfrm>
            <a:off x="724879" y="310327"/>
            <a:ext cx="3519121" cy="180000"/>
          </a:xfrm>
          <a:prstGeom prst="rect">
            <a:avLst/>
          </a:prstGeom>
        </p:spPr>
        <p:txBody>
          <a:bodyPr vert="horz" lIns="0" tIns="0" rIns="0" bIns="0" rtlCol="0" anchor="b" anchorCtr="0"/>
          <a:lstStyle>
            <a:defPPr>
              <a:defRPr lang="en-US"/>
            </a:defPPr>
            <a:lvl1pPr>
              <a:defRPr sz="1000">
                <a:solidFill>
                  <a:schemeClr val="bg1"/>
                </a:solidFill>
              </a:defRPr>
            </a:lvl1pPr>
          </a:lstStyle>
          <a:p>
            <a:pPr lvl="0"/>
            <a:r>
              <a:rPr lang="da-DK" dirty="0">
                <a:solidFill>
                  <a:schemeClr val="bg1"/>
                </a:solidFill>
                <a:latin typeface="KBH Tekst" panose="00000500000000000000" pitchFamily="2" charset="0"/>
              </a:rPr>
              <a:t>City of Copenhagen</a:t>
            </a:r>
          </a:p>
        </p:txBody>
      </p:sp>
    </p:spTree>
    <p:extLst>
      <p:ext uri="{BB962C8B-B14F-4D97-AF65-F5344CB8AC3E}">
        <p14:creationId xmlns:p14="http://schemas.microsoft.com/office/powerpoint/2010/main" val="14657746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Forside mørk/hvi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70CBCA9-7183-4B91-A84F-18C0F7795F42}"/>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dirty="0" err="1"/>
          </a:p>
        </p:txBody>
      </p:sp>
      <p:sp>
        <p:nvSpPr>
          <p:cNvPr id="15" name="Graphic 7">
            <a:extLst>
              <a:ext uri="{FF2B5EF4-FFF2-40B4-BE49-F238E27FC236}">
                <a16:creationId xmlns:a16="http://schemas.microsoft.com/office/drawing/2014/main" id="{A2506A83-7F56-4B42-B699-2119B672DFA1}"/>
              </a:ext>
            </a:extLst>
          </p:cNvPr>
          <p:cNvSpPr/>
          <p:nvPr/>
        </p:nvSpPr>
        <p:spPr>
          <a:xfrm>
            <a:off x="10442659" y="5068883"/>
            <a:ext cx="1026802" cy="1069115"/>
          </a:xfrm>
          <a:custGeom>
            <a:avLst/>
            <a:gdLst>
              <a:gd name="connsiteX0" fmla="*/ 1894258 w 2964740"/>
              <a:gd name="connsiteY0" fmla="*/ 2907646 h 3086914"/>
              <a:gd name="connsiteX1" fmla="*/ 1781451 w 2964740"/>
              <a:gd name="connsiteY1" fmla="*/ 2940795 h 3086914"/>
              <a:gd name="connsiteX2" fmla="*/ 1810447 w 2964740"/>
              <a:gd name="connsiteY2" fmla="*/ 3043421 h 3086914"/>
              <a:gd name="connsiteX3" fmla="*/ 1750745 w 2964740"/>
              <a:gd name="connsiteY3" fmla="*/ 3061014 h 3086914"/>
              <a:gd name="connsiteX4" fmla="*/ 1682328 w 2964740"/>
              <a:gd name="connsiteY4" fmla="*/ 2813898 h 3086914"/>
              <a:gd name="connsiteX5" fmla="*/ 1740727 w 2964740"/>
              <a:gd name="connsiteY5" fmla="*/ 2796712 h 3086914"/>
              <a:gd name="connsiteX6" fmla="*/ 1767767 w 2964740"/>
              <a:gd name="connsiteY6" fmla="*/ 2892170 h 3086914"/>
              <a:gd name="connsiteX7" fmla="*/ 1879515 w 2964740"/>
              <a:gd name="connsiteY7" fmla="*/ 2859347 h 3086914"/>
              <a:gd name="connsiteX8" fmla="*/ 1850357 w 2964740"/>
              <a:gd name="connsiteY8" fmla="*/ 2764458 h 3086914"/>
              <a:gd name="connsiteX9" fmla="*/ 1908430 w 2964740"/>
              <a:gd name="connsiteY9" fmla="*/ 2747354 h 3086914"/>
              <a:gd name="connsiteX10" fmla="*/ 1984992 w 2964740"/>
              <a:gd name="connsiteY10" fmla="*/ 2992108 h 3086914"/>
              <a:gd name="connsiteX11" fmla="*/ 1925616 w 2964740"/>
              <a:gd name="connsiteY11" fmla="*/ 3009619 h 3086914"/>
              <a:gd name="connsiteX12" fmla="*/ 1894258 w 2964740"/>
              <a:gd name="connsiteY12" fmla="*/ 2907646 h 3086914"/>
              <a:gd name="connsiteX13" fmla="*/ 2725688 w 2964740"/>
              <a:gd name="connsiteY13" fmla="*/ 960446 h 3086914"/>
              <a:gd name="connsiteX14" fmla="*/ 2614266 w 2964740"/>
              <a:gd name="connsiteY14" fmla="*/ 926237 h 3086914"/>
              <a:gd name="connsiteX15" fmla="*/ 2649452 w 2964740"/>
              <a:gd name="connsiteY15" fmla="*/ 814815 h 3086914"/>
              <a:gd name="connsiteX16" fmla="*/ 2761037 w 2964740"/>
              <a:gd name="connsiteY16" fmla="*/ 849431 h 3086914"/>
              <a:gd name="connsiteX17" fmla="*/ 2725688 w 2964740"/>
              <a:gd name="connsiteY17" fmla="*/ 960446 h 3086914"/>
              <a:gd name="connsiteX18" fmla="*/ 2810558 w 2964740"/>
              <a:gd name="connsiteY18" fmla="*/ 823449 h 3086914"/>
              <a:gd name="connsiteX19" fmla="*/ 2621678 w 2964740"/>
              <a:gd name="connsiteY19" fmla="*/ 761873 h 3086914"/>
              <a:gd name="connsiteX20" fmla="*/ 2564664 w 2964740"/>
              <a:gd name="connsiteY20" fmla="*/ 952220 h 3086914"/>
              <a:gd name="connsiteX21" fmla="*/ 2753544 w 2964740"/>
              <a:gd name="connsiteY21" fmla="*/ 1013795 h 3086914"/>
              <a:gd name="connsiteX22" fmla="*/ 2810558 w 2964740"/>
              <a:gd name="connsiteY22" fmla="*/ 823449 h 3086914"/>
              <a:gd name="connsiteX23" fmla="*/ 1727043 w 2964740"/>
              <a:gd name="connsiteY23" fmla="*/ 133332 h 3086914"/>
              <a:gd name="connsiteX24" fmla="*/ 1707169 w 2964740"/>
              <a:gd name="connsiteY24" fmla="*/ 280592 h 3086914"/>
              <a:gd name="connsiteX25" fmla="*/ 1646816 w 2964740"/>
              <a:gd name="connsiteY25" fmla="*/ 272365 h 3086914"/>
              <a:gd name="connsiteX26" fmla="*/ 1663594 w 2964740"/>
              <a:gd name="connsiteY26" fmla="*/ 138300 h 3086914"/>
              <a:gd name="connsiteX27" fmla="*/ 1617006 w 2964740"/>
              <a:gd name="connsiteY27" fmla="*/ 58969 h 3086914"/>
              <a:gd name="connsiteX28" fmla="*/ 1551602 w 2964740"/>
              <a:gd name="connsiteY28" fmla="*/ 124210 h 3086914"/>
              <a:gd name="connsiteX29" fmla="*/ 1534824 w 2964740"/>
              <a:gd name="connsiteY29" fmla="*/ 258274 h 3086914"/>
              <a:gd name="connsiteX30" fmla="*/ 1474389 w 2964740"/>
              <a:gd name="connsiteY30" fmla="*/ 251433 h 3086914"/>
              <a:gd name="connsiteX31" fmla="*/ 1491249 w 2964740"/>
              <a:gd name="connsiteY31" fmla="*/ 104906 h 3086914"/>
              <a:gd name="connsiteX32" fmla="*/ 1623929 w 2964740"/>
              <a:gd name="connsiteY32" fmla="*/ 3014 h 3086914"/>
              <a:gd name="connsiteX33" fmla="*/ 1727043 w 2964740"/>
              <a:gd name="connsiteY33" fmla="*/ 133332 h 3086914"/>
              <a:gd name="connsiteX34" fmla="*/ 1289662 w 2964740"/>
              <a:gd name="connsiteY34" fmla="*/ 2830106 h 3086914"/>
              <a:gd name="connsiteX35" fmla="*/ 1344477 w 2964740"/>
              <a:gd name="connsiteY35" fmla="*/ 2831165 h 3086914"/>
              <a:gd name="connsiteX36" fmla="*/ 1474226 w 2964740"/>
              <a:gd name="connsiteY36" fmla="*/ 2988687 h 3086914"/>
              <a:gd name="connsiteX37" fmla="*/ 1473574 w 2964740"/>
              <a:gd name="connsiteY37" fmla="*/ 2833038 h 3086914"/>
              <a:gd name="connsiteX38" fmla="*/ 1533357 w 2964740"/>
              <a:gd name="connsiteY38" fmla="*/ 2834016 h 3086914"/>
              <a:gd name="connsiteX39" fmla="*/ 1533439 w 2964740"/>
              <a:gd name="connsiteY39" fmla="*/ 3090336 h 3086914"/>
              <a:gd name="connsiteX40" fmla="*/ 1473981 w 2964740"/>
              <a:gd name="connsiteY40" fmla="*/ 3089440 h 3086914"/>
              <a:gd name="connsiteX41" fmla="*/ 1473900 w 2964740"/>
              <a:gd name="connsiteY41" fmla="*/ 3083250 h 3086914"/>
              <a:gd name="connsiteX42" fmla="*/ 1459239 w 2964740"/>
              <a:gd name="connsiteY42" fmla="*/ 3051647 h 3086914"/>
              <a:gd name="connsiteX43" fmla="*/ 1345699 w 2964740"/>
              <a:gd name="connsiteY43" fmla="*/ 2912858 h 3086914"/>
              <a:gd name="connsiteX44" fmla="*/ 1341708 w 2964740"/>
              <a:gd name="connsiteY44" fmla="*/ 3087485 h 3086914"/>
              <a:gd name="connsiteX45" fmla="*/ 1281273 w 2964740"/>
              <a:gd name="connsiteY45" fmla="*/ 3086507 h 3086914"/>
              <a:gd name="connsiteX46" fmla="*/ 1289662 w 2964740"/>
              <a:gd name="connsiteY46" fmla="*/ 2830106 h 3086914"/>
              <a:gd name="connsiteX47" fmla="*/ 1926593 w 2964740"/>
              <a:gd name="connsiteY47" fmla="*/ 75177 h 3086914"/>
              <a:gd name="connsiteX48" fmla="*/ 1983281 w 2964740"/>
              <a:gd name="connsiteY48" fmla="*/ 95458 h 3086914"/>
              <a:gd name="connsiteX49" fmla="*/ 1936693 w 2964740"/>
              <a:gd name="connsiteY49" fmla="*/ 258274 h 3086914"/>
              <a:gd name="connsiteX50" fmla="*/ 2065626 w 2964740"/>
              <a:gd name="connsiteY50" fmla="*/ 137975 h 3086914"/>
              <a:gd name="connsiteX51" fmla="*/ 2099916 w 2964740"/>
              <a:gd name="connsiteY51" fmla="*/ 153857 h 3086914"/>
              <a:gd name="connsiteX52" fmla="*/ 2091690 w 2964740"/>
              <a:gd name="connsiteY52" fmla="*/ 329950 h 3086914"/>
              <a:gd name="connsiteX53" fmla="*/ 2184949 w 2964740"/>
              <a:gd name="connsiteY53" fmla="*/ 189369 h 3086914"/>
              <a:gd name="connsiteX54" fmla="*/ 2237565 w 2964740"/>
              <a:gd name="connsiteY54" fmla="*/ 219994 h 3086914"/>
              <a:gd name="connsiteX55" fmla="*/ 2089979 w 2964740"/>
              <a:gd name="connsiteY55" fmla="*/ 428829 h 3086914"/>
              <a:gd name="connsiteX56" fmla="*/ 2035816 w 2964740"/>
              <a:gd name="connsiteY56" fmla="*/ 403742 h 3086914"/>
              <a:gd name="connsiteX57" fmla="*/ 2043065 w 2964740"/>
              <a:gd name="connsiteY57" fmla="*/ 232700 h 3086914"/>
              <a:gd name="connsiteX58" fmla="*/ 1915760 w 2964740"/>
              <a:gd name="connsiteY58" fmla="*/ 348194 h 3086914"/>
              <a:gd name="connsiteX59" fmla="*/ 1860538 w 2964740"/>
              <a:gd name="connsiteY59" fmla="*/ 322701 h 3086914"/>
              <a:gd name="connsiteX60" fmla="*/ 1926593 w 2964740"/>
              <a:gd name="connsiteY60" fmla="*/ 75177 h 3086914"/>
              <a:gd name="connsiteX61" fmla="*/ 2387594 w 2964740"/>
              <a:gd name="connsiteY61" fmla="*/ 324085 h 3086914"/>
              <a:gd name="connsiteX62" fmla="*/ 2434183 w 2964740"/>
              <a:gd name="connsiteY62" fmla="*/ 362122 h 3086914"/>
              <a:gd name="connsiteX63" fmla="*/ 2336281 w 2964740"/>
              <a:gd name="connsiteY63" fmla="*/ 498875 h 3086914"/>
              <a:gd name="connsiteX64" fmla="*/ 2498120 w 2964740"/>
              <a:gd name="connsiteY64" fmla="*/ 428910 h 3086914"/>
              <a:gd name="connsiteX65" fmla="*/ 2525080 w 2964740"/>
              <a:gd name="connsiteY65" fmla="*/ 455299 h 3086914"/>
              <a:gd name="connsiteX66" fmla="*/ 2458210 w 2964740"/>
              <a:gd name="connsiteY66" fmla="*/ 618360 h 3086914"/>
              <a:gd name="connsiteX67" fmla="*/ 2592927 w 2964740"/>
              <a:gd name="connsiteY67" fmla="*/ 517527 h 3086914"/>
              <a:gd name="connsiteX68" fmla="*/ 2632348 w 2964740"/>
              <a:gd name="connsiteY68" fmla="*/ 563871 h 3086914"/>
              <a:gd name="connsiteX69" fmla="*/ 2423269 w 2964740"/>
              <a:gd name="connsiteY69" fmla="*/ 710886 h 3086914"/>
              <a:gd name="connsiteX70" fmla="*/ 2380671 w 2964740"/>
              <a:gd name="connsiteY70" fmla="*/ 669021 h 3086914"/>
              <a:gd name="connsiteX71" fmla="*/ 2444934 w 2964740"/>
              <a:gd name="connsiteY71" fmla="*/ 510359 h 3086914"/>
              <a:gd name="connsiteX72" fmla="*/ 2286271 w 2964740"/>
              <a:gd name="connsiteY72" fmla="*/ 576414 h 3086914"/>
              <a:gd name="connsiteX73" fmla="*/ 2242859 w 2964740"/>
              <a:gd name="connsiteY73" fmla="*/ 533816 h 3086914"/>
              <a:gd name="connsiteX74" fmla="*/ 2387594 w 2964740"/>
              <a:gd name="connsiteY74" fmla="*/ 324085 h 3086914"/>
              <a:gd name="connsiteX75" fmla="*/ 405208 w 2964740"/>
              <a:gd name="connsiteY75" fmla="*/ 2548456 h 3086914"/>
              <a:gd name="connsiteX76" fmla="*/ 293298 w 2964740"/>
              <a:gd name="connsiteY76" fmla="*/ 2515876 h 3086914"/>
              <a:gd name="connsiteX77" fmla="*/ 287026 w 2964740"/>
              <a:gd name="connsiteY77" fmla="*/ 2500971 h 3086914"/>
              <a:gd name="connsiteX78" fmla="*/ 448458 w 2964740"/>
              <a:gd name="connsiteY78" fmla="*/ 2484355 h 3086914"/>
              <a:gd name="connsiteX79" fmla="*/ 405208 w 2964740"/>
              <a:gd name="connsiteY79" fmla="*/ 2548456 h 3086914"/>
              <a:gd name="connsiteX80" fmla="*/ 326773 w 2964740"/>
              <a:gd name="connsiteY80" fmla="*/ 2403884 h 3086914"/>
              <a:gd name="connsiteX81" fmla="*/ 438847 w 2964740"/>
              <a:gd name="connsiteY81" fmla="*/ 2436870 h 3086914"/>
              <a:gd name="connsiteX82" fmla="*/ 444548 w 2964740"/>
              <a:gd name="connsiteY82" fmla="*/ 2450228 h 3086914"/>
              <a:gd name="connsiteX83" fmla="*/ 283687 w 2964740"/>
              <a:gd name="connsiteY83" fmla="*/ 2466925 h 3086914"/>
              <a:gd name="connsiteX84" fmla="*/ 326773 w 2964740"/>
              <a:gd name="connsiteY84" fmla="*/ 2403884 h 3086914"/>
              <a:gd name="connsiteX85" fmla="*/ 541147 w 2964740"/>
              <a:gd name="connsiteY85" fmla="*/ 2474826 h 3086914"/>
              <a:gd name="connsiteX86" fmla="*/ 537482 w 2964740"/>
              <a:gd name="connsiteY86" fmla="*/ 2440617 h 3086914"/>
              <a:gd name="connsiteX87" fmla="*/ 501563 w 2964740"/>
              <a:gd name="connsiteY87" fmla="*/ 2444364 h 3086914"/>
              <a:gd name="connsiteX88" fmla="*/ 488042 w 2964740"/>
              <a:gd name="connsiteY88" fmla="*/ 2410237 h 3086914"/>
              <a:gd name="connsiteX89" fmla="*/ 298266 w 2964740"/>
              <a:gd name="connsiteY89" fmla="*/ 2351512 h 3086914"/>
              <a:gd name="connsiteX90" fmla="*/ 225858 w 2964740"/>
              <a:gd name="connsiteY90" fmla="*/ 2473034 h 3086914"/>
              <a:gd name="connsiteX91" fmla="*/ 189043 w 2964740"/>
              <a:gd name="connsiteY91" fmla="*/ 2476862 h 3086914"/>
              <a:gd name="connsiteX92" fmla="*/ 193767 w 2964740"/>
              <a:gd name="connsiteY92" fmla="*/ 2510663 h 3086914"/>
              <a:gd name="connsiteX93" fmla="*/ 230175 w 2964740"/>
              <a:gd name="connsiteY93" fmla="*/ 2506917 h 3086914"/>
              <a:gd name="connsiteX94" fmla="*/ 244021 w 2964740"/>
              <a:gd name="connsiteY94" fmla="*/ 2542592 h 3086914"/>
              <a:gd name="connsiteX95" fmla="*/ 433797 w 2964740"/>
              <a:gd name="connsiteY95" fmla="*/ 2601397 h 3086914"/>
              <a:gd name="connsiteX96" fmla="*/ 506205 w 2964740"/>
              <a:gd name="connsiteY96" fmla="*/ 2478491 h 3086914"/>
              <a:gd name="connsiteX97" fmla="*/ 541147 w 2964740"/>
              <a:gd name="connsiteY97" fmla="*/ 2474826 h 3086914"/>
              <a:gd name="connsiteX98" fmla="*/ 2267620 w 2964740"/>
              <a:gd name="connsiteY98" fmla="*/ 2527605 h 3086914"/>
              <a:gd name="connsiteX99" fmla="*/ 2316896 w 2964740"/>
              <a:gd name="connsiteY99" fmla="*/ 2483460 h 3086914"/>
              <a:gd name="connsiteX100" fmla="*/ 2507324 w 2964740"/>
              <a:gd name="connsiteY100" fmla="*/ 2557334 h 3086914"/>
              <a:gd name="connsiteX101" fmla="*/ 2423187 w 2964740"/>
              <a:gd name="connsiteY101" fmla="*/ 2370734 h 3086914"/>
              <a:gd name="connsiteX102" fmla="*/ 2463667 w 2964740"/>
              <a:gd name="connsiteY102" fmla="*/ 2319584 h 3086914"/>
              <a:gd name="connsiteX103" fmla="*/ 2581605 w 2964740"/>
              <a:gd name="connsiteY103" fmla="*/ 2583071 h 3086914"/>
              <a:gd name="connsiteX104" fmla="*/ 2537379 w 2964740"/>
              <a:gd name="connsiteY104" fmla="*/ 2629986 h 3086914"/>
              <a:gd name="connsiteX105" fmla="*/ 2267620 w 2964740"/>
              <a:gd name="connsiteY105" fmla="*/ 2527605 h 3086914"/>
              <a:gd name="connsiteX106" fmla="*/ 1337229 w 2964740"/>
              <a:gd name="connsiteY106" fmla="*/ 253632 h 3086914"/>
              <a:gd name="connsiteX107" fmla="*/ 1283065 w 2964740"/>
              <a:gd name="connsiteY107" fmla="*/ 262591 h 3086914"/>
              <a:gd name="connsiteX108" fmla="*/ 1126764 w 2964740"/>
              <a:gd name="connsiteY108" fmla="*/ 131377 h 3086914"/>
              <a:gd name="connsiteX109" fmla="*/ 1155842 w 2964740"/>
              <a:gd name="connsiteY109" fmla="*/ 284257 h 3086914"/>
              <a:gd name="connsiteX110" fmla="*/ 1096873 w 2964740"/>
              <a:gd name="connsiteY110" fmla="*/ 294194 h 3086914"/>
              <a:gd name="connsiteX111" fmla="*/ 1049877 w 2964740"/>
              <a:gd name="connsiteY111" fmla="*/ 42190 h 3086914"/>
              <a:gd name="connsiteX112" fmla="*/ 1108520 w 2964740"/>
              <a:gd name="connsiteY112" fmla="*/ 32254 h 3086914"/>
              <a:gd name="connsiteX113" fmla="*/ 1109742 w 2964740"/>
              <a:gd name="connsiteY113" fmla="*/ 38362 h 3086914"/>
              <a:gd name="connsiteX114" fmla="*/ 1129941 w 2964740"/>
              <a:gd name="connsiteY114" fmla="*/ 66788 h 3086914"/>
              <a:gd name="connsiteX115" fmla="*/ 1266938 w 2964740"/>
              <a:gd name="connsiteY115" fmla="*/ 182527 h 3086914"/>
              <a:gd name="connsiteX116" fmla="*/ 1238920 w 2964740"/>
              <a:gd name="connsiteY116" fmla="*/ 10100 h 3086914"/>
              <a:gd name="connsiteX117" fmla="*/ 1298540 w 2964740"/>
              <a:gd name="connsiteY117" fmla="*/ 0 h 3086914"/>
              <a:gd name="connsiteX118" fmla="*/ 1337229 w 2964740"/>
              <a:gd name="connsiteY118" fmla="*/ 253632 h 3086914"/>
              <a:gd name="connsiteX119" fmla="*/ 2523858 w 2964740"/>
              <a:gd name="connsiteY119" fmla="*/ 2233086 h 3086914"/>
              <a:gd name="connsiteX120" fmla="*/ 2548700 w 2964740"/>
              <a:gd name="connsiteY120" fmla="*/ 2184135 h 3086914"/>
              <a:gd name="connsiteX121" fmla="*/ 2747028 w 2964740"/>
              <a:gd name="connsiteY121" fmla="*/ 2135998 h 3086914"/>
              <a:gd name="connsiteX122" fmla="*/ 2606691 w 2964740"/>
              <a:gd name="connsiteY122" fmla="*/ 2068803 h 3086914"/>
              <a:gd name="connsiteX123" fmla="*/ 2633651 w 2964740"/>
              <a:gd name="connsiteY123" fmla="*/ 2015454 h 3086914"/>
              <a:gd name="connsiteX124" fmla="*/ 2864477 w 2964740"/>
              <a:gd name="connsiteY124" fmla="*/ 2127039 h 3086914"/>
              <a:gd name="connsiteX125" fmla="*/ 2837762 w 2964740"/>
              <a:gd name="connsiteY125" fmla="*/ 2180144 h 3086914"/>
              <a:gd name="connsiteX126" fmla="*/ 2832142 w 2964740"/>
              <a:gd name="connsiteY126" fmla="*/ 2177456 h 3086914"/>
              <a:gd name="connsiteX127" fmla="*/ 2797363 w 2964740"/>
              <a:gd name="connsiteY127" fmla="*/ 2176886 h 3086914"/>
              <a:gd name="connsiteX128" fmla="*/ 2622981 w 2964740"/>
              <a:gd name="connsiteY128" fmla="*/ 2218587 h 3086914"/>
              <a:gd name="connsiteX129" fmla="*/ 2778467 w 2964740"/>
              <a:gd name="connsiteY129" fmla="*/ 2298245 h 3086914"/>
              <a:gd name="connsiteX130" fmla="*/ 2751263 w 2964740"/>
              <a:gd name="connsiteY130" fmla="*/ 2352245 h 3086914"/>
              <a:gd name="connsiteX131" fmla="*/ 2523858 w 2964740"/>
              <a:gd name="connsiteY131" fmla="*/ 2233086 h 3086914"/>
              <a:gd name="connsiteX132" fmla="*/ 230989 w 2964740"/>
              <a:gd name="connsiteY132" fmla="*/ 2015454 h 3086914"/>
              <a:gd name="connsiteX133" fmla="*/ 257542 w 2964740"/>
              <a:gd name="connsiteY133" fmla="*/ 2070513 h 3086914"/>
              <a:gd name="connsiteX134" fmla="*/ 168436 w 2964740"/>
              <a:gd name="connsiteY134" fmla="*/ 2113437 h 3086914"/>
              <a:gd name="connsiteX135" fmla="*/ 298755 w 2964740"/>
              <a:gd name="connsiteY135" fmla="*/ 2155953 h 3086914"/>
              <a:gd name="connsiteX136" fmla="*/ 326936 w 2964740"/>
              <a:gd name="connsiteY136" fmla="*/ 2214352 h 3086914"/>
              <a:gd name="connsiteX137" fmla="*/ 173894 w 2964740"/>
              <a:gd name="connsiteY137" fmla="*/ 2171021 h 3086914"/>
              <a:gd name="connsiteX138" fmla="*/ 101404 w 2964740"/>
              <a:gd name="connsiteY138" fmla="*/ 2336933 h 3086914"/>
              <a:gd name="connsiteX139" fmla="*/ 68336 w 2964740"/>
              <a:gd name="connsiteY139" fmla="*/ 2268353 h 3086914"/>
              <a:gd name="connsiteX140" fmla="*/ 128608 w 2964740"/>
              <a:gd name="connsiteY140" fmla="*/ 2132740 h 3086914"/>
              <a:gd name="connsiteX141" fmla="*/ 26634 w 2964740"/>
              <a:gd name="connsiteY141" fmla="*/ 2181935 h 3086914"/>
              <a:gd name="connsiteX142" fmla="*/ 0 w 2964740"/>
              <a:gd name="connsiteY142" fmla="*/ 2126876 h 3086914"/>
              <a:gd name="connsiteX143" fmla="*/ 230989 w 2964740"/>
              <a:gd name="connsiteY143" fmla="*/ 2015454 h 3086914"/>
              <a:gd name="connsiteX144" fmla="*/ 682542 w 2964740"/>
              <a:gd name="connsiteY144" fmla="*/ 2722349 h 3086914"/>
              <a:gd name="connsiteX145" fmla="*/ 731248 w 2964740"/>
              <a:gd name="connsiteY145" fmla="*/ 2719173 h 3086914"/>
              <a:gd name="connsiteX146" fmla="*/ 714959 w 2964740"/>
              <a:gd name="connsiteY146" fmla="*/ 2674783 h 3086914"/>
              <a:gd name="connsiteX147" fmla="*/ 681972 w 2964740"/>
              <a:gd name="connsiteY147" fmla="*/ 2652303 h 3086914"/>
              <a:gd name="connsiteX148" fmla="*/ 649555 w 2964740"/>
              <a:gd name="connsiteY148" fmla="*/ 2699869 h 3086914"/>
              <a:gd name="connsiteX149" fmla="*/ 682542 w 2964740"/>
              <a:gd name="connsiteY149" fmla="*/ 2722349 h 3086914"/>
              <a:gd name="connsiteX150" fmla="*/ 635465 w 2964740"/>
              <a:gd name="connsiteY150" fmla="*/ 2819273 h 3086914"/>
              <a:gd name="connsiteX151" fmla="*/ 686207 w 2964740"/>
              <a:gd name="connsiteY151" fmla="*/ 2815771 h 3086914"/>
              <a:gd name="connsiteX152" fmla="*/ 670162 w 2964740"/>
              <a:gd name="connsiteY152" fmla="*/ 2768449 h 3086914"/>
              <a:gd name="connsiteX153" fmla="*/ 624225 w 2964740"/>
              <a:gd name="connsiteY153" fmla="*/ 2737092 h 3086914"/>
              <a:gd name="connsiteX154" fmla="*/ 589527 w 2964740"/>
              <a:gd name="connsiteY154" fmla="*/ 2787916 h 3086914"/>
              <a:gd name="connsiteX155" fmla="*/ 635465 w 2964740"/>
              <a:gd name="connsiteY155" fmla="*/ 2819273 h 3086914"/>
              <a:gd name="connsiteX156" fmla="*/ 657456 w 2964740"/>
              <a:gd name="connsiteY156" fmla="*/ 2579732 h 3086914"/>
              <a:gd name="connsiteX157" fmla="*/ 741267 w 2964740"/>
              <a:gd name="connsiteY157" fmla="*/ 2636909 h 3086914"/>
              <a:gd name="connsiteX158" fmla="*/ 786226 w 2964740"/>
              <a:gd name="connsiteY158" fmla="*/ 2746458 h 3086914"/>
              <a:gd name="connsiteX159" fmla="*/ 727420 w 2964740"/>
              <a:gd name="connsiteY159" fmla="*/ 2771544 h 3086914"/>
              <a:gd name="connsiteX160" fmla="*/ 735158 w 2964740"/>
              <a:gd name="connsiteY160" fmla="*/ 2851771 h 3086914"/>
              <a:gd name="connsiteX161" fmla="*/ 609727 w 2964740"/>
              <a:gd name="connsiteY161" fmla="*/ 2857554 h 3086914"/>
              <a:gd name="connsiteX162" fmla="*/ 512884 w 2964740"/>
              <a:gd name="connsiteY162" fmla="*/ 2791499 h 3086914"/>
              <a:gd name="connsiteX163" fmla="*/ 657456 w 2964740"/>
              <a:gd name="connsiteY163" fmla="*/ 2579732 h 3086914"/>
              <a:gd name="connsiteX164" fmla="*/ 2886469 w 2964740"/>
              <a:gd name="connsiteY164" fmla="*/ 1944105 h 3086914"/>
              <a:gd name="connsiteX165" fmla="*/ 2857961 w 2964740"/>
              <a:gd name="connsiteY165" fmla="*/ 1893688 h 3086914"/>
              <a:gd name="connsiteX166" fmla="*/ 2907564 w 2964740"/>
              <a:gd name="connsiteY166" fmla="*/ 1831786 h 3086914"/>
              <a:gd name="connsiteX167" fmla="*/ 2887446 w 2964740"/>
              <a:gd name="connsiteY167" fmla="*/ 1784465 h 3086914"/>
              <a:gd name="connsiteX168" fmla="*/ 2842568 w 2964740"/>
              <a:gd name="connsiteY168" fmla="*/ 1829262 h 3086914"/>
              <a:gd name="connsiteX169" fmla="*/ 2743933 w 2964740"/>
              <a:gd name="connsiteY169" fmla="*/ 1905091 h 3086914"/>
              <a:gd name="connsiteX170" fmla="*/ 2685941 w 2964740"/>
              <a:gd name="connsiteY170" fmla="*/ 1792039 h 3086914"/>
              <a:gd name="connsiteX171" fmla="*/ 2745318 w 2964740"/>
              <a:gd name="connsiteY171" fmla="*/ 1701468 h 3086914"/>
              <a:gd name="connsiteX172" fmla="*/ 2772603 w 2964740"/>
              <a:gd name="connsiteY172" fmla="*/ 1750501 h 3086914"/>
              <a:gd name="connsiteX173" fmla="*/ 2735544 w 2964740"/>
              <a:gd name="connsiteY173" fmla="*/ 1803687 h 3086914"/>
              <a:gd name="connsiteX174" fmla="*/ 2751019 w 2964740"/>
              <a:gd name="connsiteY174" fmla="*/ 1846366 h 3086914"/>
              <a:gd name="connsiteX175" fmla="*/ 2792558 w 2964740"/>
              <a:gd name="connsiteY175" fmla="*/ 1804094 h 3086914"/>
              <a:gd name="connsiteX176" fmla="*/ 2894125 w 2964740"/>
              <a:gd name="connsiteY176" fmla="*/ 1725333 h 3086914"/>
              <a:gd name="connsiteX177" fmla="*/ 2957736 w 2964740"/>
              <a:gd name="connsiteY177" fmla="*/ 1843597 h 3086914"/>
              <a:gd name="connsiteX178" fmla="*/ 2886469 w 2964740"/>
              <a:gd name="connsiteY178" fmla="*/ 1944105 h 3086914"/>
              <a:gd name="connsiteX179" fmla="*/ 2714367 w 2964740"/>
              <a:gd name="connsiteY179" fmla="*/ 1367120 h 3086914"/>
              <a:gd name="connsiteX180" fmla="*/ 2701417 w 2964740"/>
              <a:gd name="connsiteY180" fmla="*/ 1307337 h 3086914"/>
              <a:gd name="connsiteX181" fmla="*/ 2798096 w 2964740"/>
              <a:gd name="connsiteY181" fmla="*/ 1286323 h 3086914"/>
              <a:gd name="connsiteX182" fmla="*/ 2681299 w 2964740"/>
              <a:gd name="connsiteY182" fmla="*/ 1214648 h 3086914"/>
              <a:gd name="connsiteX183" fmla="*/ 2667534 w 2964740"/>
              <a:gd name="connsiteY183" fmla="*/ 1151281 h 3086914"/>
              <a:gd name="connsiteX184" fmla="*/ 2806241 w 2964740"/>
              <a:gd name="connsiteY184" fmla="*/ 1229146 h 3086914"/>
              <a:gd name="connsiteX185" fmla="*/ 2915464 w 2964740"/>
              <a:gd name="connsiteY185" fmla="*/ 1084737 h 3086914"/>
              <a:gd name="connsiteX186" fmla="*/ 2931591 w 2964740"/>
              <a:gd name="connsiteY186" fmla="*/ 1159181 h 3086914"/>
              <a:gd name="connsiteX187" fmla="*/ 2841346 w 2964740"/>
              <a:gd name="connsiteY187" fmla="*/ 1276956 h 3086914"/>
              <a:gd name="connsiteX188" fmla="*/ 2951954 w 2964740"/>
              <a:gd name="connsiteY188" fmla="*/ 1252929 h 3086914"/>
              <a:gd name="connsiteX189" fmla="*/ 2964904 w 2964740"/>
              <a:gd name="connsiteY189" fmla="*/ 1312713 h 3086914"/>
              <a:gd name="connsiteX190" fmla="*/ 2714367 w 2964740"/>
              <a:gd name="connsiteY190" fmla="*/ 1367120 h 3086914"/>
              <a:gd name="connsiteX191" fmla="*/ 966717 w 2964740"/>
              <a:gd name="connsiteY191" fmla="*/ 338990 h 3086914"/>
              <a:gd name="connsiteX192" fmla="*/ 791521 w 2964740"/>
              <a:gd name="connsiteY192" fmla="*/ 421661 h 3086914"/>
              <a:gd name="connsiteX193" fmla="*/ 769774 w 2964740"/>
              <a:gd name="connsiteY193" fmla="*/ 375642 h 3086914"/>
              <a:gd name="connsiteX194" fmla="*/ 889667 w 2964740"/>
              <a:gd name="connsiteY194" fmla="*/ 319036 h 3086914"/>
              <a:gd name="connsiteX195" fmla="*/ 868409 w 2964740"/>
              <a:gd name="connsiteY195" fmla="*/ 273994 h 3086914"/>
              <a:gd name="connsiteX196" fmla="*/ 768308 w 2964740"/>
              <a:gd name="connsiteY196" fmla="*/ 321235 h 3086914"/>
              <a:gd name="connsiteX197" fmla="*/ 746642 w 2964740"/>
              <a:gd name="connsiteY197" fmla="*/ 275216 h 3086914"/>
              <a:gd name="connsiteX198" fmla="*/ 846662 w 2964740"/>
              <a:gd name="connsiteY198" fmla="*/ 227976 h 3086914"/>
              <a:gd name="connsiteX199" fmla="*/ 823693 w 2964740"/>
              <a:gd name="connsiteY199" fmla="*/ 179269 h 3086914"/>
              <a:gd name="connsiteX200" fmla="*/ 703800 w 2964740"/>
              <a:gd name="connsiteY200" fmla="*/ 235876 h 3086914"/>
              <a:gd name="connsiteX201" fmla="*/ 682053 w 2964740"/>
              <a:gd name="connsiteY201" fmla="*/ 189776 h 3086914"/>
              <a:gd name="connsiteX202" fmla="*/ 857331 w 2964740"/>
              <a:gd name="connsiteY202" fmla="*/ 107105 h 3086914"/>
              <a:gd name="connsiteX203" fmla="*/ 966717 w 2964740"/>
              <a:gd name="connsiteY203" fmla="*/ 338990 h 3086914"/>
              <a:gd name="connsiteX204" fmla="*/ 958084 w 2964740"/>
              <a:gd name="connsiteY204" fmla="*/ 2745481 h 3086914"/>
              <a:gd name="connsiteX205" fmla="*/ 1142891 w 2964740"/>
              <a:gd name="connsiteY205" fmla="*/ 2803635 h 3086914"/>
              <a:gd name="connsiteX206" fmla="*/ 1127660 w 2964740"/>
              <a:gd name="connsiteY206" fmla="*/ 2852179 h 3086914"/>
              <a:gd name="connsiteX207" fmla="*/ 1001170 w 2964740"/>
              <a:gd name="connsiteY207" fmla="*/ 2812350 h 3086914"/>
              <a:gd name="connsiteX208" fmla="*/ 986265 w 2964740"/>
              <a:gd name="connsiteY208" fmla="*/ 2859835 h 3086914"/>
              <a:gd name="connsiteX209" fmla="*/ 1091742 w 2964740"/>
              <a:gd name="connsiteY209" fmla="*/ 2893066 h 3086914"/>
              <a:gd name="connsiteX210" fmla="*/ 1076510 w 2964740"/>
              <a:gd name="connsiteY210" fmla="*/ 2941610 h 3086914"/>
              <a:gd name="connsiteX211" fmla="*/ 970953 w 2964740"/>
              <a:gd name="connsiteY211" fmla="*/ 2908460 h 3086914"/>
              <a:gd name="connsiteX212" fmla="*/ 954826 w 2964740"/>
              <a:gd name="connsiteY212" fmla="*/ 2959773 h 3086914"/>
              <a:gd name="connsiteX213" fmla="*/ 1081316 w 2964740"/>
              <a:gd name="connsiteY213" fmla="*/ 2999601 h 3086914"/>
              <a:gd name="connsiteX214" fmla="*/ 1066004 w 2964740"/>
              <a:gd name="connsiteY214" fmla="*/ 3048226 h 3086914"/>
              <a:gd name="connsiteX215" fmla="*/ 881196 w 2964740"/>
              <a:gd name="connsiteY215" fmla="*/ 2990072 h 3086914"/>
              <a:gd name="connsiteX216" fmla="*/ 958084 w 2964740"/>
              <a:gd name="connsiteY216" fmla="*/ 2745481 h 3086914"/>
              <a:gd name="connsiteX217" fmla="*/ 2163772 w 2964740"/>
              <a:gd name="connsiteY217" fmla="*/ 2789545 h 3086914"/>
              <a:gd name="connsiteX218" fmla="*/ 2148541 w 2964740"/>
              <a:gd name="connsiteY218" fmla="*/ 2687489 h 3086914"/>
              <a:gd name="connsiteX219" fmla="*/ 2234307 w 2964740"/>
              <a:gd name="connsiteY219" fmla="*/ 2745562 h 3086914"/>
              <a:gd name="connsiteX220" fmla="*/ 2163772 w 2964740"/>
              <a:gd name="connsiteY220" fmla="*/ 2789545 h 3086914"/>
              <a:gd name="connsiteX221" fmla="*/ 2327729 w 2964740"/>
              <a:gd name="connsiteY221" fmla="*/ 2808767 h 3086914"/>
              <a:gd name="connsiteX222" fmla="*/ 2379531 w 2964740"/>
              <a:gd name="connsiteY222" fmla="*/ 2770322 h 3086914"/>
              <a:gd name="connsiteX223" fmla="*/ 2144876 w 2964740"/>
              <a:gd name="connsiteY223" fmla="*/ 2619479 h 3086914"/>
              <a:gd name="connsiteX224" fmla="*/ 2090305 w 2964740"/>
              <a:gd name="connsiteY224" fmla="*/ 2653851 h 3086914"/>
              <a:gd name="connsiteX225" fmla="*/ 2125247 w 2964740"/>
              <a:gd name="connsiteY225" fmla="*/ 2930370 h 3086914"/>
              <a:gd name="connsiteX226" fmla="*/ 2180469 w 2964740"/>
              <a:gd name="connsiteY226" fmla="*/ 2901455 h 3086914"/>
              <a:gd name="connsiteX227" fmla="*/ 2171999 w 2964740"/>
              <a:gd name="connsiteY227" fmla="*/ 2844523 h 3086914"/>
              <a:gd name="connsiteX228" fmla="*/ 2280570 w 2964740"/>
              <a:gd name="connsiteY228" fmla="*/ 2776839 h 3086914"/>
              <a:gd name="connsiteX229" fmla="*/ 2327729 w 2964740"/>
              <a:gd name="connsiteY229" fmla="*/ 2808767 h 3086914"/>
              <a:gd name="connsiteX230" fmla="*/ 1432198 w 2964740"/>
              <a:gd name="connsiteY230" fmla="*/ 2344752 h 3086914"/>
              <a:gd name="connsiteX231" fmla="*/ 1173028 w 2964740"/>
              <a:gd name="connsiteY231" fmla="*/ 2415450 h 3086914"/>
              <a:gd name="connsiteX232" fmla="*/ 1432198 w 2964740"/>
              <a:gd name="connsiteY232" fmla="*/ 2452591 h 3086914"/>
              <a:gd name="connsiteX233" fmla="*/ 1691368 w 2964740"/>
              <a:gd name="connsiteY233" fmla="*/ 2415450 h 3086914"/>
              <a:gd name="connsiteX234" fmla="*/ 1432198 w 2964740"/>
              <a:gd name="connsiteY234" fmla="*/ 2344752 h 3086914"/>
              <a:gd name="connsiteX235" fmla="*/ 1917878 w 2964740"/>
              <a:gd name="connsiteY235" fmla="*/ 2191872 h 3086914"/>
              <a:gd name="connsiteX236" fmla="*/ 1768338 w 2964740"/>
              <a:gd name="connsiteY236" fmla="*/ 2227873 h 3086914"/>
              <a:gd name="connsiteX237" fmla="*/ 1619205 w 2964740"/>
              <a:gd name="connsiteY237" fmla="*/ 2189755 h 3086914"/>
              <a:gd name="connsiteX238" fmla="*/ 1432117 w 2964740"/>
              <a:gd name="connsiteY238" fmla="*/ 2134288 h 3086914"/>
              <a:gd name="connsiteX239" fmla="*/ 1245028 w 2964740"/>
              <a:gd name="connsiteY239" fmla="*/ 2189755 h 3086914"/>
              <a:gd name="connsiteX240" fmla="*/ 1095895 w 2964740"/>
              <a:gd name="connsiteY240" fmla="*/ 2227873 h 3086914"/>
              <a:gd name="connsiteX241" fmla="*/ 946355 w 2964740"/>
              <a:gd name="connsiteY241" fmla="*/ 2191872 h 3086914"/>
              <a:gd name="connsiteX242" fmla="*/ 745013 w 2964740"/>
              <a:gd name="connsiteY242" fmla="*/ 2138442 h 3086914"/>
              <a:gd name="connsiteX243" fmla="*/ 1098502 w 2964740"/>
              <a:gd name="connsiteY243" fmla="*/ 2327077 h 3086914"/>
              <a:gd name="connsiteX244" fmla="*/ 1283961 w 2964740"/>
              <a:gd name="connsiteY244" fmla="*/ 2284235 h 3086914"/>
              <a:gd name="connsiteX245" fmla="*/ 1432117 w 2964740"/>
              <a:gd name="connsiteY245" fmla="*/ 2236343 h 3086914"/>
              <a:gd name="connsiteX246" fmla="*/ 1580272 w 2964740"/>
              <a:gd name="connsiteY246" fmla="*/ 2284235 h 3086914"/>
              <a:gd name="connsiteX247" fmla="*/ 1765731 w 2964740"/>
              <a:gd name="connsiteY247" fmla="*/ 2327077 h 3086914"/>
              <a:gd name="connsiteX248" fmla="*/ 2119220 w 2964740"/>
              <a:gd name="connsiteY248" fmla="*/ 2138442 h 3086914"/>
              <a:gd name="connsiteX249" fmla="*/ 1917878 w 2964740"/>
              <a:gd name="connsiteY249" fmla="*/ 2191872 h 3086914"/>
              <a:gd name="connsiteX250" fmla="*/ 2114577 w 2964740"/>
              <a:gd name="connsiteY250" fmla="*/ 1920077 h 3086914"/>
              <a:gd name="connsiteX251" fmla="*/ 1920403 w 2964740"/>
              <a:gd name="connsiteY251" fmla="*/ 1983037 h 3086914"/>
              <a:gd name="connsiteX252" fmla="*/ 1772736 w 2964740"/>
              <a:gd name="connsiteY252" fmla="*/ 2026857 h 3086914"/>
              <a:gd name="connsiteX253" fmla="*/ 1624988 w 2964740"/>
              <a:gd name="connsiteY253" fmla="*/ 1983037 h 3086914"/>
              <a:gd name="connsiteX254" fmla="*/ 1432198 w 2964740"/>
              <a:gd name="connsiteY254" fmla="*/ 1929525 h 3086914"/>
              <a:gd name="connsiteX255" fmla="*/ 1239408 w 2964740"/>
              <a:gd name="connsiteY255" fmla="*/ 1983037 h 3086914"/>
              <a:gd name="connsiteX256" fmla="*/ 1091660 w 2964740"/>
              <a:gd name="connsiteY256" fmla="*/ 2026857 h 3086914"/>
              <a:gd name="connsiteX257" fmla="*/ 943993 w 2964740"/>
              <a:gd name="connsiteY257" fmla="*/ 1983037 h 3086914"/>
              <a:gd name="connsiteX258" fmla="*/ 749819 w 2964740"/>
              <a:gd name="connsiteY258" fmla="*/ 1920077 h 3086914"/>
              <a:gd name="connsiteX259" fmla="*/ 614125 w 2964740"/>
              <a:gd name="connsiteY259" fmla="*/ 1939543 h 3086914"/>
              <a:gd name="connsiteX260" fmla="*/ 667148 w 2964740"/>
              <a:gd name="connsiteY260" fmla="*/ 2031825 h 3086914"/>
              <a:gd name="connsiteX261" fmla="*/ 749737 w 2964740"/>
              <a:gd name="connsiteY261" fmla="*/ 2023843 h 3086914"/>
              <a:gd name="connsiteX262" fmla="*/ 902291 w 2964740"/>
              <a:gd name="connsiteY262" fmla="*/ 2067581 h 3086914"/>
              <a:gd name="connsiteX263" fmla="*/ 1082945 w 2964740"/>
              <a:gd name="connsiteY263" fmla="*/ 2127283 h 3086914"/>
              <a:gd name="connsiteX264" fmla="*/ 1279237 w 2964740"/>
              <a:gd name="connsiteY264" fmla="*/ 2070513 h 3086914"/>
              <a:gd name="connsiteX265" fmla="*/ 1432198 w 2964740"/>
              <a:gd name="connsiteY265" fmla="*/ 2029056 h 3086914"/>
              <a:gd name="connsiteX266" fmla="*/ 1585159 w 2964740"/>
              <a:gd name="connsiteY266" fmla="*/ 2070513 h 3086914"/>
              <a:gd name="connsiteX267" fmla="*/ 1781451 w 2964740"/>
              <a:gd name="connsiteY267" fmla="*/ 2127283 h 3086914"/>
              <a:gd name="connsiteX268" fmla="*/ 1962105 w 2964740"/>
              <a:gd name="connsiteY268" fmla="*/ 2067581 h 3086914"/>
              <a:gd name="connsiteX269" fmla="*/ 2114658 w 2964740"/>
              <a:gd name="connsiteY269" fmla="*/ 2023843 h 3086914"/>
              <a:gd name="connsiteX270" fmla="*/ 2197248 w 2964740"/>
              <a:gd name="connsiteY270" fmla="*/ 2031825 h 3086914"/>
              <a:gd name="connsiteX271" fmla="*/ 2250271 w 2964740"/>
              <a:gd name="connsiteY271" fmla="*/ 1939543 h 3086914"/>
              <a:gd name="connsiteX272" fmla="*/ 2114577 w 2964740"/>
              <a:gd name="connsiteY272" fmla="*/ 1920077 h 3086914"/>
              <a:gd name="connsiteX273" fmla="*/ 1038800 w 2964740"/>
              <a:gd name="connsiteY273" fmla="*/ 776941 h 3086914"/>
              <a:gd name="connsiteX274" fmla="*/ 961016 w 2964740"/>
              <a:gd name="connsiteY274" fmla="*/ 759349 h 3086914"/>
              <a:gd name="connsiteX275" fmla="*/ 1015179 w 2964740"/>
              <a:gd name="connsiteY275" fmla="*/ 817910 h 3086914"/>
              <a:gd name="connsiteX276" fmla="*/ 961016 w 2964740"/>
              <a:gd name="connsiteY276" fmla="*/ 876472 h 3086914"/>
              <a:gd name="connsiteX277" fmla="*/ 1038800 w 2964740"/>
              <a:gd name="connsiteY277" fmla="*/ 858879 h 3086914"/>
              <a:gd name="connsiteX278" fmla="*/ 1062420 w 2964740"/>
              <a:gd name="connsiteY278" fmla="*/ 935034 h 3086914"/>
              <a:gd name="connsiteX279" fmla="*/ 1086040 w 2964740"/>
              <a:gd name="connsiteY279" fmla="*/ 858879 h 3086914"/>
              <a:gd name="connsiteX280" fmla="*/ 1163824 w 2964740"/>
              <a:gd name="connsiteY280" fmla="*/ 876472 h 3086914"/>
              <a:gd name="connsiteX281" fmla="*/ 1109660 w 2964740"/>
              <a:gd name="connsiteY281" fmla="*/ 817910 h 3086914"/>
              <a:gd name="connsiteX282" fmla="*/ 1163824 w 2964740"/>
              <a:gd name="connsiteY282" fmla="*/ 759349 h 3086914"/>
              <a:gd name="connsiteX283" fmla="*/ 1086040 w 2964740"/>
              <a:gd name="connsiteY283" fmla="*/ 776941 h 3086914"/>
              <a:gd name="connsiteX284" fmla="*/ 1062420 w 2964740"/>
              <a:gd name="connsiteY284" fmla="*/ 700787 h 3086914"/>
              <a:gd name="connsiteX285" fmla="*/ 1038800 w 2964740"/>
              <a:gd name="connsiteY285" fmla="*/ 776941 h 3086914"/>
              <a:gd name="connsiteX286" fmla="*/ 2027427 w 2964740"/>
              <a:gd name="connsiteY286" fmla="*/ 1425438 h 3086914"/>
              <a:gd name="connsiteX287" fmla="*/ 2052106 w 2964740"/>
              <a:gd name="connsiteY287" fmla="*/ 1425438 h 3086914"/>
              <a:gd name="connsiteX288" fmla="*/ 2052106 w 2964740"/>
              <a:gd name="connsiteY288" fmla="*/ 1389030 h 3086914"/>
              <a:gd name="connsiteX289" fmla="*/ 2020422 w 2964740"/>
              <a:gd name="connsiteY289" fmla="*/ 1349446 h 3086914"/>
              <a:gd name="connsiteX290" fmla="*/ 2020178 w 2964740"/>
              <a:gd name="connsiteY290" fmla="*/ 1349446 h 3086914"/>
              <a:gd name="connsiteX291" fmla="*/ 2018467 w 2964740"/>
              <a:gd name="connsiteY291" fmla="*/ 1317681 h 3086914"/>
              <a:gd name="connsiteX292" fmla="*/ 2049011 w 2964740"/>
              <a:gd name="connsiteY292" fmla="*/ 1292920 h 3086914"/>
              <a:gd name="connsiteX293" fmla="*/ 2055119 w 2964740"/>
              <a:gd name="connsiteY293" fmla="*/ 1227517 h 3086914"/>
              <a:gd name="connsiteX294" fmla="*/ 2010485 w 2964740"/>
              <a:gd name="connsiteY294" fmla="*/ 1227517 h 3086914"/>
              <a:gd name="connsiteX295" fmla="*/ 2004702 w 2964740"/>
              <a:gd name="connsiteY295" fmla="*/ 1273861 h 3086914"/>
              <a:gd name="connsiteX296" fmla="*/ 1961535 w 2964740"/>
              <a:gd name="connsiteY296" fmla="*/ 1273861 h 3086914"/>
              <a:gd name="connsiteX297" fmla="*/ 1955182 w 2964740"/>
              <a:gd name="connsiteY297" fmla="*/ 1227517 h 3086914"/>
              <a:gd name="connsiteX298" fmla="*/ 1930584 w 2964740"/>
              <a:gd name="connsiteY298" fmla="*/ 1227517 h 3086914"/>
              <a:gd name="connsiteX299" fmla="*/ 1905905 w 2964740"/>
              <a:gd name="connsiteY299" fmla="*/ 1227517 h 3086914"/>
              <a:gd name="connsiteX300" fmla="*/ 1899552 w 2964740"/>
              <a:gd name="connsiteY300" fmla="*/ 1273861 h 3086914"/>
              <a:gd name="connsiteX301" fmla="*/ 1856384 w 2964740"/>
              <a:gd name="connsiteY301" fmla="*/ 1273861 h 3086914"/>
              <a:gd name="connsiteX302" fmla="*/ 1850601 w 2964740"/>
              <a:gd name="connsiteY302" fmla="*/ 1227517 h 3086914"/>
              <a:gd name="connsiteX303" fmla="*/ 1805967 w 2964740"/>
              <a:gd name="connsiteY303" fmla="*/ 1227517 h 3086914"/>
              <a:gd name="connsiteX304" fmla="*/ 1812076 w 2964740"/>
              <a:gd name="connsiteY304" fmla="*/ 1292920 h 3086914"/>
              <a:gd name="connsiteX305" fmla="*/ 1842619 w 2964740"/>
              <a:gd name="connsiteY305" fmla="*/ 1317681 h 3086914"/>
              <a:gd name="connsiteX306" fmla="*/ 1840827 w 2964740"/>
              <a:gd name="connsiteY306" fmla="*/ 1349446 h 3086914"/>
              <a:gd name="connsiteX307" fmla="*/ 1840664 w 2964740"/>
              <a:gd name="connsiteY307" fmla="*/ 1349446 h 3086914"/>
              <a:gd name="connsiteX308" fmla="*/ 1808899 w 2964740"/>
              <a:gd name="connsiteY308" fmla="*/ 1389030 h 3086914"/>
              <a:gd name="connsiteX309" fmla="*/ 1808899 w 2964740"/>
              <a:gd name="connsiteY309" fmla="*/ 1425438 h 3086914"/>
              <a:gd name="connsiteX310" fmla="*/ 1833578 w 2964740"/>
              <a:gd name="connsiteY310" fmla="*/ 1425438 h 3086914"/>
              <a:gd name="connsiteX311" fmla="*/ 1771514 w 2964740"/>
              <a:gd name="connsiteY311" fmla="*/ 1859153 h 3086914"/>
              <a:gd name="connsiteX312" fmla="*/ 1930584 w 2964740"/>
              <a:gd name="connsiteY312" fmla="*/ 1859153 h 3086914"/>
              <a:gd name="connsiteX313" fmla="*/ 2089654 w 2964740"/>
              <a:gd name="connsiteY313" fmla="*/ 1859153 h 3086914"/>
              <a:gd name="connsiteX314" fmla="*/ 2027427 w 2964740"/>
              <a:gd name="connsiteY314" fmla="*/ 1425438 h 3086914"/>
              <a:gd name="connsiteX315" fmla="*/ 2029626 w 2964740"/>
              <a:gd name="connsiteY315" fmla="*/ 1184838 h 3086914"/>
              <a:gd name="connsiteX316" fmla="*/ 2029626 w 2964740"/>
              <a:gd name="connsiteY316" fmla="*/ 1163498 h 3086914"/>
              <a:gd name="connsiteX317" fmla="*/ 1930421 w 2964740"/>
              <a:gd name="connsiteY317" fmla="*/ 1063967 h 3086914"/>
              <a:gd name="connsiteX318" fmla="*/ 1831216 w 2964740"/>
              <a:gd name="connsiteY318" fmla="*/ 1163498 h 3086914"/>
              <a:gd name="connsiteX319" fmla="*/ 1831216 w 2964740"/>
              <a:gd name="connsiteY319" fmla="*/ 1184838 h 3086914"/>
              <a:gd name="connsiteX320" fmla="*/ 2029626 w 2964740"/>
              <a:gd name="connsiteY320" fmla="*/ 1184838 h 3086914"/>
              <a:gd name="connsiteX321" fmla="*/ 1030899 w 2964740"/>
              <a:gd name="connsiteY321" fmla="*/ 1425438 h 3086914"/>
              <a:gd name="connsiteX322" fmla="*/ 1055578 w 2964740"/>
              <a:gd name="connsiteY322" fmla="*/ 1425438 h 3086914"/>
              <a:gd name="connsiteX323" fmla="*/ 1055578 w 2964740"/>
              <a:gd name="connsiteY323" fmla="*/ 1389030 h 3086914"/>
              <a:gd name="connsiteX324" fmla="*/ 1023813 w 2964740"/>
              <a:gd name="connsiteY324" fmla="*/ 1349446 h 3086914"/>
              <a:gd name="connsiteX325" fmla="*/ 1023650 w 2964740"/>
              <a:gd name="connsiteY325" fmla="*/ 1349446 h 3086914"/>
              <a:gd name="connsiteX326" fmla="*/ 1021858 w 2964740"/>
              <a:gd name="connsiteY326" fmla="*/ 1317681 h 3086914"/>
              <a:gd name="connsiteX327" fmla="*/ 1052402 w 2964740"/>
              <a:gd name="connsiteY327" fmla="*/ 1292920 h 3086914"/>
              <a:gd name="connsiteX328" fmla="*/ 1058510 w 2964740"/>
              <a:gd name="connsiteY328" fmla="*/ 1227517 h 3086914"/>
              <a:gd name="connsiteX329" fmla="*/ 1013876 w 2964740"/>
              <a:gd name="connsiteY329" fmla="*/ 1227517 h 3086914"/>
              <a:gd name="connsiteX330" fmla="*/ 1008093 w 2964740"/>
              <a:gd name="connsiteY330" fmla="*/ 1273861 h 3086914"/>
              <a:gd name="connsiteX331" fmla="*/ 964925 w 2964740"/>
              <a:gd name="connsiteY331" fmla="*/ 1273861 h 3086914"/>
              <a:gd name="connsiteX332" fmla="*/ 958572 w 2964740"/>
              <a:gd name="connsiteY332" fmla="*/ 1227517 h 3086914"/>
              <a:gd name="connsiteX333" fmla="*/ 933893 w 2964740"/>
              <a:gd name="connsiteY333" fmla="*/ 1227517 h 3086914"/>
              <a:gd name="connsiteX334" fmla="*/ 909296 w 2964740"/>
              <a:gd name="connsiteY334" fmla="*/ 1227517 h 3086914"/>
              <a:gd name="connsiteX335" fmla="*/ 902943 w 2964740"/>
              <a:gd name="connsiteY335" fmla="*/ 1273861 h 3086914"/>
              <a:gd name="connsiteX336" fmla="*/ 859775 w 2964740"/>
              <a:gd name="connsiteY336" fmla="*/ 1273861 h 3086914"/>
              <a:gd name="connsiteX337" fmla="*/ 853992 w 2964740"/>
              <a:gd name="connsiteY337" fmla="*/ 1227517 h 3086914"/>
              <a:gd name="connsiteX338" fmla="*/ 809358 w 2964740"/>
              <a:gd name="connsiteY338" fmla="*/ 1227517 h 3086914"/>
              <a:gd name="connsiteX339" fmla="*/ 815385 w 2964740"/>
              <a:gd name="connsiteY339" fmla="*/ 1292920 h 3086914"/>
              <a:gd name="connsiteX340" fmla="*/ 845929 w 2964740"/>
              <a:gd name="connsiteY340" fmla="*/ 1317681 h 3086914"/>
              <a:gd name="connsiteX341" fmla="*/ 844137 w 2964740"/>
              <a:gd name="connsiteY341" fmla="*/ 1349446 h 3086914"/>
              <a:gd name="connsiteX342" fmla="*/ 843974 w 2964740"/>
              <a:gd name="connsiteY342" fmla="*/ 1349446 h 3086914"/>
              <a:gd name="connsiteX343" fmla="*/ 812209 w 2964740"/>
              <a:gd name="connsiteY343" fmla="*/ 1389030 h 3086914"/>
              <a:gd name="connsiteX344" fmla="*/ 812209 w 2964740"/>
              <a:gd name="connsiteY344" fmla="*/ 1425438 h 3086914"/>
              <a:gd name="connsiteX345" fmla="*/ 836888 w 2964740"/>
              <a:gd name="connsiteY345" fmla="*/ 1425438 h 3086914"/>
              <a:gd name="connsiteX346" fmla="*/ 774824 w 2964740"/>
              <a:gd name="connsiteY346" fmla="*/ 1859153 h 3086914"/>
              <a:gd name="connsiteX347" fmla="*/ 933812 w 2964740"/>
              <a:gd name="connsiteY347" fmla="*/ 1859153 h 3086914"/>
              <a:gd name="connsiteX348" fmla="*/ 1092882 w 2964740"/>
              <a:gd name="connsiteY348" fmla="*/ 1859153 h 3086914"/>
              <a:gd name="connsiteX349" fmla="*/ 1030899 w 2964740"/>
              <a:gd name="connsiteY349" fmla="*/ 1425438 h 3086914"/>
              <a:gd name="connsiteX350" fmla="*/ 1482289 w 2964740"/>
              <a:gd name="connsiteY350" fmla="*/ 622107 h 3086914"/>
              <a:gd name="connsiteX351" fmla="*/ 1432198 w 2964740"/>
              <a:gd name="connsiteY351" fmla="*/ 572016 h 3086914"/>
              <a:gd name="connsiteX352" fmla="*/ 1382107 w 2964740"/>
              <a:gd name="connsiteY352" fmla="*/ 622107 h 3086914"/>
              <a:gd name="connsiteX353" fmla="*/ 1432198 w 2964740"/>
              <a:gd name="connsiteY353" fmla="*/ 672198 h 3086914"/>
              <a:gd name="connsiteX354" fmla="*/ 1482289 w 2964740"/>
              <a:gd name="connsiteY354" fmla="*/ 622107 h 3086914"/>
              <a:gd name="connsiteX355" fmla="*/ 1636879 w 2964740"/>
              <a:gd name="connsiteY355" fmla="*/ 1314016 h 3086914"/>
              <a:gd name="connsiteX356" fmla="*/ 1227517 w 2964740"/>
              <a:gd name="connsiteY356" fmla="*/ 1314016 h 3086914"/>
              <a:gd name="connsiteX357" fmla="*/ 1227517 w 2964740"/>
              <a:gd name="connsiteY357" fmla="*/ 1375836 h 3086914"/>
              <a:gd name="connsiteX358" fmla="*/ 1253010 w 2964740"/>
              <a:gd name="connsiteY358" fmla="*/ 1415501 h 3086914"/>
              <a:gd name="connsiteX359" fmla="*/ 1217336 w 2964740"/>
              <a:gd name="connsiteY359" fmla="*/ 1859072 h 3086914"/>
              <a:gd name="connsiteX360" fmla="*/ 1359871 w 2964740"/>
              <a:gd name="connsiteY360" fmla="*/ 1859072 h 3086914"/>
              <a:gd name="connsiteX361" fmla="*/ 1370623 w 2964740"/>
              <a:gd name="connsiteY361" fmla="*/ 1705133 h 3086914"/>
              <a:gd name="connsiteX362" fmla="*/ 1432117 w 2964740"/>
              <a:gd name="connsiteY362" fmla="*/ 1643558 h 3086914"/>
              <a:gd name="connsiteX363" fmla="*/ 1493610 w 2964740"/>
              <a:gd name="connsiteY363" fmla="*/ 1705133 h 3086914"/>
              <a:gd name="connsiteX364" fmla="*/ 1504362 w 2964740"/>
              <a:gd name="connsiteY364" fmla="*/ 1859072 h 3086914"/>
              <a:gd name="connsiteX365" fmla="*/ 1646897 w 2964740"/>
              <a:gd name="connsiteY365" fmla="*/ 1859072 h 3086914"/>
              <a:gd name="connsiteX366" fmla="*/ 1611223 w 2964740"/>
              <a:gd name="connsiteY366" fmla="*/ 1415501 h 3086914"/>
              <a:gd name="connsiteX367" fmla="*/ 1636716 w 2964740"/>
              <a:gd name="connsiteY367" fmla="*/ 1375836 h 3086914"/>
              <a:gd name="connsiteX368" fmla="*/ 1636879 w 2964740"/>
              <a:gd name="connsiteY368" fmla="*/ 1314016 h 3086914"/>
              <a:gd name="connsiteX369" fmla="*/ 1033180 w 2964740"/>
              <a:gd name="connsiteY369" fmla="*/ 1184838 h 3086914"/>
              <a:gd name="connsiteX370" fmla="*/ 1033180 w 2964740"/>
              <a:gd name="connsiteY370" fmla="*/ 1163498 h 3086914"/>
              <a:gd name="connsiteX371" fmla="*/ 933975 w 2964740"/>
              <a:gd name="connsiteY371" fmla="*/ 1063967 h 3086914"/>
              <a:gd name="connsiteX372" fmla="*/ 834770 w 2964740"/>
              <a:gd name="connsiteY372" fmla="*/ 1163498 h 3086914"/>
              <a:gd name="connsiteX373" fmla="*/ 834770 w 2964740"/>
              <a:gd name="connsiteY373" fmla="*/ 1184838 h 3086914"/>
              <a:gd name="connsiteX374" fmla="*/ 1033180 w 2964740"/>
              <a:gd name="connsiteY374" fmla="*/ 1184838 h 3086914"/>
              <a:gd name="connsiteX375" fmla="*/ 1588254 w 2964740"/>
              <a:gd name="connsiteY375" fmla="*/ 1265146 h 3086914"/>
              <a:gd name="connsiteX376" fmla="*/ 1578236 w 2964740"/>
              <a:gd name="connsiteY376" fmla="*/ 1162846 h 3086914"/>
              <a:gd name="connsiteX377" fmla="*/ 1613585 w 2964740"/>
              <a:gd name="connsiteY377" fmla="*/ 1111860 h 3086914"/>
              <a:gd name="connsiteX378" fmla="*/ 1617983 w 2964740"/>
              <a:gd name="connsiteY378" fmla="*/ 1029840 h 3086914"/>
              <a:gd name="connsiteX379" fmla="*/ 1550950 w 2964740"/>
              <a:gd name="connsiteY379" fmla="*/ 1029840 h 3086914"/>
              <a:gd name="connsiteX380" fmla="*/ 1544027 w 2964740"/>
              <a:gd name="connsiteY380" fmla="*/ 1081316 h 3086914"/>
              <a:gd name="connsiteX381" fmla="*/ 1484814 w 2964740"/>
              <a:gd name="connsiteY381" fmla="*/ 1081316 h 3086914"/>
              <a:gd name="connsiteX382" fmla="*/ 1477972 w 2964740"/>
              <a:gd name="connsiteY382" fmla="*/ 1029840 h 3086914"/>
              <a:gd name="connsiteX383" fmla="*/ 1386505 w 2964740"/>
              <a:gd name="connsiteY383" fmla="*/ 1029840 h 3086914"/>
              <a:gd name="connsiteX384" fmla="*/ 1379663 w 2964740"/>
              <a:gd name="connsiteY384" fmla="*/ 1081316 h 3086914"/>
              <a:gd name="connsiteX385" fmla="*/ 1320450 w 2964740"/>
              <a:gd name="connsiteY385" fmla="*/ 1081316 h 3086914"/>
              <a:gd name="connsiteX386" fmla="*/ 1313608 w 2964740"/>
              <a:gd name="connsiteY386" fmla="*/ 1029840 h 3086914"/>
              <a:gd name="connsiteX387" fmla="*/ 1246494 w 2964740"/>
              <a:gd name="connsiteY387" fmla="*/ 1029840 h 3086914"/>
              <a:gd name="connsiteX388" fmla="*/ 1250893 w 2964740"/>
              <a:gd name="connsiteY388" fmla="*/ 1111860 h 3086914"/>
              <a:gd name="connsiteX389" fmla="*/ 1286241 w 2964740"/>
              <a:gd name="connsiteY389" fmla="*/ 1162846 h 3086914"/>
              <a:gd name="connsiteX390" fmla="*/ 1276223 w 2964740"/>
              <a:gd name="connsiteY390" fmla="*/ 1265146 h 3086914"/>
              <a:gd name="connsiteX391" fmla="*/ 1588254 w 2964740"/>
              <a:gd name="connsiteY391" fmla="*/ 1265146 h 3086914"/>
              <a:gd name="connsiteX392" fmla="*/ 1795705 w 2964740"/>
              <a:gd name="connsiteY392" fmla="*/ 720009 h 3086914"/>
              <a:gd name="connsiteX393" fmla="*/ 1724925 w 2964740"/>
              <a:gd name="connsiteY393" fmla="*/ 744688 h 3086914"/>
              <a:gd name="connsiteX394" fmla="*/ 1726473 w 2964740"/>
              <a:gd name="connsiteY394" fmla="*/ 747376 h 3086914"/>
              <a:gd name="connsiteX395" fmla="*/ 1764184 w 2964740"/>
              <a:gd name="connsiteY395" fmla="*/ 746642 h 3086914"/>
              <a:gd name="connsiteX396" fmla="*/ 1818917 w 2964740"/>
              <a:gd name="connsiteY396" fmla="*/ 805448 h 3086914"/>
              <a:gd name="connsiteX397" fmla="*/ 1746591 w 2964740"/>
              <a:gd name="connsiteY397" fmla="*/ 891133 h 3086914"/>
              <a:gd name="connsiteX398" fmla="*/ 1726392 w 2964740"/>
              <a:gd name="connsiteY398" fmla="*/ 888282 h 3086914"/>
              <a:gd name="connsiteX399" fmla="*/ 1724925 w 2964740"/>
              <a:gd name="connsiteY399" fmla="*/ 891051 h 3086914"/>
              <a:gd name="connsiteX400" fmla="*/ 1790085 w 2964740"/>
              <a:gd name="connsiteY400" fmla="*/ 915893 h 3086914"/>
              <a:gd name="connsiteX401" fmla="*/ 1887986 w 2964740"/>
              <a:gd name="connsiteY401" fmla="*/ 813186 h 3086914"/>
              <a:gd name="connsiteX402" fmla="*/ 1795705 w 2964740"/>
              <a:gd name="connsiteY402" fmla="*/ 720009 h 3086914"/>
              <a:gd name="connsiteX403" fmla="*/ 1583041 w 2964740"/>
              <a:gd name="connsiteY403" fmla="*/ 967450 h 3086914"/>
              <a:gd name="connsiteX404" fmla="*/ 1583041 w 2964740"/>
              <a:gd name="connsiteY404" fmla="*/ 981948 h 3086914"/>
              <a:gd name="connsiteX405" fmla="*/ 1281273 w 2964740"/>
              <a:gd name="connsiteY405" fmla="*/ 981948 h 3086914"/>
              <a:gd name="connsiteX406" fmla="*/ 1281273 w 2964740"/>
              <a:gd name="connsiteY406" fmla="*/ 967450 h 3086914"/>
              <a:gd name="connsiteX407" fmla="*/ 1432198 w 2964740"/>
              <a:gd name="connsiteY407" fmla="*/ 702416 h 3086914"/>
              <a:gd name="connsiteX408" fmla="*/ 1583041 w 2964740"/>
              <a:gd name="connsiteY408" fmla="*/ 967450 h 3086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Lst>
            <a:rect l="l" t="t" r="r" b="b"/>
            <a:pathLst>
              <a:path w="2964740" h="3086914">
                <a:moveTo>
                  <a:pt x="1894258" y="2907646"/>
                </a:moveTo>
                <a:lnTo>
                  <a:pt x="1781451" y="2940795"/>
                </a:lnTo>
                <a:lnTo>
                  <a:pt x="1810447" y="3043421"/>
                </a:lnTo>
                <a:lnTo>
                  <a:pt x="1750745" y="3061014"/>
                </a:lnTo>
                <a:lnTo>
                  <a:pt x="1682328" y="2813898"/>
                </a:lnTo>
                <a:lnTo>
                  <a:pt x="1740727" y="2796712"/>
                </a:lnTo>
                <a:lnTo>
                  <a:pt x="1767767" y="2892170"/>
                </a:lnTo>
                <a:lnTo>
                  <a:pt x="1879515" y="2859347"/>
                </a:lnTo>
                <a:lnTo>
                  <a:pt x="1850357" y="2764458"/>
                </a:lnTo>
                <a:lnTo>
                  <a:pt x="1908430" y="2747354"/>
                </a:lnTo>
                <a:lnTo>
                  <a:pt x="1984992" y="2992108"/>
                </a:lnTo>
                <a:lnTo>
                  <a:pt x="1925616" y="3009619"/>
                </a:lnTo>
                <a:lnTo>
                  <a:pt x="1894258" y="2907646"/>
                </a:lnTo>
                <a:close/>
                <a:moveTo>
                  <a:pt x="2725688" y="960446"/>
                </a:moveTo>
                <a:cubicBezTo>
                  <a:pt x="2684149" y="982193"/>
                  <a:pt x="2635036" y="965903"/>
                  <a:pt x="2614266" y="926237"/>
                </a:cubicBezTo>
                <a:cubicBezTo>
                  <a:pt x="2593252" y="886083"/>
                  <a:pt x="2607913" y="836481"/>
                  <a:pt x="2649452" y="814815"/>
                </a:cubicBezTo>
                <a:cubicBezTo>
                  <a:pt x="2690991" y="793068"/>
                  <a:pt x="2740105" y="809358"/>
                  <a:pt x="2761037" y="849431"/>
                </a:cubicBezTo>
                <a:cubicBezTo>
                  <a:pt x="2781888" y="889097"/>
                  <a:pt x="2767227" y="938699"/>
                  <a:pt x="2725688" y="960446"/>
                </a:cubicBezTo>
                <a:moveTo>
                  <a:pt x="2810558" y="823449"/>
                </a:moveTo>
                <a:cubicBezTo>
                  <a:pt x="2774476" y="754624"/>
                  <a:pt x="2693516" y="724244"/>
                  <a:pt x="2621678" y="761873"/>
                </a:cubicBezTo>
                <a:cubicBezTo>
                  <a:pt x="2549840" y="799421"/>
                  <a:pt x="2528663" y="883395"/>
                  <a:pt x="2564664" y="952220"/>
                </a:cubicBezTo>
                <a:cubicBezTo>
                  <a:pt x="2600746" y="1021044"/>
                  <a:pt x="2681706" y="1051424"/>
                  <a:pt x="2753544" y="1013795"/>
                </a:cubicBezTo>
                <a:cubicBezTo>
                  <a:pt x="2825382" y="976084"/>
                  <a:pt x="2846640" y="892273"/>
                  <a:pt x="2810558" y="823449"/>
                </a:cubicBezTo>
                <a:moveTo>
                  <a:pt x="1727043" y="133332"/>
                </a:moveTo>
                <a:lnTo>
                  <a:pt x="1707169" y="280592"/>
                </a:lnTo>
                <a:lnTo>
                  <a:pt x="1646816" y="272365"/>
                </a:lnTo>
                <a:lnTo>
                  <a:pt x="1663594" y="138300"/>
                </a:lnTo>
                <a:cubicBezTo>
                  <a:pt x="1669133" y="93992"/>
                  <a:pt x="1659522" y="64345"/>
                  <a:pt x="1617006" y="58969"/>
                </a:cubicBezTo>
                <a:cubicBezTo>
                  <a:pt x="1573756" y="53593"/>
                  <a:pt x="1557059" y="80634"/>
                  <a:pt x="1551602" y="124210"/>
                </a:cubicBezTo>
                <a:lnTo>
                  <a:pt x="1534824" y="258274"/>
                </a:lnTo>
                <a:lnTo>
                  <a:pt x="1474389" y="251433"/>
                </a:lnTo>
                <a:lnTo>
                  <a:pt x="1491249" y="104906"/>
                </a:lnTo>
                <a:cubicBezTo>
                  <a:pt x="1500045" y="34371"/>
                  <a:pt x="1547285" y="-6597"/>
                  <a:pt x="1623929" y="3014"/>
                </a:cubicBezTo>
                <a:cubicBezTo>
                  <a:pt x="1700409" y="12543"/>
                  <a:pt x="1735758" y="63449"/>
                  <a:pt x="1727043" y="133332"/>
                </a:cubicBezTo>
                <a:moveTo>
                  <a:pt x="1289662" y="2830106"/>
                </a:moveTo>
                <a:lnTo>
                  <a:pt x="1344477" y="2831165"/>
                </a:lnTo>
                <a:lnTo>
                  <a:pt x="1474226" y="2988687"/>
                </a:lnTo>
                <a:lnTo>
                  <a:pt x="1473574" y="2833038"/>
                </a:lnTo>
                <a:lnTo>
                  <a:pt x="1533357" y="2834016"/>
                </a:lnTo>
                <a:lnTo>
                  <a:pt x="1533439" y="3090336"/>
                </a:lnTo>
                <a:lnTo>
                  <a:pt x="1473981" y="3089440"/>
                </a:lnTo>
                <a:lnTo>
                  <a:pt x="1473900" y="3083250"/>
                </a:lnTo>
                <a:cubicBezTo>
                  <a:pt x="1473981" y="3074453"/>
                  <a:pt x="1468687" y="3062317"/>
                  <a:pt x="1459239" y="3051647"/>
                </a:cubicBezTo>
                <a:lnTo>
                  <a:pt x="1345699" y="2912858"/>
                </a:lnTo>
                <a:lnTo>
                  <a:pt x="1341708" y="3087485"/>
                </a:lnTo>
                <a:lnTo>
                  <a:pt x="1281273" y="3086507"/>
                </a:lnTo>
                <a:lnTo>
                  <a:pt x="1289662" y="2830106"/>
                </a:lnTo>
                <a:close/>
                <a:moveTo>
                  <a:pt x="1926593" y="75177"/>
                </a:moveTo>
                <a:lnTo>
                  <a:pt x="1983281" y="95458"/>
                </a:lnTo>
                <a:lnTo>
                  <a:pt x="1936693" y="258274"/>
                </a:lnTo>
                <a:lnTo>
                  <a:pt x="2065626" y="137975"/>
                </a:lnTo>
                <a:lnTo>
                  <a:pt x="2099916" y="153857"/>
                </a:lnTo>
                <a:lnTo>
                  <a:pt x="2091690" y="329950"/>
                </a:lnTo>
                <a:lnTo>
                  <a:pt x="2184949" y="189369"/>
                </a:lnTo>
                <a:lnTo>
                  <a:pt x="2237565" y="219994"/>
                </a:lnTo>
                <a:lnTo>
                  <a:pt x="2089979" y="428829"/>
                </a:lnTo>
                <a:lnTo>
                  <a:pt x="2035816" y="403742"/>
                </a:lnTo>
                <a:lnTo>
                  <a:pt x="2043065" y="232700"/>
                </a:lnTo>
                <a:lnTo>
                  <a:pt x="1915760" y="348194"/>
                </a:lnTo>
                <a:lnTo>
                  <a:pt x="1860538" y="322701"/>
                </a:lnTo>
                <a:lnTo>
                  <a:pt x="1926593" y="75177"/>
                </a:lnTo>
                <a:close/>
                <a:moveTo>
                  <a:pt x="2387594" y="324085"/>
                </a:moveTo>
                <a:lnTo>
                  <a:pt x="2434183" y="362122"/>
                </a:lnTo>
                <a:lnTo>
                  <a:pt x="2336281" y="498875"/>
                </a:lnTo>
                <a:lnTo>
                  <a:pt x="2498120" y="428910"/>
                </a:lnTo>
                <a:lnTo>
                  <a:pt x="2525080" y="455299"/>
                </a:lnTo>
                <a:lnTo>
                  <a:pt x="2458210" y="618360"/>
                </a:lnTo>
                <a:lnTo>
                  <a:pt x="2592927" y="517527"/>
                </a:lnTo>
                <a:lnTo>
                  <a:pt x="2632348" y="563871"/>
                </a:lnTo>
                <a:lnTo>
                  <a:pt x="2423269" y="710886"/>
                </a:lnTo>
                <a:lnTo>
                  <a:pt x="2380671" y="669021"/>
                </a:lnTo>
                <a:lnTo>
                  <a:pt x="2444934" y="510359"/>
                </a:lnTo>
                <a:lnTo>
                  <a:pt x="2286271" y="576414"/>
                </a:lnTo>
                <a:lnTo>
                  <a:pt x="2242859" y="533816"/>
                </a:lnTo>
                <a:lnTo>
                  <a:pt x="2387594" y="324085"/>
                </a:lnTo>
                <a:close/>
                <a:moveTo>
                  <a:pt x="405208" y="2548456"/>
                </a:moveTo>
                <a:cubicBezTo>
                  <a:pt x="363995" y="2570773"/>
                  <a:pt x="314637" y="2555298"/>
                  <a:pt x="293298" y="2515876"/>
                </a:cubicBezTo>
                <a:cubicBezTo>
                  <a:pt x="290691" y="2511071"/>
                  <a:pt x="288574" y="2506021"/>
                  <a:pt x="287026" y="2500971"/>
                </a:cubicBezTo>
                <a:lnTo>
                  <a:pt x="448458" y="2484355"/>
                </a:lnTo>
                <a:cubicBezTo>
                  <a:pt x="445770" y="2510256"/>
                  <a:pt x="430702" y="2534609"/>
                  <a:pt x="405208" y="2548456"/>
                </a:cubicBezTo>
                <a:moveTo>
                  <a:pt x="326773" y="2403884"/>
                </a:moveTo>
                <a:cubicBezTo>
                  <a:pt x="367986" y="2381567"/>
                  <a:pt x="417263" y="2397042"/>
                  <a:pt x="438847" y="2436870"/>
                </a:cubicBezTo>
                <a:cubicBezTo>
                  <a:pt x="441209" y="2441187"/>
                  <a:pt x="443082" y="2445667"/>
                  <a:pt x="444548" y="2450228"/>
                </a:cubicBezTo>
                <a:lnTo>
                  <a:pt x="283687" y="2466925"/>
                </a:lnTo>
                <a:cubicBezTo>
                  <a:pt x="286782" y="2441351"/>
                  <a:pt x="301687" y="2417486"/>
                  <a:pt x="326773" y="2403884"/>
                </a:cubicBezTo>
                <a:moveTo>
                  <a:pt x="541147" y="2474826"/>
                </a:moveTo>
                <a:lnTo>
                  <a:pt x="537482" y="2440617"/>
                </a:lnTo>
                <a:lnTo>
                  <a:pt x="501563" y="2444364"/>
                </a:lnTo>
                <a:cubicBezTo>
                  <a:pt x="498549" y="2432798"/>
                  <a:pt x="494069" y="2421314"/>
                  <a:pt x="488042" y="2410237"/>
                </a:cubicBezTo>
                <a:cubicBezTo>
                  <a:pt x="450983" y="2341983"/>
                  <a:pt x="369534" y="2312824"/>
                  <a:pt x="298266" y="2351512"/>
                </a:cubicBezTo>
                <a:cubicBezTo>
                  <a:pt x="250211" y="2377576"/>
                  <a:pt x="225451" y="2424409"/>
                  <a:pt x="225858" y="2473034"/>
                </a:cubicBezTo>
                <a:lnTo>
                  <a:pt x="189043" y="2476862"/>
                </a:lnTo>
                <a:lnTo>
                  <a:pt x="193767" y="2510663"/>
                </a:lnTo>
                <a:lnTo>
                  <a:pt x="230175" y="2506917"/>
                </a:lnTo>
                <a:cubicBezTo>
                  <a:pt x="233188" y="2519053"/>
                  <a:pt x="237831" y="2531107"/>
                  <a:pt x="244021" y="2542592"/>
                </a:cubicBezTo>
                <a:cubicBezTo>
                  <a:pt x="281080" y="2610846"/>
                  <a:pt x="362529" y="2640086"/>
                  <a:pt x="433797" y="2601397"/>
                </a:cubicBezTo>
                <a:cubicBezTo>
                  <a:pt x="482341" y="2575090"/>
                  <a:pt x="507020" y="2527605"/>
                  <a:pt x="506205" y="2478491"/>
                </a:cubicBezTo>
                <a:lnTo>
                  <a:pt x="541147" y="2474826"/>
                </a:lnTo>
                <a:close/>
                <a:moveTo>
                  <a:pt x="2267620" y="2527605"/>
                </a:moveTo>
                <a:lnTo>
                  <a:pt x="2316896" y="2483460"/>
                </a:lnTo>
                <a:lnTo>
                  <a:pt x="2507324" y="2557334"/>
                </a:lnTo>
                <a:lnTo>
                  <a:pt x="2423187" y="2370734"/>
                </a:lnTo>
                <a:lnTo>
                  <a:pt x="2463667" y="2319584"/>
                </a:lnTo>
                <a:lnTo>
                  <a:pt x="2581605" y="2583071"/>
                </a:lnTo>
                <a:lnTo>
                  <a:pt x="2537379" y="2629986"/>
                </a:lnTo>
                <a:lnTo>
                  <a:pt x="2267620" y="2527605"/>
                </a:lnTo>
                <a:close/>
                <a:moveTo>
                  <a:pt x="1337229" y="253632"/>
                </a:moveTo>
                <a:lnTo>
                  <a:pt x="1283065" y="262591"/>
                </a:lnTo>
                <a:lnTo>
                  <a:pt x="1126764" y="131377"/>
                </a:lnTo>
                <a:lnTo>
                  <a:pt x="1155842" y="284257"/>
                </a:lnTo>
                <a:lnTo>
                  <a:pt x="1096873" y="294194"/>
                </a:lnTo>
                <a:lnTo>
                  <a:pt x="1049877" y="42190"/>
                </a:lnTo>
                <a:lnTo>
                  <a:pt x="1108520" y="32254"/>
                </a:lnTo>
                <a:lnTo>
                  <a:pt x="1109742" y="38362"/>
                </a:lnTo>
                <a:cubicBezTo>
                  <a:pt x="1111208" y="47077"/>
                  <a:pt x="1118701" y="57992"/>
                  <a:pt x="1129941" y="66788"/>
                </a:cubicBezTo>
                <a:lnTo>
                  <a:pt x="1266938" y="182527"/>
                </a:lnTo>
                <a:lnTo>
                  <a:pt x="1238920" y="10100"/>
                </a:lnTo>
                <a:lnTo>
                  <a:pt x="1298540" y="0"/>
                </a:lnTo>
                <a:lnTo>
                  <a:pt x="1337229" y="253632"/>
                </a:lnTo>
                <a:close/>
                <a:moveTo>
                  <a:pt x="2523858" y="2233086"/>
                </a:moveTo>
                <a:lnTo>
                  <a:pt x="2548700" y="2184135"/>
                </a:lnTo>
                <a:lnTo>
                  <a:pt x="2747028" y="2135998"/>
                </a:lnTo>
                <a:lnTo>
                  <a:pt x="2606691" y="2068803"/>
                </a:lnTo>
                <a:lnTo>
                  <a:pt x="2633651" y="2015454"/>
                </a:lnTo>
                <a:lnTo>
                  <a:pt x="2864477" y="2127039"/>
                </a:lnTo>
                <a:lnTo>
                  <a:pt x="2837762" y="2180144"/>
                </a:lnTo>
                <a:lnTo>
                  <a:pt x="2832142" y="2177456"/>
                </a:lnTo>
                <a:cubicBezTo>
                  <a:pt x="2824323" y="2173546"/>
                  <a:pt x="2811047" y="2172976"/>
                  <a:pt x="2797363" y="2176886"/>
                </a:cubicBezTo>
                <a:lnTo>
                  <a:pt x="2622981" y="2218587"/>
                </a:lnTo>
                <a:lnTo>
                  <a:pt x="2778467" y="2298245"/>
                </a:lnTo>
                <a:lnTo>
                  <a:pt x="2751263" y="2352245"/>
                </a:lnTo>
                <a:lnTo>
                  <a:pt x="2523858" y="2233086"/>
                </a:lnTo>
                <a:close/>
                <a:moveTo>
                  <a:pt x="230989" y="2015454"/>
                </a:moveTo>
                <a:lnTo>
                  <a:pt x="257542" y="2070513"/>
                </a:lnTo>
                <a:lnTo>
                  <a:pt x="168436" y="2113437"/>
                </a:lnTo>
                <a:cubicBezTo>
                  <a:pt x="203297" y="2137709"/>
                  <a:pt x="257786" y="2157012"/>
                  <a:pt x="298755" y="2155953"/>
                </a:cubicBezTo>
                <a:lnTo>
                  <a:pt x="326936" y="2214352"/>
                </a:lnTo>
                <a:cubicBezTo>
                  <a:pt x="278067" y="2218425"/>
                  <a:pt x="213641" y="2195375"/>
                  <a:pt x="173894" y="2171021"/>
                </a:cubicBezTo>
                <a:lnTo>
                  <a:pt x="101404" y="2336933"/>
                </a:lnTo>
                <a:lnTo>
                  <a:pt x="68336" y="2268353"/>
                </a:lnTo>
                <a:lnTo>
                  <a:pt x="128608" y="2132740"/>
                </a:lnTo>
                <a:lnTo>
                  <a:pt x="26634" y="2181935"/>
                </a:lnTo>
                <a:lnTo>
                  <a:pt x="0" y="2126876"/>
                </a:lnTo>
                <a:lnTo>
                  <a:pt x="230989" y="2015454"/>
                </a:lnTo>
                <a:close/>
                <a:moveTo>
                  <a:pt x="682542" y="2722349"/>
                </a:moveTo>
                <a:cubicBezTo>
                  <a:pt x="701275" y="2735137"/>
                  <a:pt x="720090" y="2735544"/>
                  <a:pt x="731248" y="2719173"/>
                </a:cubicBezTo>
                <a:cubicBezTo>
                  <a:pt x="741185" y="2704675"/>
                  <a:pt x="737357" y="2690095"/>
                  <a:pt x="714959" y="2674783"/>
                </a:cubicBezTo>
                <a:lnTo>
                  <a:pt x="681972" y="2652303"/>
                </a:lnTo>
                <a:lnTo>
                  <a:pt x="649555" y="2699869"/>
                </a:lnTo>
                <a:lnTo>
                  <a:pt x="682542" y="2722349"/>
                </a:lnTo>
                <a:close/>
                <a:moveTo>
                  <a:pt x="635465" y="2819273"/>
                </a:moveTo>
                <a:cubicBezTo>
                  <a:pt x="657863" y="2834504"/>
                  <a:pt x="675293" y="2831735"/>
                  <a:pt x="686207" y="2815771"/>
                </a:cubicBezTo>
                <a:cubicBezTo>
                  <a:pt x="695900" y="2801599"/>
                  <a:pt x="693130" y="2784169"/>
                  <a:pt x="670162" y="2768449"/>
                </a:cubicBezTo>
                <a:lnTo>
                  <a:pt x="624225" y="2737092"/>
                </a:lnTo>
                <a:lnTo>
                  <a:pt x="589527" y="2787916"/>
                </a:lnTo>
                <a:lnTo>
                  <a:pt x="635465" y="2819273"/>
                </a:lnTo>
                <a:close/>
                <a:moveTo>
                  <a:pt x="657456" y="2579732"/>
                </a:moveTo>
                <a:lnTo>
                  <a:pt x="741267" y="2636909"/>
                </a:lnTo>
                <a:cubicBezTo>
                  <a:pt x="802109" y="2678367"/>
                  <a:pt x="808706" y="2713553"/>
                  <a:pt x="786226" y="2746458"/>
                </a:cubicBezTo>
                <a:cubicBezTo>
                  <a:pt x="773032" y="2765843"/>
                  <a:pt x="752425" y="2775291"/>
                  <a:pt x="727420" y="2771544"/>
                </a:cubicBezTo>
                <a:cubicBezTo>
                  <a:pt x="750389" y="2798260"/>
                  <a:pt x="752507" y="2826359"/>
                  <a:pt x="735158" y="2851771"/>
                </a:cubicBezTo>
                <a:cubicBezTo>
                  <a:pt x="711375" y="2886550"/>
                  <a:pt x="671139" y="2899419"/>
                  <a:pt x="609727" y="2857554"/>
                </a:cubicBezTo>
                <a:lnTo>
                  <a:pt x="512884" y="2791499"/>
                </a:lnTo>
                <a:lnTo>
                  <a:pt x="657456" y="2579732"/>
                </a:lnTo>
                <a:close/>
                <a:moveTo>
                  <a:pt x="2886469" y="1944105"/>
                </a:moveTo>
                <a:lnTo>
                  <a:pt x="2857961" y="1893688"/>
                </a:lnTo>
                <a:cubicBezTo>
                  <a:pt x="2886061" y="1877968"/>
                  <a:pt x="2902188" y="1859072"/>
                  <a:pt x="2907564" y="1831786"/>
                </a:cubicBezTo>
                <a:cubicBezTo>
                  <a:pt x="2912369" y="1807352"/>
                  <a:pt x="2905772" y="1788130"/>
                  <a:pt x="2887446" y="1784465"/>
                </a:cubicBezTo>
                <a:cubicBezTo>
                  <a:pt x="2866595" y="1780392"/>
                  <a:pt x="2852749" y="1804420"/>
                  <a:pt x="2842568" y="1829262"/>
                </a:cubicBezTo>
                <a:cubicBezTo>
                  <a:pt x="2825382" y="1874791"/>
                  <a:pt x="2797445" y="1915679"/>
                  <a:pt x="2743933" y="1905091"/>
                </a:cubicBezTo>
                <a:cubicBezTo>
                  <a:pt x="2696122" y="1895642"/>
                  <a:pt x="2674131" y="1852067"/>
                  <a:pt x="2685941" y="1792039"/>
                </a:cubicBezTo>
                <a:cubicBezTo>
                  <a:pt x="2694005" y="1751478"/>
                  <a:pt x="2710294" y="1723704"/>
                  <a:pt x="2745318" y="1701468"/>
                </a:cubicBezTo>
                <a:lnTo>
                  <a:pt x="2772603" y="1750501"/>
                </a:lnTo>
                <a:cubicBezTo>
                  <a:pt x="2752648" y="1762636"/>
                  <a:pt x="2740186" y="1780311"/>
                  <a:pt x="2735544" y="1803687"/>
                </a:cubicBezTo>
                <a:cubicBezTo>
                  <a:pt x="2730738" y="1828121"/>
                  <a:pt x="2736603" y="1843515"/>
                  <a:pt x="2751019" y="1846366"/>
                </a:cubicBezTo>
                <a:cubicBezTo>
                  <a:pt x="2768938" y="1849868"/>
                  <a:pt x="2782295" y="1831542"/>
                  <a:pt x="2792558" y="1804094"/>
                </a:cubicBezTo>
                <a:cubicBezTo>
                  <a:pt x="2811617" y="1754817"/>
                  <a:pt x="2837029" y="1714011"/>
                  <a:pt x="2894125" y="1725333"/>
                </a:cubicBezTo>
                <a:cubicBezTo>
                  <a:pt x="2951302" y="1736654"/>
                  <a:pt x="2968732" y="1788211"/>
                  <a:pt x="2957736" y="1843597"/>
                </a:cubicBezTo>
                <a:cubicBezTo>
                  <a:pt x="2948533" y="1891000"/>
                  <a:pt x="2924342" y="1922439"/>
                  <a:pt x="2886469" y="1944105"/>
                </a:cubicBezTo>
                <a:moveTo>
                  <a:pt x="2714367" y="1367120"/>
                </a:moveTo>
                <a:lnTo>
                  <a:pt x="2701417" y="1307337"/>
                </a:lnTo>
                <a:lnTo>
                  <a:pt x="2798096" y="1286323"/>
                </a:lnTo>
                <a:cubicBezTo>
                  <a:pt x="2769834" y="1254558"/>
                  <a:pt x="2721453" y="1223200"/>
                  <a:pt x="2681299" y="1214648"/>
                </a:cubicBezTo>
                <a:lnTo>
                  <a:pt x="2667534" y="1151281"/>
                </a:lnTo>
                <a:cubicBezTo>
                  <a:pt x="2715996" y="1158774"/>
                  <a:pt x="2773255" y="1196159"/>
                  <a:pt x="2806241" y="1229146"/>
                </a:cubicBezTo>
                <a:lnTo>
                  <a:pt x="2915464" y="1084737"/>
                </a:lnTo>
                <a:lnTo>
                  <a:pt x="2931591" y="1159181"/>
                </a:lnTo>
                <a:lnTo>
                  <a:pt x="2841346" y="1276956"/>
                </a:lnTo>
                <a:lnTo>
                  <a:pt x="2951954" y="1252929"/>
                </a:lnTo>
                <a:lnTo>
                  <a:pt x="2964904" y="1312713"/>
                </a:lnTo>
                <a:lnTo>
                  <a:pt x="2714367" y="1367120"/>
                </a:lnTo>
                <a:close/>
                <a:moveTo>
                  <a:pt x="966717" y="338990"/>
                </a:moveTo>
                <a:lnTo>
                  <a:pt x="791521" y="421661"/>
                </a:lnTo>
                <a:lnTo>
                  <a:pt x="769774" y="375642"/>
                </a:lnTo>
                <a:lnTo>
                  <a:pt x="889667" y="319036"/>
                </a:lnTo>
                <a:lnTo>
                  <a:pt x="868409" y="273994"/>
                </a:lnTo>
                <a:lnTo>
                  <a:pt x="768308" y="321235"/>
                </a:lnTo>
                <a:lnTo>
                  <a:pt x="746642" y="275216"/>
                </a:lnTo>
                <a:lnTo>
                  <a:pt x="846662" y="227976"/>
                </a:lnTo>
                <a:lnTo>
                  <a:pt x="823693" y="179269"/>
                </a:lnTo>
                <a:lnTo>
                  <a:pt x="703800" y="235876"/>
                </a:lnTo>
                <a:lnTo>
                  <a:pt x="682053" y="189776"/>
                </a:lnTo>
                <a:lnTo>
                  <a:pt x="857331" y="107105"/>
                </a:lnTo>
                <a:lnTo>
                  <a:pt x="966717" y="338990"/>
                </a:lnTo>
                <a:close/>
                <a:moveTo>
                  <a:pt x="958084" y="2745481"/>
                </a:moveTo>
                <a:lnTo>
                  <a:pt x="1142891" y="2803635"/>
                </a:lnTo>
                <a:lnTo>
                  <a:pt x="1127660" y="2852179"/>
                </a:lnTo>
                <a:lnTo>
                  <a:pt x="1001170" y="2812350"/>
                </a:lnTo>
                <a:lnTo>
                  <a:pt x="986265" y="2859835"/>
                </a:lnTo>
                <a:lnTo>
                  <a:pt x="1091742" y="2893066"/>
                </a:lnTo>
                <a:lnTo>
                  <a:pt x="1076510" y="2941610"/>
                </a:lnTo>
                <a:lnTo>
                  <a:pt x="970953" y="2908460"/>
                </a:lnTo>
                <a:lnTo>
                  <a:pt x="954826" y="2959773"/>
                </a:lnTo>
                <a:lnTo>
                  <a:pt x="1081316" y="2999601"/>
                </a:lnTo>
                <a:lnTo>
                  <a:pt x="1066004" y="3048226"/>
                </a:lnTo>
                <a:lnTo>
                  <a:pt x="881196" y="2990072"/>
                </a:lnTo>
                <a:lnTo>
                  <a:pt x="958084" y="2745481"/>
                </a:lnTo>
                <a:close/>
                <a:moveTo>
                  <a:pt x="2163772" y="2789545"/>
                </a:moveTo>
                <a:lnTo>
                  <a:pt x="2148541" y="2687489"/>
                </a:lnTo>
                <a:lnTo>
                  <a:pt x="2234307" y="2745562"/>
                </a:lnTo>
                <a:lnTo>
                  <a:pt x="2163772" y="2789545"/>
                </a:lnTo>
                <a:close/>
                <a:moveTo>
                  <a:pt x="2327729" y="2808767"/>
                </a:moveTo>
                <a:lnTo>
                  <a:pt x="2379531" y="2770322"/>
                </a:lnTo>
                <a:lnTo>
                  <a:pt x="2144876" y="2619479"/>
                </a:lnTo>
                <a:lnTo>
                  <a:pt x="2090305" y="2653851"/>
                </a:lnTo>
                <a:lnTo>
                  <a:pt x="2125247" y="2930370"/>
                </a:lnTo>
                <a:lnTo>
                  <a:pt x="2180469" y="2901455"/>
                </a:lnTo>
                <a:lnTo>
                  <a:pt x="2171999" y="2844523"/>
                </a:lnTo>
                <a:lnTo>
                  <a:pt x="2280570" y="2776839"/>
                </a:lnTo>
                <a:lnTo>
                  <a:pt x="2327729" y="2808767"/>
                </a:lnTo>
                <a:close/>
                <a:moveTo>
                  <a:pt x="1432198" y="2344752"/>
                </a:moveTo>
                <a:cubicBezTo>
                  <a:pt x="1337880" y="2344752"/>
                  <a:pt x="1297563" y="2415450"/>
                  <a:pt x="1173028" y="2415450"/>
                </a:cubicBezTo>
                <a:cubicBezTo>
                  <a:pt x="1221001" y="2429622"/>
                  <a:pt x="1324930" y="2452591"/>
                  <a:pt x="1432198" y="2452591"/>
                </a:cubicBezTo>
                <a:cubicBezTo>
                  <a:pt x="1539548" y="2452591"/>
                  <a:pt x="1643395" y="2429622"/>
                  <a:pt x="1691368" y="2415450"/>
                </a:cubicBezTo>
                <a:cubicBezTo>
                  <a:pt x="1566833" y="2415450"/>
                  <a:pt x="1526516" y="2344752"/>
                  <a:pt x="1432198" y="2344752"/>
                </a:cubicBezTo>
                <a:moveTo>
                  <a:pt x="1917878" y="2191872"/>
                </a:moveTo>
                <a:cubicBezTo>
                  <a:pt x="1878782" y="2213538"/>
                  <a:pt x="1839605" y="2227873"/>
                  <a:pt x="1768338" y="2227873"/>
                </a:cubicBezTo>
                <a:cubicBezTo>
                  <a:pt x="1697070" y="2227873"/>
                  <a:pt x="1658300" y="2211420"/>
                  <a:pt x="1619205" y="2189755"/>
                </a:cubicBezTo>
                <a:cubicBezTo>
                  <a:pt x="1575711" y="2165646"/>
                  <a:pt x="1525294" y="2135021"/>
                  <a:pt x="1432117" y="2134288"/>
                </a:cubicBezTo>
                <a:cubicBezTo>
                  <a:pt x="1338939" y="2135102"/>
                  <a:pt x="1288522" y="2165646"/>
                  <a:pt x="1245028" y="2189755"/>
                </a:cubicBezTo>
                <a:cubicBezTo>
                  <a:pt x="1205933" y="2211420"/>
                  <a:pt x="1167163" y="2227873"/>
                  <a:pt x="1095895" y="2227873"/>
                </a:cubicBezTo>
                <a:cubicBezTo>
                  <a:pt x="1024628" y="2227873"/>
                  <a:pt x="985451" y="2213538"/>
                  <a:pt x="946355" y="2191872"/>
                </a:cubicBezTo>
                <a:cubicBezTo>
                  <a:pt x="902373" y="2167438"/>
                  <a:pt x="843485" y="2127446"/>
                  <a:pt x="745013" y="2138442"/>
                </a:cubicBezTo>
                <a:cubicBezTo>
                  <a:pt x="893984" y="2330010"/>
                  <a:pt x="1098502" y="2327077"/>
                  <a:pt x="1098502" y="2327077"/>
                </a:cubicBezTo>
                <a:cubicBezTo>
                  <a:pt x="1188747" y="2327077"/>
                  <a:pt x="1239979" y="2308670"/>
                  <a:pt x="1283961" y="2284235"/>
                </a:cubicBezTo>
                <a:cubicBezTo>
                  <a:pt x="1322486" y="2262814"/>
                  <a:pt x="1362559" y="2236995"/>
                  <a:pt x="1432117" y="2236343"/>
                </a:cubicBezTo>
                <a:cubicBezTo>
                  <a:pt x="1501674" y="2236995"/>
                  <a:pt x="1541665" y="2262733"/>
                  <a:pt x="1580272" y="2284235"/>
                </a:cubicBezTo>
                <a:cubicBezTo>
                  <a:pt x="1624336" y="2308670"/>
                  <a:pt x="1675486" y="2327077"/>
                  <a:pt x="1765731" y="2327077"/>
                </a:cubicBezTo>
                <a:cubicBezTo>
                  <a:pt x="1765731" y="2327077"/>
                  <a:pt x="1970250" y="2330010"/>
                  <a:pt x="2119220" y="2138442"/>
                </a:cubicBezTo>
                <a:cubicBezTo>
                  <a:pt x="2020829" y="2127446"/>
                  <a:pt x="1961942" y="2167356"/>
                  <a:pt x="1917878" y="2191872"/>
                </a:cubicBezTo>
                <a:moveTo>
                  <a:pt x="2114577" y="1920077"/>
                </a:moveTo>
                <a:cubicBezTo>
                  <a:pt x="2016757" y="1920077"/>
                  <a:pt x="1965607" y="1957951"/>
                  <a:pt x="1920403" y="1983037"/>
                </a:cubicBezTo>
                <a:cubicBezTo>
                  <a:pt x="1880330" y="2005273"/>
                  <a:pt x="1845796" y="2026857"/>
                  <a:pt x="1772736" y="2026857"/>
                </a:cubicBezTo>
                <a:cubicBezTo>
                  <a:pt x="1699676" y="2026857"/>
                  <a:pt x="1665060" y="2005273"/>
                  <a:pt x="1624988" y="1983037"/>
                </a:cubicBezTo>
                <a:cubicBezTo>
                  <a:pt x="1580109" y="1958114"/>
                  <a:pt x="1528878" y="1929933"/>
                  <a:pt x="1432198" y="1929525"/>
                </a:cubicBezTo>
                <a:cubicBezTo>
                  <a:pt x="1335437" y="1929851"/>
                  <a:pt x="1284287" y="1958114"/>
                  <a:pt x="1239408" y="1983037"/>
                </a:cubicBezTo>
                <a:cubicBezTo>
                  <a:pt x="1199336" y="2005273"/>
                  <a:pt x="1164801" y="2026857"/>
                  <a:pt x="1091660" y="2026857"/>
                </a:cubicBezTo>
                <a:cubicBezTo>
                  <a:pt x="1018600" y="2026857"/>
                  <a:pt x="983984" y="2005273"/>
                  <a:pt x="943993" y="1983037"/>
                </a:cubicBezTo>
                <a:cubicBezTo>
                  <a:pt x="898870" y="1957951"/>
                  <a:pt x="847639" y="1920077"/>
                  <a:pt x="749819" y="1920077"/>
                </a:cubicBezTo>
                <a:cubicBezTo>
                  <a:pt x="687999" y="1920077"/>
                  <a:pt x="614125" y="1939543"/>
                  <a:pt x="614125" y="1939543"/>
                </a:cubicBezTo>
                <a:lnTo>
                  <a:pt x="667148" y="2031825"/>
                </a:lnTo>
                <a:cubicBezTo>
                  <a:pt x="667148" y="2031825"/>
                  <a:pt x="711538" y="2023843"/>
                  <a:pt x="749737" y="2023843"/>
                </a:cubicBezTo>
                <a:cubicBezTo>
                  <a:pt x="822797" y="2023843"/>
                  <a:pt x="862218" y="2045346"/>
                  <a:pt x="902291" y="2067581"/>
                </a:cubicBezTo>
                <a:cubicBezTo>
                  <a:pt x="947414" y="2092667"/>
                  <a:pt x="985043" y="2127283"/>
                  <a:pt x="1082945" y="2127283"/>
                </a:cubicBezTo>
                <a:cubicBezTo>
                  <a:pt x="1180847" y="2127283"/>
                  <a:pt x="1234196" y="2095600"/>
                  <a:pt x="1279237" y="2070513"/>
                </a:cubicBezTo>
                <a:cubicBezTo>
                  <a:pt x="1319065" y="2048441"/>
                  <a:pt x="1360034" y="2029300"/>
                  <a:pt x="1432198" y="2029056"/>
                </a:cubicBezTo>
                <a:cubicBezTo>
                  <a:pt x="1504280" y="2029300"/>
                  <a:pt x="1545330" y="2048359"/>
                  <a:pt x="1585159" y="2070513"/>
                </a:cubicBezTo>
                <a:cubicBezTo>
                  <a:pt x="1630282" y="2095600"/>
                  <a:pt x="1683631" y="2127283"/>
                  <a:pt x="1781451" y="2127283"/>
                </a:cubicBezTo>
                <a:cubicBezTo>
                  <a:pt x="1879353" y="2127283"/>
                  <a:pt x="1916982" y="2092749"/>
                  <a:pt x="1962105" y="2067581"/>
                </a:cubicBezTo>
                <a:cubicBezTo>
                  <a:pt x="2002177" y="2045346"/>
                  <a:pt x="2041517" y="2023843"/>
                  <a:pt x="2114658" y="2023843"/>
                </a:cubicBezTo>
                <a:cubicBezTo>
                  <a:pt x="2152858" y="2023843"/>
                  <a:pt x="2197248" y="2031825"/>
                  <a:pt x="2197248" y="2031825"/>
                </a:cubicBezTo>
                <a:lnTo>
                  <a:pt x="2250271" y="1939543"/>
                </a:lnTo>
                <a:cubicBezTo>
                  <a:pt x="2250271" y="1939625"/>
                  <a:pt x="2176397" y="1920077"/>
                  <a:pt x="2114577" y="1920077"/>
                </a:cubicBezTo>
                <a:moveTo>
                  <a:pt x="1038800" y="776941"/>
                </a:moveTo>
                <a:lnTo>
                  <a:pt x="961016" y="759349"/>
                </a:lnTo>
                <a:lnTo>
                  <a:pt x="1015179" y="817910"/>
                </a:lnTo>
                <a:lnTo>
                  <a:pt x="961016" y="876472"/>
                </a:lnTo>
                <a:lnTo>
                  <a:pt x="1038800" y="858879"/>
                </a:lnTo>
                <a:lnTo>
                  <a:pt x="1062420" y="935034"/>
                </a:lnTo>
                <a:lnTo>
                  <a:pt x="1086040" y="858879"/>
                </a:lnTo>
                <a:lnTo>
                  <a:pt x="1163824" y="876472"/>
                </a:lnTo>
                <a:lnTo>
                  <a:pt x="1109660" y="817910"/>
                </a:lnTo>
                <a:lnTo>
                  <a:pt x="1163824" y="759349"/>
                </a:lnTo>
                <a:lnTo>
                  <a:pt x="1086040" y="776941"/>
                </a:lnTo>
                <a:lnTo>
                  <a:pt x="1062420" y="700787"/>
                </a:lnTo>
                <a:lnTo>
                  <a:pt x="1038800" y="776941"/>
                </a:lnTo>
                <a:close/>
                <a:moveTo>
                  <a:pt x="2027427" y="1425438"/>
                </a:moveTo>
                <a:lnTo>
                  <a:pt x="2052106" y="1425438"/>
                </a:lnTo>
                <a:lnTo>
                  <a:pt x="2052106" y="1389030"/>
                </a:lnTo>
                <a:cubicBezTo>
                  <a:pt x="2052106" y="1389030"/>
                  <a:pt x="2020422" y="1382514"/>
                  <a:pt x="2020422" y="1349446"/>
                </a:cubicBezTo>
                <a:lnTo>
                  <a:pt x="2020178" y="1349446"/>
                </a:lnTo>
                <a:lnTo>
                  <a:pt x="2018467" y="1317681"/>
                </a:lnTo>
                <a:lnTo>
                  <a:pt x="2049011" y="1292920"/>
                </a:lnTo>
                <a:lnTo>
                  <a:pt x="2055119" y="1227517"/>
                </a:lnTo>
                <a:lnTo>
                  <a:pt x="2010485" y="1227517"/>
                </a:lnTo>
                <a:lnTo>
                  <a:pt x="2004702" y="1273861"/>
                </a:lnTo>
                <a:lnTo>
                  <a:pt x="1961535" y="1273861"/>
                </a:lnTo>
                <a:lnTo>
                  <a:pt x="1955182" y="1227517"/>
                </a:lnTo>
                <a:lnTo>
                  <a:pt x="1930584" y="1227517"/>
                </a:lnTo>
                <a:lnTo>
                  <a:pt x="1905905" y="1227517"/>
                </a:lnTo>
                <a:lnTo>
                  <a:pt x="1899552" y="1273861"/>
                </a:lnTo>
                <a:lnTo>
                  <a:pt x="1856384" y="1273861"/>
                </a:lnTo>
                <a:lnTo>
                  <a:pt x="1850601" y="1227517"/>
                </a:lnTo>
                <a:lnTo>
                  <a:pt x="1805967" y="1227517"/>
                </a:lnTo>
                <a:lnTo>
                  <a:pt x="1812076" y="1292920"/>
                </a:lnTo>
                <a:lnTo>
                  <a:pt x="1842619" y="1317681"/>
                </a:lnTo>
                <a:lnTo>
                  <a:pt x="1840827" y="1349446"/>
                </a:lnTo>
                <a:lnTo>
                  <a:pt x="1840664" y="1349446"/>
                </a:lnTo>
                <a:cubicBezTo>
                  <a:pt x="1840664" y="1382514"/>
                  <a:pt x="1808899" y="1389030"/>
                  <a:pt x="1808899" y="1389030"/>
                </a:cubicBezTo>
                <a:lnTo>
                  <a:pt x="1808899" y="1425438"/>
                </a:lnTo>
                <a:lnTo>
                  <a:pt x="1833578" y="1425438"/>
                </a:lnTo>
                <a:cubicBezTo>
                  <a:pt x="1832519" y="1548263"/>
                  <a:pt x="1771514" y="1725821"/>
                  <a:pt x="1771514" y="1859153"/>
                </a:cubicBezTo>
                <a:lnTo>
                  <a:pt x="1930584" y="1859153"/>
                </a:lnTo>
                <a:lnTo>
                  <a:pt x="2089654" y="1859153"/>
                </a:lnTo>
                <a:cubicBezTo>
                  <a:pt x="2089491" y="1725740"/>
                  <a:pt x="2028486" y="1548263"/>
                  <a:pt x="2027427" y="1425438"/>
                </a:cubicBezTo>
                <a:moveTo>
                  <a:pt x="2029626" y="1184838"/>
                </a:moveTo>
                <a:lnTo>
                  <a:pt x="2029626" y="1163498"/>
                </a:lnTo>
                <a:cubicBezTo>
                  <a:pt x="2029626" y="1102248"/>
                  <a:pt x="1984584" y="1063967"/>
                  <a:pt x="1930421" y="1063967"/>
                </a:cubicBezTo>
                <a:cubicBezTo>
                  <a:pt x="1876257" y="1063967"/>
                  <a:pt x="1831216" y="1102248"/>
                  <a:pt x="1831216" y="1163498"/>
                </a:cubicBezTo>
                <a:lnTo>
                  <a:pt x="1831216" y="1184838"/>
                </a:lnTo>
                <a:lnTo>
                  <a:pt x="2029626" y="1184838"/>
                </a:lnTo>
                <a:close/>
                <a:moveTo>
                  <a:pt x="1030899" y="1425438"/>
                </a:moveTo>
                <a:lnTo>
                  <a:pt x="1055578" y="1425438"/>
                </a:lnTo>
                <a:lnTo>
                  <a:pt x="1055578" y="1389030"/>
                </a:lnTo>
                <a:cubicBezTo>
                  <a:pt x="1055578" y="1389030"/>
                  <a:pt x="1023813" y="1382514"/>
                  <a:pt x="1023813" y="1349446"/>
                </a:cubicBezTo>
                <a:lnTo>
                  <a:pt x="1023650" y="1349446"/>
                </a:lnTo>
                <a:lnTo>
                  <a:pt x="1021858" y="1317681"/>
                </a:lnTo>
                <a:lnTo>
                  <a:pt x="1052402" y="1292920"/>
                </a:lnTo>
                <a:lnTo>
                  <a:pt x="1058510" y="1227517"/>
                </a:lnTo>
                <a:lnTo>
                  <a:pt x="1013876" y="1227517"/>
                </a:lnTo>
                <a:lnTo>
                  <a:pt x="1008093" y="1273861"/>
                </a:lnTo>
                <a:lnTo>
                  <a:pt x="964925" y="1273861"/>
                </a:lnTo>
                <a:lnTo>
                  <a:pt x="958572" y="1227517"/>
                </a:lnTo>
                <a:lnTo>
                  <a:pt x="933893" y="1227517"/>
                </a:lnTo>
                <a:lnTo>
                  <a:pt x="909296" y="1227517"/>
                </a:lnTo>
                <a:lnTo>
                  <a:pt x="902943" y="1273861"/>
                </a:lnTo>
                <a:lnTo>
                  <a:pt x="859775" y="1273861"/>
                </a:lnTo>
                <a:lnTo>
                  <a:pt x="853992" y="1227517"/>
                </a:lnTo>
                <a:lnTo>
                  <a:pt x="809358" y="1227517"/>
                </a:lnTo>
                <a:lnTo>
                  <a:pt x="815385" y="1292920"/>
                </a:lnTo>
                <a:lnTo>
                  <a:pt x="845929" y="1317681"/>
                </a:lnTo>
                <a:lnTo>
                  <a:pt x="844137" y="1349446"/>
                </a:lnTo>
                <a:lnTo>
                  <a:pt x="843974" y="1349446"/>
                </a:lnTo>
                <a:cubicBezTo>
                  <a:pt x="843974" y="1382514"/>
                  <a:pt x="812209" y="1389030"/>
                  <a:pt x="812209" y="1389030"/>
                </a:cubicBezTo>
                <a:lnTo>
                  <a:pt x="812209" y="1425438"/>
                </a:lnTo>
                <a:lnTo>
                  <a:pt x="836888" y="1425438"/>
                </a:lnTo>
                <a:cubicBezTo>
                  <a:pt x="835829" y="1548263"/>
                  <a:pt x="774824" y="1725821"/>
                  <a:pt x="774824" y="1859153"/>
                </a:cubicBezTo>
                <a:lnTo>
                  <a:pt x="933812" y="1859153"/>
                </a:lnTo>
                <a:lnTo>
                  <a:pt x="1092882" y="1859153"/>
                </a:lnTo>
                <a:cubicBezTo>
                  <a:pt x="1092963" y="1725740"/>
                  <a:pt x="1031958" y="1548263"/>
                  <a:pt x="1030899" y="1425438"/>
                </a:cubicBezTo>
                <a:moveTo>
                  <a:pt x="1482289" y="622107"/>
                </a:moveTo>
                <a:cubicBezTo>
                  <a:pt x="1482289" y="594414"/>
                  <a:pt x="1459891" y="572016"/>
                  <a:pt x="1432198" y="572016"/>
                </a:cubicBezTo>
                <a:cubicBezTo>
                  <a:pt x="1404505" y="572016"/>
                  <a:pt x="1382107" y="594414"/>
                  <a:pt x="1382107" y="622107"/>
                </a:cubicBezTo>
                <a:cubicBezTo>
                  <a:pt x="1382107" y="649800"/>
                  <a:pt x="1404505" y="672198"/>
                  <a:pt x="1432198" y="672198"/>
                </a:cubicBezTo>
                <a:cubicBezTo>
                  <a:pt x="1459809" y="672198"/>
                  <a:pt x="1482289" y="649718"/>
                  <a:pt x="1482289" y="622107"/>
                </a:cubicBezTo>
                <a:moveTo>
                  <a:pt x="1636879" y="1314016"/>
                </a:moveTo>
                <a:lnTo>
                  <a:pt x="1227517" y="1314016"/>
                </a:lnTo>
                <a:lnTo>
                  <a:pt x="1227517" y="1375836"/>
                </a:lnTo>
                <a:cubicBezTo>
                  <a:pt x="1227517" y="1375836"/>
                  <a:pt x="1253010" y="1387157"/>
                  <a:pt x="1253010" y="1415501"/>
                </a:cubicBezTo>
                <a:cubicBezTo>
                  <a:pt x="1253010" y="1472189"/>
                  <a:pt x="1208865" y="1696907"/>
                  <a:pt x="1217336" y="1859072"/>
                </a:cubicBezTo>
                <a:lnTo>
                  <a:pt x="1359871" y="1859072"/>
                </a:lnTo>
                <a:lnTo>
                  <a:pt x="1370623" y="1705133"/>
                </a:lnTo>
                <a:cubicBezTo>
                  <a:pt x="1375347" y="1666282"/>
                  <a:pt x="1400351" y="1643558"/>
                  <a:pt x="1432117" y="1643558"/>
                </a:cubicBezTo>
                <a:cubicBezTo>
                  <a:pt x="1463963" y="1643558"/>
                  <a:pt x="1488886" y="1666201"/>
                  <a:pt x="1493610" y="1705133"/>
                </a:cubicBezTo>
                <a:lnTo>
                  <a:pt x="1504362" y="1859072"/>
                </a:lnTo>
                <a:lnTo>
                  <a:pt x="1646897" y="1859072"/>
                </a:lnTo>
                <a:cubicBezTo>
                  <a:pt x="1655368" y="1696907"/>
                  <a:pt x="1611223" y="1472271"/>
                  <a:pt x="1611223" y="1415501"/>
                </a:cubicBezTo>
                <a:cubicBezTo>
                  <a:pt x="1611223" y="1387157"/>
                  <a:pt x="1636716" y="1375836"/>
                  <a:pt x="1636716" y="1375836"/>
                </a:cubicBezTo>
                <a:lnTo>
                  <a:pt x="1636879" y="1314016"/>
                </a:lnTo>
                <a:moveTo>
                  <a:pt x="1033180" y="1184838"/>
                </a:moveTo>
                <a:lnTo>
                  <a:pt x="1033180" y="1163498"/>
                </a:lnTo>
                <a:cubicBezTo>
                  <a:pt x="1033180" y="1102248"/>
                  <a:pt x="988138" y="1063967"/>
                  <a:pt x="933975" y="1063967"/>
                </a:cubicBezTo>
                <a:cubicBezTo>
                  <a:pt x="879811" y="1063967"/>
                  <a:pt x="834770" y="1102248"/>
                  <a:pt x="834770" y="1163498"/>
                </a:cubicBezTo>
                <a:lnTo>
                  <a:pt x="834770" y="1184838"/>
                </a:lnTo>
                <a:lnTo>
                  <a:pt x="1033180" y="1184838"/>
                </a:lnTo>
                <a:close/>
                <a:moveTo>
                  <a:pt x="1588254" y="1265146"/>
                </a:moveTo>
                <a:cubicBezTo>
                  <a:pt x="1588254" y="1265146"/>
                  <a:pt x="1578236" y="1188340"/>
                  <a:pt x="1578236" y="1162846"/>
                </a:cubicBezTo>
                <a:cubicBezTo>
                  <a:pt x="1578236" y="1126032"/>
                  <a:pt x="1613585" y="1111860"/>
                  <a:pt x="1613585" y="1111860"/>
                </a:cubicBezTo>
                <a:lnTo>
                  <a:pt x="1617983" y="1029840"/>
                </a:lnTo>
                <a:lnTo>
                  <a:pt x="1550950" y="1029840"/>
                </a:lnTo>
                <a:lnTo>
                  <a:pt x="1544027" y="1081316"/>
                </a:lnTo>
                <a:lnTo>
                  <a:pt x="1484814" y="1081316"/>
                </a:lnTo>
                <a:lnTo>
                  <a:pt x="1477972" y="1029840"/>
                </a:lnTo>
                <a:lnTo>
                  <a:pt x="1386505" y="1029840"/>
                </a:lnTo>
                <a:lnTo>
                  <a:pt x="1379663" y="1081316"/>
                </a:lnTo>
                <a:lnTo>
                  <a:pt x="1320450" y="1081316"/>
                </a:lnTo>
                <a:lnTo>
                  <a:pt x="1313608" y="1029840"/>
                </a:lnTo>
                <a:lnTo>
                  <a:pt x="1246494" y="1029840"/>
                </a:lnTo>
                <a:lnTo>
                  <a:pt x="1250893" y="1111860"/>
                </a:lnTo>
                <a:cubicBezTo>
                  <a:pt x="1250893" y="1111860"/>
                  <a:pt x="1286241" y="1126032"/>
                  <a:pt x="1286241" y="1162846"/>
                </a:cubicBezTo>
                <a:cubicBezTo>
                  <a:pt x="1286241" y="1188340"/>
                  <a:pt x="1276223" y="1265146"/>
                  <a:pt x="1276223" y="1265146"/>
                </a:cubicBezTo>
                <a:lnTo>
                  <a:pt x="1588254" y="1265146"/>
                </a:lnTo>
                <a:close/>
                <a:moveTo>
                  <a:pt x="1795705" y="720009"/>
                </a:moveTo>
                <a:cubicBezTo>
                  <a:pt x="1768500" y="718543"/>
                  <a:pt x="1743577" y="728153"/>
                  <a:pt x="1724925" y="744688"/>
                </a:cubicBezTo>
                <a:cubicBezTo>
                  <a:pt x="1723622" y="745828"/>
                  <a:pt x="1724762" y="747945"/>
                  <a:pt x="1726473" y="747376"/>
                </a:cubicBezTo>
                <a:cubicBezTo>
                  <a:pt x="1738120" y="744036"/>
                  <a:pt x="1750908" y="743466"/>
                  <a:pt x="1764184" y="746642"/>
                </a:cubicBezTo>
                <a:cubicBezTo>
                  <a:pt x="1792284" y="753403"/>
                  <a:pt x="1814275" y="776941"/>
                  <a:pt x="1818917" y="805448"/>
                </a:cubicBezTo>
                <a:cubicBezTo>
                  <a:pt x="1826411" y="851386"/>
                  <a:pt x="1791143" y="891133"/>
                  <a:pt x="1746591" y="891133"/>
                </a:cubicBezTo>
                <a:cubicBezTo>
                  <a:pt x="1739586" y="891133"/>
                  <a:pt x="1732826" y="890155"/>
                  <a:pt x="1726392" y="888282"/>
                </a:cubicBezTo>
                <a:cubicBezTo>
                  <a:pt x="1724762" y="887793"/>
                  <a:pt x="1723704" y="889911"/>
                  <a:pt x="1724925" y="891051"/>
                </a:cubicBezTo>
                <a:cubicBezTo>
                  <a:pt x="1742274" y="906527"/>
                  <a:pt x="1765080" y="915893"/>
                  <a:pt x="1790085" y="915893"/>
                </a:cubicBezTo>
                <a:cubicBezTo>
                  <a:pt x="1845796" y="915893"/>
                  <a:pt x="1890593" y="869467"/>
                  <a:pt x="1887986" y="813186"/>
                </a:cubicBezTo>
                <a:cubicBezTo>
                  <a:pt x="1885787" y="763665"/>
                  <a:pt x="1845225" y="722778"/>
                  <a:pt x="1795705" y="720009"/>
                </a:cubicBezTo>
                <a:moveTo>
                  <a:pt x="1583041" y="967450"/>
                </a:moveTo>
                <a:lnTo>
                  <a:pt x="1583041" y="981948"/>
                </a:lnTo>
                <a:lnTo>
                  <a:pt x="1281273" y="981948"/>
                </a:lnTo>
                <a:lnTo>
                  <a:pt x="1281273" y="967450"/>
                </a:lnTo>
                <a:cubicBezTo>
                  <a:pt x="1281273" y="932509"/>
                  <a:pt x="1432198" y="702416"/>
                  <a:pt x="1432198" y="702416"/>
                </a:cubicBezTo>
                <a:cubicBezTo>
                  <a:pt x="1432198" y="702416"/>
                  <a:pt x="1583041" y="932509"/>
                  <a:pt x="1583041" y="967450"/>
                </a:cubicBezTo>
                <a:close/>
              </a:path>
            </a:pathLst>
          </a:custGeom>
          <a:solidFill>
            <a:schemeClr val="bg1"/>
          </a:solidFill>
          <a:ln w="8132" cap="flat">
            <a:noFill/>
            <a:prstDash val="solid"/>
            <a:miter/>
          </a:ln>
        </p:spPr>
        <p:txBody>
          <a:bodyPr rtlCol="0" anchor="ctr"/>
          <a:lstStyle/>
          <a:p>
            <a:endParaRPr lang="da-DK" dirty="0"/>
          </a:p>
        </p:txBody>
      </p:sp>
      <p:sp>
        <p:nvSpPr>
          <p:cNvPr id="18" name="Title 1">
            <a:extLst>
              <a:ext uri="{FF2B5EF4-FFF2-40B4-BE49-F238E27FC236}">
                <a16:creationId xmlns:a16="http://schemas.microsoft.com/office/drawing/2014/main" id="{154B70EE-0C00-41A0-80F0-917877BF5A71}"/>
              </a:ext>
            </a:extLst>
          </p:cNvPr>
          <p:cNvSpPr>
            <a:spLocks noGrp="1"/>
          </p:cNvSpPr>
          <p:nvPr>
            <p:ph type="ctrTitle" hasCustomPrompt="1"/>
          </p:nvPr>
        </p:nvSpPr>
        <p:spPr>
          <a:xfrm>
            <a:off x="710842" y="1021080"/>
            <a:ext cx="10752001" cy="3634676"/>
          </a:xfrm>
        </p:spPr>
        <p:txBody>
          <a:bodyPr anchor="b" anchorCtr="0">
            <a:normAutofit/>
          </a:bodyPr>
          <a:lstStyle>
            <a:lvl1pPr algn="l">
              <a:defRPr sz="13000">
                <a:solidFill>
                  <a:schemeClr val="bg1"/>
                </a:solidFill>
              </a:defRPr>
            </a:lvl1pPr>
          </a:lstStyle>
          <a:p>
            <a:r>
              <a:rPr lang="da-DK" dirty="0"/>
              <a:t>Indsæt titel</a:t>
            </a:r>
          </a:p>
        </p:txBody>
      </p:sp>
      <p:sp>
        <p:nvSpPr>
          <p:cNvPr id="17" name="Subtitle 2">
            <a:extLst>
              <a:ext uri="{FF2B5EF4-FFF2-40B4-BE49-F238E27FC236}">
                <a16:creationId xmlns:a16="http://schemas.microsoft.com/office/drawing/2014/main" id="{E36C0DBC-4EC9-4A4E-8DE4-952D9F7BE20A}"/>
              </a:ext>
            </a:extLst>
          </p:cNvPr>
          <p:cNvSpPr>
            <a:spLocks noGrp="1"/>
          </p:cNvSpPr>
          <p:nvPr>
            <p:ph type="subTitle" idx="1" hasCustomPrompt="1"/>
          </p:nvPr>
        </p:nvSpPr>
        <p:spPr>
          <a:xfrm>
            <a:off x="4423999" y="5327667"/>
            <a:ext cx="4097591" cy="810331"/>
          </a:xfrm>
        </p:spPr>
        <p:txBody>
          <a:bodyPr>
            <a:normAutofit/>
          </a:bodyPr>
          <a:lstStyle>
            <a:lvl1pPr marL="0" indent="0" algn="l">
              <a:spcBef>
                <a:spcPts val="0"/>
              </a:spcBef>
              <a:spcAft>
                <a:spcPts val="0"/>
              </a:spcAft>
              <a:buFont typeface="Arial" panose="020B0604020202020204" pitchFamily="34" charset="0"/>
              <a:buChar char="​"/>
              <a:defRPr sz="2500" b="1">
                <a:solidFill>
                  <a:schemeClr val="bg1"/>
                </a:solidFill>
                <a:latin typeface="KBH" panose="00000500000000000000" pitchFamily="2" charset="0"/>
              </a:defRPr>
            </a:lvl1pPr>
            <a:lvl2pPr marL="0" indent="0" algn="l">
              <a:buFont typeface="Arial" panose="020B0604020202020204" pitchFamily="34" charset="0"/>
              <a:buChar char="​"/>
              <a:defRPr sz="2000" b="1">
                <a:latin typeface="KBH Tekst" panose="00000500000000000000" pitchFamily="2" charset="0"/>
              </a:defRPr>
            </a:lvl2pPr>
            <a:lvl3pPr marL="0" indent="0" algn="l">
              <a:buFont typeface="Arial" panose="020B0604020202020204" pitchFamily="34" charset="0"/>
              <a:buChar char="​"/>
              <a:defRPr sz="2000" b="1">
                <a:latin typeface="KBH Tekst" panose="00000500000000000000" pitchFamily="2" charset="0"/>
              </a:defRPr>
            </a:lvl3pPr>
            <a:lvl4pPr marL="0" indent="0" algn="l">
              <a:buFont typeface="Arial" panose="020B0604020202020204" pitchFamily="34" charset="0"/>
              <a:buChar char="​"/>
              <a:defRPr sz="2000" b="1">
                <a:latin typeface="KBH Tekst" panose="00000500000000000000" pitchFamily="2" charset="0"/>
              </a:defRPr>
            </a:lvl4pPr>
            <a:lvl5pPr marL="0" indent="0" algn="l">
              <a:buFont typeface="Arial" panose="020B0604020202020204" pitchFamily="34" charset="0"/>
              <a:buChar char="​"/>
              <a:defRPr sz="2000" b="1">
                <a:latin typeface="KBH Tekst" panose="00000500000000000000" pitchFamily="2" charset="0"/>
              </a:defRPr>
            </a:lvl5pPr>
            <a:lvl6pPr marL="0" indent="0" algn="l">
              <a:buFont typeface="Arial" panose="020B0604020202020204" pitchFamily="34" charset="0"/>
              <a:buChar char="​"/>
              <a:defRPr sz="2000" b="1">
                <a:latin typeface="KBH Tekst" panose="00000500000000000000" pitchFamily="2" charset="0"/>
              </a:defRPr>
            </a:lvl6pPr>
            <a:lvl7pPr marL="0" indent="0" algn="l">
              <a:buFont typeface="Arial" panose="020B0604020202020204" pitchFamily="34" charset="0"/>
              <a:buChar char="​"/>
              <a:defRPr sz="2000" b="1">
                <a:latin typeface="KBH Tekst" panose="00000500000000000000" pitchFamily="2" charset="0"/>
              </a:defRPr>
            </a:lvl7pPr>
            <a:lvl8pPr marL="0" indent="0" algn="l">
              <a:buFont typeface="Arial" panose="020B0604020202020204" pitchFamily="34" charset="0"/>
              <a:buChar char="​"/>
              <a:defRPr sz="2000" b="1">
                <a:latin typeface="KBH Tekst" panose="00000500000000000000" pitchFamily="2" charset="0"/>
              </a:defRPr>
            </a:lvl8pPr>
            <a:lvl9pPr marL="0" indent="0" algn="l">
              <a:buFont typeface="Arial" panose="020B0604020202020204" pitchFamily="34" charset="0"/>
              <a:buChar char="​"/>
              <a:defRPr sz="2000" b="1">
                <a:latin typeface="KBH Tekst" panose="00000500000000000000" pitchFamily="2" charset="0"/>
              </a:defRPr>
            </a:lvl9pPr>
          </a:lstStyle>
          <a:p>
            <a:r>
              <a:rPr lang="da-DK" dirty="0"/>
              <a:t>Undertitel eller oplægsholder (hvis ingen undertitel)</a:t>
            </a:r>
          </a:p>
        </p:txBody>
      </p:sp>
      <p:sp>
        <p:nvSpPr>
          <p:cNvPr id="22" name="Text Placeholder 7">
            <a:extLst>
              <a:ext uri="{FF2B5EF4-FFF2-40B4-BE49-F238E27FC236}">
                <a16:creationId xmlns:a16="http://schemas.microsoft.com/office/drawing/2014/main" id="{7EDA8D41-2335-493A-8246-8171A76F0F89}"/>
              </a:ext>
            </a:extLst>
          </p:cNvPr>
          <p:cNvSpPr>
            <a:spLocks noGrp="1"/>
          </p:cNvSpPr>
          <p:nvPr>
            <p:ph type="body" sz="quarter" idx="17" hasCustomPrompt="1"/>
          </p:nvPr>
        </p:nvSpPr>
        <p:spPr>
          <a:xfrm>
            <a:off x="724878" y="310326"/>
            <a:ext cx="3419553" cy="180000"/>
          </a:xfrm>
        </p:spPr>
        <p:txBody>
          <a:bodyPr anchor="b" anchorCtr="0"/>
          <a:lstStyle>
            <a:lvl1pPr marL="0" indent="0">
              <a:spcAft>
                <a:spcPts val="0"/>
              </a:spcAft>
              <a:buNone/>
              <a:defRPr sz="1000">
                <a:solidFill>
                  <a:schemeClr val="bg1"/>
                </a:solidFill>
                <a:latin typeface="KBH Tekst" panose="00000500000000000000" pitchFamily="2" charset="0"/>
              </a:defRPr>
            </a:lvl1pPr>
            <a:lvl2pPr marL="0" indent="0">
              <a:spcAft>
                <a:spcPts val="0"/>
              </a:spcAft>
              <a:buNone/>
              <a:defRPr sz="1000">
                <a:solidFill>
                  <a:schemeClr val="tx1"/>
                </a:solidFill>
                <a:latin typeface="KBH Tekst" panose="00000500000000000000" pitchFamily="2" charset="0"/>
              </a:defRPr>
            </a:lvl2pPr>
            <a:lvl3pPr marL="0" indent="0">
              <a:spcAft>
                <a:spcPts val="0"/>
              </a:spcAft>
              <a:buNone/>
              <a:defRPr sz="1000">
                <a:solidFill>
                  <a:schemeClr val="tx1"/>
                </a:solidFill>
                <a:latin typeface="KBH Tekst" panose="00000500000000000000" pitchFamily="2" charset="0"/>
              </a:defRPr>
            </a:lvl3pPr>
            <a:lvl4pPr marL="0" indent="0">
              <a:spcAft>
                <a:spcPts val="0"/>
              </a:spcAft>
              <a:buNone/>
              <a:defRPr sz="1000">
                <a:solidFill>
                  <a:schemeClr val="tx1"/>
                </a:solidFill>
                <a:latin typeface="KBH Tekst" panose="00000500000000000000" pitchFamily="2" charset="0"/>
              </a:defRPr>
            </a:lvl4pPr>
            <a:lvl5pPr marL="0" indent="0">
              <a:spcAft>
                <a:spcPts val="0"/>
              </a:spcAft>
              <a:buNone/>
              <a:defRPr sz="1000">
                <a:solidFill>
                  <a:schemeClr val="tx1"/>
                </a:solidFill>
                <a:latin typeface="KBH Tekst" panose="00000500000000000000" pitchFamily="2" charset="0"/>
              </a:defRPr>
            </a:lvl5pPr>
          </a:lstStyle>
          <a:p>
            <a:pPr lvl="0"/>
            <a:r>
              <a:rPr lang="da-DK" dirty="0"/>
              <a:t>Klik for at tilføje dato </a:t>
            </a:r>
            <a:r>
              <a:rPr lang="da-DK" dirty="0" err="1"/>
              <a:t>dd</a:t>
            </a:r>
            <a:r>
              <a:rPr lang="da-DK" dirty="0"/>
              <a:t>. </a:t>
            </a:r>
            <a:r>
              <a:rPr lang="da-DK" dirty="0" err="1"/>
              <a:t>mmmm</a:t>
            </a:r>
            <a:r>
              <a:rPr lang="da-DK" dirty="0"/>
              <a:t> </a:t>
            </a:r>
            <a:r>
              <a:rPr lang="da-DK" dirty="0" err="1"/>
              <a:t>åååå</a:t>
            </a:r>
            <a:endParaRPr lang="da-DK" dirty="0"/>
          </a:p>
        </p:txBody>
      </p:sp>
      <p:sp>
        <p:nvSpPr>
          <p:cNvPr id="23" name="Text Placeholder 9">
            <a:extLst>
              <a:ext uri="{FF2B5EF4-FFF2-40B4-BE49-F238E27FC236}">
                <a16:creationId xmlns:a16="http://schemas.microsoft.com/office/drawing/2014/main" id="{D4E101DD-89B2-4D7B-8F47-835181F42AA3}"/>
              </a:ext>
            </a:extLst>
          </p:cNvPr>
          <p:cNvSpPr>
            <a:spLocks noGrp="1"/>
          </p:cNvSpPr>
          <p:nvPr>
            <p:ph type="body" sz="quarter" idx="18" hasCustomPrompt="1"/>
          </p:nvPr>
        </p:nvSpPr>
        <p:spPr>
          <a:xfrm>
            <a:off x="4423998" y="310326"/>
            <a:ext cx="4097592" cy="180000"/>
          </a:xfrm>
        </p:spPr>
        <p:txBody>
          <a:bodyPr anchor="b" anchorCtr="0"/>
          <a:lstStyle>
            <a:lvl1pPr marL="0" indent="0">
              <a:spcAft>
                <a:spcPts val="0"/>
              </a:spcAft>
              <a:buNone/>
              <a:defRPr sz="1000">
                <a:solidFill>
                  <a:schemeClr val="bg1"/>
                </a:solidFill>
                <a:latin typeface="KBH Tekst" panose="00000500000000000000" pitchFamily="2" charset="0"/>
              </a:defRPr>
            </a:lvl1pPr>
            <a:lvl2pPr marL="0" indent="0">
              <a:spcAft>
                <a:spcPts val="0"/>
              </a:spcAft>
              <a:buNone/>
              <a:defRPr sz="1000">
                <a:solidFill>
                  <a:schemeClr val="tx1"/>
                </a:solidFill>
                <a:latin typeface="KBH Tekst" panose="00000500000000000000" pitchFamily="2" charset="0"/>
              </a:defRPr>
            </a:lvl2pPr>
            <a:lvl3pPr marL="0" indent="0">
              <a:spcAft>
                <a:spcPts val="0"/>
              </a:spcAft>
              <a:buNone/>
              <a:defRPr sz="1000">
                <a:solidFill>
                  <a:schemeClr val="tx1"/>
                </a:solidFill>
                <a:latin typeface="KBH Tekst" panose="00000500000000000000" pitchFamily="2" charset="0"/>
              </a:defRPr>
            </a:lvl3pPr>
            <a:lvl4pPr marL="0" indent="0">
              <a:spcAft>
                <a:spcPts val="0"/>
              </a:spcAft>
              <a:buNone/>
              <a:defRPr sz="1000">
                <a:solidFill>
                  <a:schemeClr val="tx1"/>
                </a:solidFill>
                <a:latin typeface="KBH Tekst" panose="00000500000000000000" pitchFamily="2" charset="0"/>
              </a:defRPr>
            </a:lvl4pPr>
            <a:lvl5pPr marL="0" indent="0">
              <a:spcAft>
                <a:spcPts val="0"/>
              </a:spcAft>
              <a:buNone/>
              <a:defRPr sz="1000">
                <a:solidFill>
                  <a:schemeClr val="tx1"/>
                </a:solidFill>
                <a:latin typeface="KBH Tekst" panose="00000500000000000000" pitchFamily="2" charset="0"/>
              </a:defRPr>
            </a:lvl5pPr>
          </a:lstStyle>
          <a:p>
            <a:pPr lvl="0"/>
            <a:r>
              <a:rPr lang="da-DK" dirty="0"/>
              <a:t>Klik for at tilføje oplægsholder / enhed</a:t>
            </a:r>
          </a:p>
        </p:txBody>
      </p:sp>
      <p:sp>
        <p:nvSpPr>
          <p:cNvPr id="24" name="Text Placeholder 17">
            <a:extLst>
              <a:ext uri="{FF2B5EF4-FFF2-40B4-BE49-F238E27FC236}">
                <a16:creationId xmlns:a16="http://schemas.microsoft.com/office/drawing/2014/main" id="{BB051B12-C82D-41E9-8581-101213AFDC33}"/>
              </a:ext>
            </a:extLst>
          </p:cNvPr>
          <p:cNvSpPr>
            <a:spLocks noGrp="1"/>
          </p:cNvSpPr>
          <p:nvPr>
            <p:ph type="body" sz="quarter" idx="19" hasCustomPrompt="1"/>
          </p:nvPr>
        </p:nvSpPr>
        <p:spPr>
          <a:xfrm>
            <a:off x="4423998" y="531101"/>
            <a:ext cx="4097592" cy="180000"/>
          </a:xfrm>
        </p:spPr>
        <p:txBody>
          <a:bodyPr anchor="t" anchorCtr="0"/>
          <a:lstStyle>
            <a:lvl1pPr marL="0" indent="0">
              <a:spcAft>
                <a:spcPts val="0"/>
              </a:spcAft>
              <a:buNone/>
              <a:defRPr sz="1000">
                <a:solidFill>
                  <a:schemeClr val="bg1"/>
                </a:solidFill>
                <a:latin typeface="KBH Tekst" panose="00000500000000000000" pitchFamily="2" charset="0"/>
              </a:defRPr>
            </a:lvl1pPr>
            <a:lvl2pPr marL="0" indent="0">
              <a:spcAft>
                <a:spcPts val="0"/>
              </a:spcAft>
              <a:buNone/>
              <a:defRPr sz="1000">
                <a:latin typeface="KBH Tekst" panose="00000500000000000000" pitchFamily="2" charset="0"/>
              </a:defRPr>
            </a:lvl2pPr>
            <a:lvl3pPr marL="0" indent="0">
              <a:spcAft>
                <a:spcPts val="0"/>
              </a:spcAft>
              <a:buNone/>
              <a:defRPr sz="1000">
                <a:latin typeface="KBH Tekst" panose="00000500000000000000" pitchFamily="2" charset="0"/>
              </a:defRPr>
            </a:lvl3pPr>
            <a:lvl4pPr marL="0" indent="0">
              <a:spcAft>
                <a:spcPts val="0"/>
              </a:spcAft>
              <a:buNone/>
              <a:defRPr sz="1000">
                <a:latin typeface="KBH Tekst" panose="00000500000000000000" pitchFamily="2" charset="0"/>
              </a:defRPr>
            </a:lvl4pPr>
            <a:lvl5pPr marL="0" indent="0">
              <a:spcAft>
                <a:spcPts val="0"/>
              </a:spcAft>
              <a:buNone/>
              <a:defRPr sz="1000">
                <a:latin typeface="KBH Tekst" panose="00000500000000000000" pitchFamily="2" charset="0"/>
              </a:defRPr>
            </a:lvl5pPr>
          </a:lstStyle>
          <a:p>
            <a:pPr lvl="0"/>
            <a:r>
              <a:rPr lang="da-DK" dirty="0"/>
              <a:t>Klik for at tilføje forvaltningsnavn</a:t>
            </a:r>
          </a:p>
        </p:txBody>
      </p:sp>
      <p:sp>
        <p:nvSpPr>
          <p:cNvPr id="12" name="Date_GeneralDate">
            <a:extLst>
              <a:ext uri="{FF2B5EF4-FFF2-40B4-BE49-F238E27FC236}">
                <a16:creationId xmlns:a16="http://schemas.microsoft.com/office/drawing/2014/main" id="{9F675B9B-6B60-40BB-A625-D8A4968CE8BB}"/>
              </a:ext>
            </a:extLst>
          </p:cNvPr>
          <p:cNvSpPr>
            <a:spLocks noGrp="1"/>
          </p:cNvSpPr>
          <p:nvPr>
            <p:ph type="dt" sz="half" idx="10"/>
          </p:nvPr>
        </p:nvSpPr>
        <p:spPr>
          <a:xfrm>
            <a:off x="0" y="6912000"/>
            <a:ext cx="0" cy="0"/>
          </a:xfrm>
        </p:spPr>
        <p:txBody>
          <a:bodyPr/>
          <a:lstStyle>
            <a:lvl1pPr>
              <a:defRPr>
                <a:noFill/>
              </a:defRPr>
            </a:lvl1pPr>
          </a:lstStyle>
          <a:p>
            <a:endParaRPr lang="da-DK" dirty="0"/>
          </a:p>
        </p:txBody>
      </p:sp>
      <p:sp>
        <p:nvSpPr>
          <p:cNvPr id="13" name="FLD_PresentationTitle">
            <a:extLst>
              <a:ext uri="{FF2B5EF4-FFF2-40B4-BE49-F238E27FC236}">
                <a16:creationId xmlns:a16="http://schemas.microsoft.com/office/drawing/2014/main" id="{B4395921-6CE7-4AEF-AD74-151370579AF9}"/>
              </a:ext>
            </a:extLst>
          </p:cNvPr>
          <p:cNvSpPr>
            <a:spLocks noGrp="1"/>
          </p:cNvSpPr>
          <p:nvPr>
            <p:ph type="ftr" sz="quarter" idx="11"/>
          </p:nvPr>
        </p:nvSpPr>
        <p:spPr>
          <a:xfrm>
            <a:off x="0" y="6912000"/>
            <a:ext cx="0" cy="0"/>
          </a:xfrm>
        </p:spPr>
        <p:txBody>
          <a:bodyPr/>
          <a:lstStyle>
            <a:lvl1pPr>
              <a:defRPr>
                <a:noFill/>
              </a:defRPr>
            </a:lvl1pPr>
          </a:lstStyle>
          <a:p>
            <a:r>
              <a:rPr lang="da-DK" dirty="0"/>
              <a:t>Sidehoved</a:t>
            </a:r>
          </a:p>
        </p:txBody>
      </p:sp>
      <p:sp>
        <p:nvSpPr>
          <p:cNvPr id="14" name="Slide Number Placeholder 5">
            <a:extLst>
              <a:ext uri="{FF2B5EF4-FFF2-40B4-BE49-F238E27FC236}">
                <a16:creationId xmlns:a16="http://schemas.microsoft.com/office/drawing/2014/main" id="{0265C43A-BA01-438A-9586-5E7993AD1CD6}"/>
              </a:ext>
            </a:extLst>
          </p:cNvPr>
          <p:cNvSpPr>
            <a:spLocks noGrp="1"/>
          </p:cNvSpPr>
          <p:nvPr>
            <p:ph type="sldNum" sz="quarter" idx="12"/>
          </p:nvPr>
        </p:nvSpPr>
        <p:spPr>
          <a:xfrm>
            <a:off x="0" y="6912000"/>
            <a:ext cx="0" cy="0"/>
          </a:xfrm>
        </p:spPr>
        <p:txBody>
          <a:bodyPr/>
          <a:lstStyle>
            <a:lvl1pPr>
              <a:defRPr>
                <a:noFill/>
              </a:defRPr>
            </a:lvl1pPr>
          </a:lstStyle>
          <a:p>
            <a:fld id="{24C8C45C-947F-4981-8B3F-4F32E973C901}" type="slidenum">
              <a:rPr lang="da-DK" smtClean="0"/>
              <a:pPr/>
              <a:t>‹nr.›</a:t>
            </a:fld>
            <a:endParaRPr lang="da-DK" dirty="0"/>
          </a:p>
        </p:txBody>
      </p:sp>
    </p:spTree>
    <p:extLst>
      <p:ext uri="{BB962C8B-B14F-4D97-AF65-F5344CB8AC3E}">
        <p14:creationId xmlns:p14="http://schemas.microsoft.com/office/powerpoint/2010/main" val="252965482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UK_Citat/skilleside hvid/mør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43ACE14-5EA6-46EE-98E3-BEDB8BB49375}"/>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dirty="0" err="1"/>
          </a:p>
        </p:txBody>
      </p:sp>
      <p:sp>
        <p:nvSpPr>
          <p:cNvPr id="2" name="Title 1"/>
          <p:cNvSpPr>
            <a:spLocks noGrp="1"/>
          </p:cNvSpPr>
          <p:nvPr>
            <p:ph type="title" hasCustomPrompt="1"/>
          </p:nvPr>
        </p:nvSpPr>
        <p:spPr>
          <a:xfrm>
            <a:off x="719998" y="2192400"/>
            <a:ext cx="10752002" cy="3240000"/>
          </a:xfrm>
        </p:spPr>
        <p:txBody>
          <a:bodyPr anchor="t" anchorCtr="0"/>
          <a:lstStyle>
            <a:lvl1pPr>
              <a:lnSpc>
                <a:spcPct val="90000"/>
              </a:lnSpc>
              <a:defRPr sz="4500">
                <a:solidFill>
                  <a:schemeClr val="tx2"/>
                </a:solidFill>
              </a:defRPr>
            </a:lvl1pPr>
          </a:lstStyle>
          <a:p>
            <a:r>
              <a:rPr lang="da-DK" noProof="0" dirty="0"/>
              <a:t>Klik for at tilføje titel</a:t>
            </a:r>
          </a:p>
        </p:txBody>
      </p:sp>
      <p:sp>
        <p:nvSpPr>
          <p:cNvPr id="4" name="Date_GeneralDate"/>
          <p:cNvSpPr>
            <a:spLocks noGrp="1"/>
          </p:cNvSpPr>
          <p:nvPr>
            <p:ph type="dt" sz="half" idx="10"/>
          </p:nvPr>
        </p:nvSpPr>
        <p:spPr/>
        <p:txBody>
          <a:bodyPr/>
          <a:lstStyle>
            <a:lvl1pPr>
              <a:defRPr>
                <a:solidFill>
                  <a:schemeClr val="tx1"/>
                </a:solidFill>
                <a:latin typeface="KBH Tekst" panose="00000500000000000000" pitchFamily="2" charset="0"/>
              </a:defRPr>
            </a:lvl1pPr>
          </a:lstStyle>
          <a:p>
            <a:endParaRPr lang="da-DK" dirty="0"/>
          </a:p>
        </p:txBody>
      </p:sp>
      <p:sp>
        <p:nvSpPr>
          <p:cNvPr id="5" name="SD_FLD_PresentationTitle"/>
          <p:cNvSpPr>
            <a:spLocks noGrp="1"/>
          </p:cNvSpPr>
          <p:nvPr>
            <p:ph type="ftr" sz="quarter" idx="11"/>
          </p:nvPr>
        </p:nvSpPr>
        <p:spPr/>
        <p:txBody>
          <a:bodyPr/>
          <a:lstStyle>
            <a:lvl1pPr>
              <a:defRPr>
                <a:solidFill>
                  <a:schemeClr val="tx1"/>
                </a:solidFill>
                <a:latin typeface="KBH Tekst" panose="00000500000000000000" pitchFamily="2" charset="0"/>
              </a:defRPr>
            </a:lvl1pPr>
          </a:lstStyle>
          <a:p>
            <a:r>
              <a:rPr lang="da-DK" dirty="0"/>
              <a:t>Sidehoved</a:t>
            </a:r>
          </a:p>
        </p:txBody>
      </p:sp>
      <p:sp>
        <p:nvSpPr>
          <p:cNvPr id="6" name="Slide Number Placeholder 5"/>
          <p:cNvSpPr>
            <a:spLocks noGrp="1"/>
          </p:cNvSpPr>
          <p:nvPr>
            <p:ph type="sldNum" sz="quarter" idx="12"/>
          </p:nvPr>
        </p:nvSpPr>
        <p:spPr/>
        <p:txBody>
          <a:bodyPr/>
          <a:lstStyle>
            <a:lvl1pPr>
              <a:defRPr>
                <a:solidFill>
                  <a:schemeClr val="tx1"/>
                </a:solidFill>
                <a:latin typeface="KBH Tekst" panose="00000500000000000000" pitchFamily="2" charset="0"/>
              </a:defRPr>
            </a:lvl1pPr>
          </a:lstStyle>
          <a:p>
            <a:fld id="{859873C9-BF5D-4A9A-BB31-45BBB7BABAF7}" type="slidenum">
              <a:rPr lang="da-DK" smtClean="0"/>
              <a:pPr/>
              <a:t>‹nr.›</a:t>
            </a:fld>
            <a:endParaRPr lang="da-DK" dirty="0"/>
          </a:p>
        </p:txBody>
      </p:sp>
      <p:sp>
        <p:nvSpPr>
          <p:cNvPr id="9" name="TextBox 8">
            <a:extLst>
              <a:ext uri="{FF2B5EF4-FFF2-40B4-BE49-F238E27FC236}">
                <a16:creationId xmlns:a16="http://schemas.microsoft.com/office/drawing/2014/main" id="{95413C52-A1F0-4B52-9B3A-20AB1139687F}"/>
              </a:ext>
            </a:extLst>
          </p:cNvPr>
          <p:cNvSpPr txBox="1"/>
          <p:nvPr userDrawn="1"/>
        </p:nvSpPr>
        <p:spPr>
          <a:xfrm>
            <a:off x="724879" y="310327"/>
            <a:ext cx="3519121" cy="180000"/>
          </a:xfrm>
          <a:prstGeom prst="rect">
            <a:avLst/>
          </a:prstGeom>
        </p:spPr>
        <p:txBody>
          <a:bodyPr vert="horz" lIns="0" tIns="0" rIns="0" bIns="0" rtlCol="0" anchor="b" anchorCtr="0"/>
          <a:lstStyle>
            <a:defPPr>
              <a:defRPr lang="en-US"/>
            </a:defPPr>
            <a:lvl1pPr>
              <a:defRPr sz="1000">
                <a:solidFill>
                  <a:schemeClr val="bg1"/>
                </a:solidFill>
              </a:defRPr>
            </a:lvl1pPr>
          </a:lstStyle>
          <a:p>
            <a:pPr lvl="0"/>
            <a:r>
              <a:rPr lang="da-DK" dirty="0">
                <a:solidFill>
                  <a:schemeClr val="tx1"/>
                </a:solidFill>
                <a:latin typeface="KBH Tekst" panose="00000500000000000000" pitchFamily="2" charset="0"/>
              </a:rPr>
              <a:t>City of Copenhagen</a:t>
            </a:r>
          </a:p>
        </p:txBody>
      </p:sp>
    </p:spTree>
    <p:extLst>
      <p:ext uri="{BB962C8B-B14F-4D97-AF65-F5344CB8AC3E}">
        <p14:creationId xmlns:p14="http://schemas.microsoft.com/office/powerpoint/2010/main" val="257162268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UK_Citat/skilleside mørk/lys">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43ACE14-5EA6-46EE-98E3-BEDB8BB49375}"/>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dirty="0" err="1"/>
          </a:p>
        </p:txBody>
      </p:sp>
      <p:sp>
        <p:nvSpPr>
          <p:cNvPr id="2" name="Title 1"/>
          <p:cNvSpPr>
            <a:spLocks noGrp="1"/>
          </p:cNvSpPr>
          <p:nvPr>
            <p:ph type="title" hasCustomPrompt="1"/>
          </p:nvPr>
        </p:nvSpPr>
        <p:spPr>
          <a:xfrm>
            <a:off x="719998" y="2192400"/>
            <a:ext cx="10752002" cy="3240000"/>
          </a:xfrm>
        </p:spPr>
        <p:txBody>
          <a:bodyPr anchor="t" anchorCtr="0"/>
          <a:lstStyle>
            <a:lvl1pPr>
              <a:lnSpc>
                <a:spcPct val="90000"/>
              </a:lnSpc>
              <a:defRPr sz="4500">
                <a:solidFill>
                  <a:schemeClr val="bg2"/>
                </a:solidFill>
              </a:defRPr>
            </a:lvl1pPr>
          </a:lstStyle>
          <a:p>
            <a:r>
              <a:rPr lang="da-DK" noProof="0" dirty="0"/>
              <a:t>Klik for at tilføje titel</a:t>
            </a:r>
          </a:p>
        </p:txBody>
      </p:sp>
      <p:sp>
        <p:nvSpPr>
          <p:cNvPr id="4" name="Date_GeneralDate"/>
          <p:cNvSpPr>
            <a:spLocks noGrp="1"/>
          </p:cNvSpPr>
          <p:nvPr>
            <p:ph type="dt" sz="half" idx="10"/>
          </p:nvPr>
        </p:nvSpPr>
        <p:spPr/>
        <p:txBody>
          <a:bodyPr/>
          <a:lstStyle>
            <a:lvl1pPr>
              <a:defRPr>
                <a:solidFill>
                  <a:schemeClr val="bg1"/>
                </a:solidFill>
                <a:latin typeface="KBH Tekst" panose="00000500000000000000" pitchFamily="2" charset="0"/>
              </a:defRPr>
            </a:lvl1pPr>
          </a:lstStyle>
          <a:p>
            <a:endParaRPr lang="da-DK" dirty="0"/>
          </a:p>
        </p:txBody>
      </p:sp>
      <p:sp>
        <p:nvSpPr>
          <p:cNvPr id="5" name="SD_FLD_PresentationTitle"/>
          <p:cNvSpPr>
            <a:spLocks noGrp="1"/>
          </p:cNvSpPr>
          <p:nvPr>
            <p:ph type="ftr" sz="quarter" idx="11"/>
          </p:nvPr>
        </p:nvSpPr>
        <p:spPr/>
        <p:txBody>
          <a:bodyPr/>
          <a:lstStyle>
            <a:lvl1pPr>
              <a:defRPr>
                <a:solidFill>
                  <a:schemeClr val="bg1"/>
                </a:solidFill>
                <a:latin typeface="KBH Tekst" panose="00000500000000000000" pitchFamily="2" charset="0"/>
              </a:defRPr>
            </a:lvl1pPr>
          </a:lstStyle>
          <a:p>
            <a:r>
              <a:rPr lang="da-DK" dirty="0"/>
              <a:t>Sidehoved</a:t>
            </a:r>
          </a:p>
        </p:txBody>
      </p:sp>
      <p:sp>
        <p:nvSpPr>
          <p:cNvPr id="6" name="Slide Number Placeholder 5"/>
          <p:cNvSpPr>
            <a:spLocks noGrp="1"/>
          </p:cNvSpPr>
          <p:nvPr>
            <p:ph type="sldNum" sz="quarter" idx="12"/>
          </p:nvPr>
        </p:nvSpPr>
        <p:spPr/>
        <p:txBody>
          <a:bodyPr/>
          <a:lstStyle>
            <a:lvl1pPr>
              <a:defRPr>
                <a:solidFill>
                  <a:schemeClr val="bg1"/>
                </a:solidFill>
                <a:latin typeface="KBH Tekst" panose="00000500000000000000" pitchFamily="2" charset="0"/>
              </a:defRPr>
            </a:lvl1pPr>
          </a:lstStyle>
          <a:p>
            <a:fld id="{859873C9-BF5D-4A9A-BB31-45BBB7BABAF7}" type="slidenum">
              <a:rPr lang="da-DK" smtClean="0"/>
              <a:pPr/>
              <a:t>‹nr.›</a:t>
            </a:fld>
            <a:endParaRPr lang="da-DK" dirty="0"/>
          </a:p>
        </p:txBody>
      </p:sp>
      <p:sp>
        <p:nvSpPr>
          <p:cNvPr id="9" name="TextBox 8">
            <a:extLst>
              <a:ext uri="{FF2B5EF4-FFF2-40B4-BE49-F238E27FC236}">
                <a16:creationId xmlns:a16="http://schemas.microsoft.com/office/drawing/2014/main" id="{95413C52-A1F0-4B52-9B3A-20AB1139687F}"/>
              </a:ext>
            </a:extLst>
          </p:cNvPr>
          <p:cNvSpPr txBox="1"/>
          <p:nvPr userDrawn="1"/>
        </p:nvSpPr>
        <p:spPr>
          <a:xfrm>
            <a:off x="724879" y="310327"/>
            <a:ext cx="3519121" cy="180000"/>
          </a:xfrm>
          <a:prstGeom prst="rect">
            <a:avLst/>
          </a:prstGeom>
        </p:spPr>
        <p:txBody>
          <a:bodyPr vert="horz" lIns="0" tIns="0" rIns="0" bIns="0" rtlCol="0" anchor="b" anchorCtr="0"/>
          <a:lstStyle>
            <a:defPPr>
              <a:defRPr lang="en-US"/>
            </a:defPPr>
            <a:lvl1pPr>
              <a:defRPr sz="1000">
                <a:solidFill>
                  <a:schemeClr val="bg1"/>
                </a:solidFill>
              </a:defRPr>
            </a:lvl1pPr>
          </a:lstStyle>
          <a:p>
            <a:pPr lvl="0"/>
            <a:r>
              <a:rPr lang="da-DK" dirty="0">
                <a:solidFill>
                  <a:schemeClr val="bg1"/>
                </a:solidFill>
                <a:latin typeface="KBH Tekst" panose="00000500000000000000" pitchFamily="2" charset="0"/>
              </a:rPr>
              <a:t>City of Copenhagen</a:t>
            </a:r>
          </a:p>
        </p:txBody>
      </p:sp>
    </p:spTree>
    <p:extLst>
      <p:ext uri="{BB962C8B-B14F-4D97-AF65-F5344CB8AC3E}">
        <p14:creationId xmlns:p14="http://schemas.microsoft.com/office/powerpoint/2010/main" val="181795494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UK_Citat/skilleside lys/mør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43ACE14-5EA6-46EE-98E3-BEDB8BB49375}"/>
              </a:ext>
            </a:extLst>
          </p:cNvPr>
          <p:cNvSpPr/>
          <p:nvPr userDrawn="1"/>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dirty="0" err="1"/>
          </a:p>
        </p:txBody>
      </p:sp>
      <p:sp>
        <p:nvSpPr>
          <p:cNvPr id="2" name="Title 1"/>
          <p:cNvSpPr>
            <a:spLocks noGrp="1"/>
          </p:cNvSpPr>
          <p:nvPr>
            <p:ph type="title" hasCustomPrompt="1"/>
          </p:nvPr>
        </p:nvSpPr>
        <p:spPr>
          <a:xfrm>
            <a:off x="719998" y="2192400"/>
            <a:ext cx="10752002" cy="3240000"/>
          </a:xfrm>
        </p:spPr>
        <p:txBody>
          <a:bodyPr anchor="t" anchorCtr="0"/>
          <a:lstStyle>
            <a:lvl1pPr>
              <a:lnSpc>
                <a:spcPct val="90000"/>
              </a:lnSpc>
              <a:defRPr sz="4500">
                <a:solidFill>
                  <a:schemeClr val="tx2"/>
                </a:solidFill>
              </a:defRPr>
            </a:lvl1pPr>
          </a:lstStyle>
          <a:p>
            <a:r>
              <a:rPr lang="da-DK" noProof="0" dirty="0"/>
              <a:t>Klik for at tilføje titel</a:t>
            </a:r>
          </a:p>
        </p:txBody>
      </p:sp>
      <p:sp>
        <p:nvSpPr>
          <p:cNvPr id="4" name="Date_GeneralDate"/>
          <p:cNvSpPr>
            <a:spLocks noGrp="1"/>
          </p:cNvSpPr>
          <p:nvPr>
            <p:ph type="dt" sz="half" idx="10"/>
          </p:nvPr>
        </p:nvSpPr>
        <p:spPr/>
        <p:txBody>
          <a:bodyPr/>
          <a:lstStyle>
            <a:lvl1pPr>
              <a:defRPr>
                <a:solidFill>
                  <a:schemeClr val="tx1"/>
                </a:solidFill>
                <a:latin typeface="KBH Tekst" panose="00000500000000000000" pitchFamily="2" charset="0"/>
              </a:defRPr>
            </a:lvl1pPr>
          </a:lstStyle>
          <a:p>
            <a:endParaRPr lang="da-DK" dirty="0"/>
          </a:p>
        </p:txBody>
      </p:sp>
      <p:sp>
        <p:nvSpPr>
          <p:cNvPr id="5" name="SD_FLD_PresentationTitle"/>
          <p:cNvSpPr>
            <a:spLocks noGrp="1"/>
          </p:cNvSpPr>
          <p:nvPr>
            <p:ph type="ftr" sz="quarter" idx="11"/>
          </p:nvPr>
        </p:nvSpPr>
        <p:spPr/>
        <p:txBody>
          <a:bodyPr/>
          <a:lstStyle>
            <a:lvl1pPr>
              <a:defRPr>
                <a:solidFill>
                  <a:schemeClr val="tx1"/>
                </a:solidFill>
                <a:latin typeface="KBH Tekst" panose="00000500000000000000" pitchFamily="2" charset="0"/>
              </a:defRPr>
            </a:lvl1pPr>
          </a:lstStyle>
          <a:p>
            <a:r>
              <a:rPr lang="da-DK" dirty="0"/>
              <a:t>Sidehoved</a:t>
            </a:r>
          </a:p>
        </p:txBody>
      </p:sp>
      <p:sp>
        <p:nvSpPr>
          <p:cNvPr id="6" name="Slide Number Placeholder 5"/>
          <p:cNvSpPr>
            <a:spLocks noGrp="1"/>
          </p:cNvSpPr>
          <p:nvPr>
            <p:ph type="sldNum" sz="quarter" idx="12"/>
          </p:nvPr>
        </p:nvSpPr>
        <p:spPr/>
        <p:txBody>
          <a:bodyPr/>
          <a:lstStyle>
            <a:lvl1pPr>
              <a:defRPr>
                <a:solidFill>
                  <a:schemeClr val="tx1"/>
                </a:solidFill>
                <a:latin typeface="KBH Tekst" panose="00000500000000000000" pitchFamily="2" charset="0"/>
              </a:defRPr>
            </a:lvl1pPr>
          </a:lstStyle>
          <a:p>
            <a:fld id="{859873C9-BF5D-4A9A-BB31-45BBB7BABAF7}" type="slidenum">
              <a:rPr lang="da-DK" smtClean="0"/>
              <a:pPr/>
              <a:t>‹nr.›</a:t>
            </a:fld>
            <a:endParaRPr lang="da-DK" dirty="0"/>
          </a:p>
        </p:txBody>
      </p:sp>
      <p:sp>
        <p:nvSpPr>
          <p:cNvPr id="7" name="TextBox 6">
            <a:extLst>
              <a:ext uri="{FF2B5EF4-FFF2-40B4-BE49-F238E27FC236}">
                <a16:creationId xmlns:a16="http://schemas.microsoft.com/office/drawing/2014/main" id="{FD61A9E3-0AAD-4CBD-B3C1-4C6ACE3B9B21}"/>
              </a:ext>
            </a:extLst>
          </p:cNvPr>
          <p:cNvSpPr txBox="1"/>
          <p:nvPr userDrawn="1"/>
        </p:nvSpPr>
        <p:spPr>
          <a:xfrm>
            <a:off x="724879" y="310327"/>
            <a:ext cx="3519121" cy="180000"/>
          </a:xfrm>
          <a:prstGeom prst="rect">
            <a:avLst/>
          </a:prstGeom>
        </p:spPr>
        <p:txBody>
          <a:bodyPr vert="horz" lIns="0" tIns="0" rIns="0" bIns="0" rtlCol="0" anchor="b" anchorCtr="0"/>
          <a:lstStyle>
            <a:defPPr>
              <a:defRPr lang="en-US"/>
            </a:defPPr>
            <a:lvl1pPr>
              <a:defRPr sz="1000">
                <a:solidFill>
                  <a:schemeClr val="bg1"/>
                </a:solidFill>
              </a:defRPr>
            </a:lvl1pPr>
          </a:lstStyle>
          <a:p>
            <a:pPr lvl="0"/>
            <a:r>
              <a:rPr lang="da-DK" dirty="0">
                <a:solidFill>
                  <a:schemeClr val="tx1"/>
                </a:solidFill>
                <a:latin typeface="KBH Tekst" panose="00000500000000000000" pitchFamily="2" charset="0"/>
              </a:rPr>
              <a:t>City of Copenhagen</a:t>
            </a:r>
          </a:p>
        </p:txBody>
      </p:sp>
    </p:spTree>
    <p:extLst>
      <p:ext uri="{BB962C8B-B14F-4D97-AF65-F5344CB8AC3E}">
        <p14:creationId xmlns:p14="http://schemas.microsoft.com/office/powerpoint/2010/main" val="258666879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UK_Titel og indhold hvid">
    <p:spTree>
      <p:nvGrpSpPr>
        <p:cNvPr id="1" name=""/>
        <p:cNvGrpSpPr/>
        <p:nvPr/>
      </p:nvGrpSpPr>
      <p:grpSpPr>
        <a:xfrm>
          <a:off x="0" y="0"/>
          <a:ext cx="0" cy="0"/>
          <a:chOff x="0" y="0"/>
          <a:chExt cx="0" cy="0"/>
        </a:xfrm>
      </p:grpSpPr>
      <p:sp>
        <p:nvSpPr>
          <p:cNvPr id="7" name="Title Placeholder 6">
            <a:extLst>
              <a:ext uri="{FF2B5EF4-FFF2-40B4-BE49-F238E27FC236}">
                <a16:creationId xmlns:a16="http://schemas.microsoft.com/office/drawing/2014/main" id="{8A9D288E-FE9E-44C8-8107-0308EB870B92}"/>
              </a:ext>
            </a:extLst>
          </p:cNvPr>
          <p:cNvSpPr>
            <a:spLocks noGrp="1"/>
          </p:cNvSpPr>
          <p:nvPr>
            <p:ph type="title" hasCustomPrompt="1"/>
          </p:nvPr>
        </p:nvSpPr>
        <p:spPr>
          <a:xfrm>
            <a:off x="719998" y="894268"/>
            <a:ext cx="10752002" cy="893928"/>
          </a:xfrm>
          <a:prstGeom prst="rect">
            <a:avLst/>
          </a:prstGeom>
        </p:spPr>
        <p:txBody>
          <a:bodyPr vert="horz" lIns="0" tIns="0" rIns="0" bIns="0" rtlCol="0" anchor="b" anchorCtr="0">
            <a:noAutofit/>
          </a:bodyPr>
          <a:lstStyle>
            <a:lvl1pPr>
              <a:defRPr/>
            </a:lvl1pPr>
          </a:lstStyle>
          <a:p>
            <a:r>
              <a:rPr lang="da-DK" dirty="0"/>
              <a:t>Klik for at tilføje titel</a:t>
            </a:r>
          </a:p>
        </p:txBody>
      </p:sp>
      <p:sp>
        <p:nvSpPr>
          <p:cNvPr id="3" name="Content Placeholder 2"/>
          <p:cNvSpPr>
            <a:spLocks noGrp="1"/>
          </p:cNvSpPr>
          <p:nvPr>
            <p:ph idx="1" hasCustomPrompt="1"/>
          </p:nvPr>
        </p:nvSpPr>
        <p:spPr/>
        <p:txBody>
          <a:bodyPr/>
          <a:lstStyle>
            <a:lvl1pPr>
              <a:defRPr/>
            </a:lvl1pPr>
          </a:lstStyle>
          <a:p>
            <a:pPr lvl="0"/>
            <a:r>
              <a:rPr lang="da-DK" noProof="0" dirty="0"/>
              <a:t>Brug TAB og Shift + TAB til at skifte tekst- og bulletniveau. Stå på ny linje inden du trykker på TAB. </a:t>
            </a:r>
          </a:p>
          <a:p>
            <a:pPr lvl="1"/>
            <a:r>
              <a:rPr lang="da-DK" noProof="0" dirty="0"/>
              <a:t>Second </a:t>
            </a:r>
            <a:r>
              <a:rPr lang="da-DK" noProof="0" dirty="0" err="1"/>
              <a:t>level</a:t>
            </a:r>
            <a:endParaRPr lang="da-DK" noProof="0" dirty="0"/>
          </a:p>
          <a:p>
            <a:pPr lvl="2"/>
            <a:r>
              <a:rPr lang="da-DK" noProof="0" dirty="0"/>
              <a:t>Third </a:t>
            </a:r>
            <a:r>
              <a:rPr lang="da-DK" noProof="0" dirty="0" err="1"/>
              <a:t>level</a:t>
            </a:r>
            <a:endParaRPr lang="da-DK" noProof="0" dirty="0"/>
          </a:p>
          <a:p>
            <a:pPr lvl="3"/>
            <a:r>
              <a:rPr lang="da-DK" noProof="0" dirty="0" err="1"/>
              <a:t>Fourth</a:t>
            </a:r>
            <a:r>
              <a:rPr lang="da-DK" noProof="0" dirty="0"/>
              <a:t> </a:t>
            </a:r>
            <a:r>
              <a:rPr lang="da-DK" noProof="0" dirty="0" err="1"/>
              <a:t>level</a:t>
            </a:r>
            <a:endParaRPr lang="da-DK" noProof="0" dirty="0"/>
          </a:p>
          <a:p>
            <a:pPr lvl="4"/>
            <a:r>
              <a:rPr lang="da-DK" noProof="0" dirty="0"/>
              <a:t>Fifth </a:t>
            </a:r>
            <a:r>
              <a:rPr lang="da-DK" noProof="0" dirty="0" err="1"/>
              <a:t>level</a:t>
            </a:r>
            <a:endParaRPr lang="da-DK" noProof="0" dirty="0"/>
          </a:p>
        </p:txBody>
      </p:sp>
      <p:sp>
        <p:nvSpPr>
          <p:cNvPr id="4" name="Date_GeneralDate"/>
          <p:cNvSpPr>
            <a:spLocks noGrp="1"/>
          </p:cNvSpPr>
          <p:nvPr>
            <p:ph type="dt" sz="half" idx="10"/>
          </p:nvPr>
        </p:nvSpPr>
        <p:spPr/>
        <p:txBody>
          <a:bodyPr/>
          <a:lstStyle/>
          <a:p>
            <a:endParaRPr lang="da-DK" noProof="0" dirty="0"/>
          </a:p>
        </p:txBody>
      </p:sp>
      <p:sp>
        <p:nvSpPr>
          <p:cNvPr id="5" name="SD_FLD_PresentationTitle"/>
          <p:cNvSpPr>
            <a:spLocks noGrp="1"/>
          </p:cNvSpPr>
          <p:nvPr>
            <p:ph type="ftr" sz="quarter" idx="11"/>
          </p:nvPr>
        </p:nvSpPr>
        <p:spPr/>
        <p:txBody>
          <a:bodyPr/>
          <a:lstStyle/>
          <a:p>
            <a:r>
              <a:rPr lang="da-DK" noProof="0" dirty="0"/>
              <a:t>Sidehoved</a:t>
            </a:r>
          </a:p>
        </p:txBody>
      </p:sp>
      <p:sp>
        <p:nvSpPr>
          <p:cNvPr id="6" name="Slide Number Placeholder 5"/>
          <p:cNvSpPr>
            <a:spLocks noGrp="1"/>
          </p:cNvSpPr>
          <p:nvPr>
            <p:ph type="sldNum" sz="quarter" idx="12"/>
          </p:nvPr>
        </p:nvSpPr>
        <p:spPr/>
        <p:txBody>
          <a:bodyPr/>
          <a:lstStyle/>
          <a:p>
            <a:fld id="{859873C9-BF5D-4A9A-BB31-45BBB7BABAF7}" type="slidenum">
              <a:rPr lang="da-DK" noProof="0" smtClean="0"/>
              <a:t>‹nr.›</a:t>
            </a:fld>
            <a:endParaRPr lang="da-DK" noProof="0" dirty="0"/>
          </a:p>
        </p:txBody>
      </p:sp>
    </p:spTree>
    <p:extLst>
      <p:ext uri="{BB962C8B-B14F-4D97-AF65-F5344CB8AC3E}">
        <p14:creationId xmlns:p14="http://schemas.microsoft.com/office/powerpoint/2010/main" val="214260268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UK_Tre indhold hvi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3458BA-6B62-4A58-AEFA-E9846DB03BF3}"/>
              </a:ext>
            </a:extLst>
          </p:cNvPr>
          <p:cNvSpPr>
            <a:spLocks noGrp="1"/>
          </p:cNvSpPr>
          <p:nvPr>
            <p:ph type="title" hasCustomPrompt="1"/>
          </p:nvPr>
        </p:nvSpPr>
        <p:spPr>
          <a:xfrm>
            <a:off x="719998" y="894268"/>
            <a:ext cx="10752002" cy="893928"/>
          </a:xfrm>
        </p:spPr>
        <p:txBody>
          <a:bodyPr/>
          <a:lstStyle>
            <a:lvl1pPr>
              <a:defRPr/>
            </a:lvl1pPr>
          </a:lstStyle>
          <a:p>
            <a:r>
              <a:rPr lang="da-DK" dirty="0"/>
              <a:t>Klik for at tilføje titel</a:t>
            </a:r>
          </a:p>
        </p:txBody>
      </p:sp>
      <p:sp>
        <p:nvSpPr>
          <p:cNvPr id="7" name="Content Placeholder 6">
            <a:extLst>
              <a:ext uri="{FF2B5EF4-FFF2-40B4-BE49-F238E27FC236}">
                <a16:creationId xmlns:a16="http://schemas.microsoft.com/office/drawing/2014/main" id="{FA410FE0-7A8F-4A71-8BC4-0C37E165C5B0}"/>
              </a:ext>
            </a:extLst>
          </p:cNvPr>
          <p:cNvSpPr>
            <a:spLocks noGrp="1"/>
          </p:cNvSpPr>
          <p:nvPr>
            <p:ph sz="quarter" idx="13" hasCustomPrompt="1"/>
          </p:nvPr>
        </p:nvSpPr>
        <p:spPr>
          <a:xfrm>
            <a:off x="720723" y="2192399"/>
            <a:ext cx="3344400" cy="3949200"/>
          </a:xfrm>
        </p:spPr>
        <p:txBody>
          <a:bodyPr/>
          <a:lstStyle>
            <a:lvl1pPr>
              <a:defRPr/>
            </a:lvl1pPr>
          </a:lstStyle>
          <a:p>
            <a:pPr lvl="0"/>
            <a:r>
              <a:rPr lang="da-DK" dirty="0"/>
              <a:t>Brug TAB og Shift + TAB til at skifte tekst- og bulletniveau. Stå på ny linje inden du trykker på TAB. </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sp>
        <p:nvSpPr>
          <p:cNvPr id="9" name="Content Placeholder 8">
            <a:extLst>
              <a:ext uri="{FF2B5EF4-FFF2-40B4-BE49-F238E27FC236}">
                <a16:creationId xmlns:a16="http://schemas.microsoft.com/office/drawing/2014/main" id="{77B0EEE2-E293-4765-AF01-90FB78356EB5}"/>
              </a:ext>
            </a:extLst>
          </p:cNvPr>
          <p:cNvSpPr>
            <a:spLocks noGrp="1"/>
          </p:cNvSpPr>
          <p:nvPr>
            <p:ph sz="quarter" idx="14" hasCustomPrompt="1"/>
          </p:nvPr>
        </p:nvSpPr>
        <p:spPr>
          <a:xfrm>
            <a:off x="4424162" y="2192400"/>
            <a:ext cx="3344400" cy="3949200"/>
          </a:xfrm>
        </p:spPr>
        <p:txBody>
          <a:bodyPr/>
          <a:lstStyle>
            <a:lvl1pPr>
              <a:defRPr/>
            </a:lvl1pPr>
          </a:lstStyle>
          <a:p>
            <a:pPr lvl="0"/>
            <a:r>
              <a:rPr lang="da-DK" dirty="0"/>
              <a:t>Klik for at tilføje tekst</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sp>
        <p:nvSpPr>
          <p:cNvPr id="11" name="Content Placeholder 10">
            <a:extLst>
              <a:ext uri="{FF2B5EF4-FFF2-40B4-BE49-F238E27FC236}">
                <a16:creationId xmlns:a16="http://schemas.microsoft.com/office/drawing/2014/main" id="{86ED6EB6-926F-4A7D-BBD8-5577956512A8}"/>
              </a:ext>
            </a:extLst>
          </p:cNvPr>
          <p:cNvSpPr>
            <a:spLocks noGrp="1"/>
          </p:cNvSpPr>
          <p:nvPr>
            <p:ph sz="quarter" idx="15" hasCustomPrompt="1"/>
          </p:nvPr>
        </p:nvSpPr>
        <p:spPr>
          <a:xfrm>
            <a:off x="8127600" y="2192400"/>
            <a:ext cx="3344400" cy="3949200"/>
          </a:xfrm>
        </p:spPr>
        <p:txBody>
          <a:bodyPr/>
          <a:lstStyle>
            <a:lvl1pPr>
              <a:defRPr/>
            </a:lvl1pPr>
          </a:lstStyle>
          <a:p>
            <a:pPr lvl="0"/>
            <a:r>
              <a:rPr lang="da-DK" dirty="0"/>
              <a:t>Klik for at tilføje tekst</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sp>
        <p:nvSpPr>
          <p:cNvPr id="3" name="Date Placeholder 2">
            <a:extLst>
              <a:ext uri="{FF2B5EF4-FFF2-40B4-BE49-F238E27FC236}">
                <a16:creationId xmlns:a16="http://schemas.microsoft.com/office/drawing/2014/main" id="{F5A3D93A-84B5-4FA0-A1F3-D8CC22C3076A}"/>
              </a:ext>
            </a:extLst>
          </p:cNvPr>
          <p:cNvSpPr>
            <a:spLocks noGrp="1"/>
          </p:cNvSpPr>
          <p:nvPr>
            <p:ph type="dt" sz="half" idx="10"/>
          </p:nvPr>
        </p:nvSpPr>
        <p:spPr/>
        <p:txBody>
          <a:bodyPr/>
          <a:lstStyle/>
          <a:p>
            <a:endParaRPr lang="da-DK" dirty="0"/>
          </a:p>
        </p:txBody>
      </p:sp>
      <p:sp>
        <p:nvSpPr>
          <p:cNvPr id="4" name="SD_FLD_PresentationTitle">
            <a:extLst>
              <a:ext uri="{FF2B5EF4-FFF2-40B4-BE49-F238E27FC236}">
                <a16:creationId xmlns:a16="http://schemas.microsoft.com/office/drawing/2014/main" id="{379D5D20-A791-420E-8BE7-578613533DA8}"/>
              </a:ext>
            </a:extLst>
          </p:cNvPr>
          <p:cNvSpPr>
            <a:spLocks noGrp="1"/>
          </p:cNvSpPr>
          <p:nvPr>
            <p:ph type="ftr" sz="quarter" idx="11"/>
          </p:nvPr>
        </p:nvSpPr>
        <p:spPr/>
        <p:txBody>
          <a:bodyPr/>
          <a:lstStyle/>
          <a:p>
            <a:r>
              <a:rPr lang="da-DK" dirty="0"/>
              <a:t>Sidehoved</a:t>
            </a:r>
          </a:p>
        </p:txBody>
      </p:sp>
      <p:sp>
        <p:nvSpPr>
          <p:cNvPr id="5" name="Slide Number Placeholder 4">
            <a:extLst>
              <a:ext uri="{FF2B5EF4-FFF2-40B4-BE49-F238E27FC236}">
                <a16:creationId xmlns:a16="http://schemas.microsoft.com/office/drawing/2014/main" id="{F0835B99-7F5A-4336-AEC2-7D9ACC94156C}"/>
              </a:ext>
            </a:extLst>
          </p:cNvPr>
          <p:cNvSpPr>
            <a:spLocks noGrp="1"/>
          </p:cNvSpPr>
          <p:nvPr>
            <p:ph type="sldNum" sz="quarter" idx="12"/>
          </p:nvPr>
        </p:nvSpPr>
        <p:spPr/>
        <p:txBody>
          <a:bodyPr/>
          <a:lstStyle/>
          <a:p>
            <a:fld id="{24C8C45C-947F-4981-8B3F-4F32E973C901}" type="slidenum">
              <a:rPr lang="da-DK" smtClean="0"/>
              <a:pPr/>
              <a:t>‹nr.›</a:t>
            </a:fld>
            <a:endParaRPr lang="da-DK" dirty="0"/>
          </a:p>
        </p:txBody>
      </p:sp>
    </p:spTree>
    <p:extLst>
      <p:ext uri="{BB962C8B-B14F-4D97-AF65-F5344CB8AC3E}">
        <p14:creationId xmlns:p14="http://schemas.microsoft.com/office/powerpoint/2010/main" val="289031295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UK_Indhold og 2/3 billede hvid">
    <p:spTree>
      <p:nvGrpSpPr>
        <p:cNvPr id="1" name=""/>
        <p:cNvGrpSpPr/>
        <p:nvPr/>
      </p:nvGrpSpPr>
      <p:grpSpPr>
        <a:xfrm>
          <a:off x="0" y="0"/>
          <a:ext cx="0" cy="0"/>
          <a:chOff x="0" y="0"/>
          <a:chExt cx="0" cy="0"/>
        </a:xfrm>
      </p:grpSpPr>
      <p:sp>
        <p:nvSpPr>
          <p:cNvPr id="7" name="Title Placeholder 6">
            <a:extLst>
              <a:ext uri="{FF2B5EF4-FFF2-40B4-BE49-F238E27FC236}">
                <a16:creationId xmlns:a16="http://schemas.microsoft.com/office/drawing/2014/main" id="{8A9D288E-FE9E-44C8-8107-0308EB870B92}"/>
              </a:ext>
            </a:extLst>
          </p:cNvPr>
          <p:cNvSpPr>
            <a:spLocks noGrp="1"/>
          </p:cNvSpPr>
          <p:nvPr>
            <p:ph type="title" hasCustomPrompt="1"/>
          </p:nvPr>
        </p:nvSpPr>
        <p:spPr>
          <a:xfrm>
            <a:off x="719998" y="894268"/>
            <a:ext cx="3344400" cy="893928"/>
          </a:xfrm>
          <a:prstGeom prst="rect">
            <a:avLst/>
          </a:prstGeom>
        </p:spPr>
        <p:txBody>
          <a:bodyPr vert="horz" lIns="0" tIns="0" rIns="0" bIns="0" rtlCol="0" anchor="b" anchorCtr="0">
            <a:noAutofit/>
          </a:bodyPr>
          <a:lstStyle>
            <a:lvl1pPr>
              <a:defRPr/>
            </a:lvl1pPr>
          </a:lstStyle>
          <a:p>
            <a:r>
              <a:rPr lang="da-DK" dirty="0"/>
              <a:t>Klik for at tilføje titel</a:t>
            </a:r>
          </a:p>
        </p:txBody>
      </p:sp>
      <p:sp>
        <p:nvSpPr>
          <p:cNvPr id="3" name="Content Placeholder 2"/>
          <p:cNvSpPr>
            <a:spLocks noGrp="1"/>
          </p:cNvSpPr>
          <p:nvPr>
            <p:ph idx="1" hasCustomPrompt="1"/>
          </p:nvPr>
        </p:nvSpPr>
        <p:spPr>
          <a:xfrm>
            <a:off x="719998" y="2192138"/>
            <a:ext cx="3344400" cy="3945862"/>
          </a:xfrm>
        </p:spPr>
        <p:txBody>
          <a:bodyPr/>
          <a:lstStyle>
            <a:lvl1pPr>
              <a:defRPr/>
            </a:lvl1pPr>
          </a:lstStyle>
          <a:p>
            <a:pPr lvl="0"/>
            <a:r>
              <a:rPr lang="da-DK" noProof="0" dirty="0"/>
              <a:t>Brug TAB og Shift + TAB til at skifte tekst- og bulletniveau. Stå på ny linje inden du trykker på TAB. </a:t>
            </a:r>
          </a:p>
          <a:p>
            <a:pPr lvl="1"/>
            <a:r>
              <a:rPr lang="da-DK" noProof="0" dirty="0"/>
              <a:t>Second </a:t>
            </a:r>
            <a:r>
              <a:rPr lang="da-DK" noProof="0" dirty="0" err="1"/>
              <a:t>level</a:t>
            </a:r>
            <a:endParaRPr lang="da-DK" noProof="0" dirty="0"/>
          </a:p>
          <a:p>
            <a:pPr lvl="2"/>
            <a:r>
              <a:rPr lang="da-DK" noProof="0" dirty="0"/>
              <a:t>Third </a:t>
            </a:r>
            <a:r>
              <a:rPr lang="da-DK" noProof="0" dirty="0" err="1"/>
              <a:t>level</a:t>
            </a:r>
            <a:endParaRPr lang="da-DK" noProof="0" dirty="0"/>
          </a:p>
          <a:p>
            <a:pPr lvl="3"/>
            <a:r>
              <a:rPr lang="da-DK" noProof="0" dirty="0" err="1"/>
              <a:t>Fourth</a:t>
            </a:r>
            <a:r>
              <a:rPr lang="da-DK" noProof="0" dirty="0"/>
              <a:t> </a:t>
            </a:r>
            <a:r>
              <a:rPr lang="da-DK" noProof="0" dirty="0" err="1"/>
              <a:t>level</a:t>
            </a:r>
            <a:endParaRPr lang="da-DK" noProof="0" dirty="0"/>
          </a:p>
          <a:p>
            <a:pPr lvl="4"/>
            <a:r>
              <a:rPr lang="da-DK" noProof="0" dirty="0"/>
              <a:t>Fifth </a:t>
            </a:r>
            <a:r>
              <a:rPr lang="da-DK" noProof="0" dirty="0" err="1"/>
              <a:t>level</a:t>
            </a:r>
            <a:endParaRPr lang="da-DK" noProof="0" dirty="0"/>
          </a:p>
        </p:txBody>
      </p:sp>
      <p:sp>
        <p:nvSpPr>
          <p:cNvPr id="8" name="Picture Placeholder 7">
            <a:extLst>
              <a:ext uri="{FF2B5EF4-FFF2-40B4-BE49-F238E27FC236}">
                <a16:creationId xmlns:a16="http://schemas.microsoft.com/office/drawing/2014/main" id="{04ABBDF6-16BA-46D9-A90D-28EBC268C872}"/>
              </a:ext>
            </a:extLst>
          </p:cNvPr>
          <p:cNvSpPr>
            <a:spLocks noGrp="1"/>
          </p:cNvSpPr>
          <p:nvPr>
            <p:ph type="pic" sz="quarter" idx="13"/>
          </p:nvPr>
        </p:nvSpPr>
        <p:spPr>
          <a:xfrm>
            <a:off x="4424400" y="0"/>
            <a:ext cx="7767600" cy="6858000"/>
          </a:xfrm>
        </p:spPr>
        <p:txBody>
          <a:bodyPr tIns="36000"/>
          <a:lstStyle>
            <a:lvl1pPr marL="0" indent="0" algn="ctr">
              <a:buNone/>
              <a:defRPr/>
            </a:lvl1pPr>
          </a:lstStyle>
          <a:p>
            <a:endParaRPr lang="da-DK"/>
          </a:p>
        </p:txBody>
      </p:sp>
      <p:sp>
        <p:nvSpPr>
          <p:cNvPr id="9" name="Date_GeneralDate">
            <a:extLst>
              <a:ext uri="{FF2B5EF4-FFF2-40B4-BE49-F238E27FC236}">
                <a16:creationId xmlns:a16="http://schemas.microsoft.com/office/drawing/2014/main" id="{7A3DA441-2DEB-4514-AAC8-CF11F3E1E8B9}"/>
              </a:ext>
            </a:extLst>
          </p:cNvPr>
          <p:cNvSpPr>
            <a:spLocks noGrp="1"/>
          </p:cNvSpPr>
          <p:nvPr>
            <p:ph type="dt" sz="half" idx="10"/>
          </p:nvPr>
        </p:nvSpPr>
        <p:spPr>
          <a:xfrm>
            <a:off x="0" y="6912000"/>
            <a:ext cx="0" cy="0"/>
          </a:xfrm>
        </p:spPr>
        <p:txBody>
          <a:bodyPr/>
          <a:lstStyle>
            <a:lvl1pPr>
              <a:defRPr>
                <a:noFill/>
              </a:defRPr>
            </a:lvl1pPr>
          </a:lstStyle>
          <a:p>
            <a:endParaRPr lang="da-DK" dirty="0"/>
          </a:p>
        </p:txBody>
      </p:sp>
      <p:sp>
        <p:nvSpPr>
          <p:cNvPr id="10" name="FLD_PresentationTitle">
            <a:extLst>
              <a:ext uri="{FF2B5EF4-FFF2-40B4-BE49-F238E27FC236}">
                <a16:creationId xmlns:a16="http://schemas.microsoft.com/office/drawing/2014/main" id="{45313C7E-88CA-4F1A-B38E-6BE726A7542D}"/>
              </a:ext>
            </a:extLst>
          </p:cNvPr>
          <p:cNvSpPr>
            <a:spLocks noGrp="1"/>
          </p:cNvSpPr>
          <p:nvPr>
            <p:ph type="ftr" sz="quarter" idx="11"/>
          </p:nvPr>
        </p:nvSpPr>
        <p:spPr>
          <a:xfrm>
            <a:off x="0" y="6912000"/>
            <a:ext cx="0" cy="0"/>
          </a:xfrm>
        </p:spPr>
        <p:txBody>
          <a:bodyPr/>
          <a:lstStyle>
            <a:lvl1pPr>
              <a:defRPr>
                <a:noFill/>
              </a:defRPr>
            </a:lvl1pPr>
          </a:lstStyle>
          <a:p>
            <a:r>
              <a:rPr lang="da-DK" dirty="0"/>
              <a:t>Sidehoved</a:t>
            </a:r>
          </a:p>
        </p:txBody>
      </p:sp>
      <p:sp>
        <p:nvSpPr>
          <p:cNvPr id="11" name="Slide Number Placeholder 5">
            <a:extLst>
              <a:ext uri="{FF2B5EF4-FFF2-40B4-BE49-F238E27FC236}">
                <a16:creationId xmlns:a16="http://schemas.microsoft.com/office/drawing/2014/main" id="{375DF70B-4895-4E76-B8EF-32B6EE62971C}"/>
              </a:ext>
            </a:extLst>
          </p:cNvPr>
          <p:cNvSpPr>
            <a:spLocks noGrp="1"/>
          </p:cNvSpPr>
          <p:nvPr>
            <p:ph type="sldNum" sz="quarter" idx="12"/>
          </p:nvPr>
        </p:nvSpPr>
        <p:spPr>
          <a:xfrm>
            <a:off x="0" y="6912000"/>
            <a:ext cx="0" cy="0"/>
          </a:xfrm>
        </p:spPr>
        <p:txBody>
          <a:bodyPr/>
          <a:lstStyle>
            <a:lvl1pPr>
              <a:defRPr>
                <a:noFill/>
              </a:defRPr>
            </a:lvl1pPr>
          </a:lstStyle>
          <a:p>
            <a:fld id="{24C8C45C-947F-4981-8B3F-4F32E973C901}" type="slidenum">
              <a:rPr lang="da-DK" smtClean="0"/>
              <a:pPr/>
              <a:t>‹nr.›</a:t>
            </a:fld>
            <a:endParaRPr lang="da-DK" dirty="0"/>
          </a:p>
        </p:txBody>
      </p:sp>
    </p:spTree>
    <p:extLst>
      <p:ext uri="{BB962C8B-B14F-4D97-AF65-F5344CB8AC3E}">
        <p14:creationId xmlns:p14="http://schemas.microsoft.com/office/powerpoint/2010/main" val="239385361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UK_To indhold og 1/3 billede hvid">
    <p:spTree>
      <p:nvGrpSpPr>
        <p:cNvPr id="1" name=""/>
        <p:cNvGrpSpPr/>
        <p:nvPr/>
      </p:nvGrpSpPr>
      <p:grpSpPr>
        <a:xfrm>
          <a:off x="0" y="0"/>
          <a:ext cx="0" cy="0"/>
          <a:chOff x="0" y="0"/>
          <a:chExt cx="0" cy="0"/>
        </a:xfrm>
      </p:grpSpPr>
      <p:sp>
        <p:nvSpPr>
          <p:cNvPr id="7" name="Title Placeholder 6">
            <a:extLst>
              <a:ext uri="{FF2B5EF4-FFF2-40B4-BE49-F238E27FC236}">
                <a16:creationId xmlns:a16="http://schemas.microsoft.com/office/drawing/2014/main" id="{8A9D288E-FE9E-44C8-8107-0308EB870B92}"/>
              </a:ext>
            </a:extLst>
          </p:cNvPr>
          <p:cNvSpPr>
            <a:spLocks noGrp="1"/>
          </p:cNvSpPr>
          <p:nvPr>
            <p:ph type="title" hasCustomPrompt="1"/>
          </p:nvPr>
        </p:nvSpPr>
        <p:spPr>
          <a:xfrm>
            <a:off x="719997" y="894268"/>
            <a:ext cx="7048403" cy="893928"/>
          </a:xfrm>
          <a:prstGeom prst="rect">
            <a:avLst/>
          </a:prstGeom>
        </p:spPr>
        <p:txBody>
          <a:bodyPr vert="horz" lIns="0" tIns="0" rIns="0" bIns="0" rtlCol="0" anchor="b" anchorCtr="0">
            <a:noAutofit/>
          </a:bodyPr>
          <a:lstStyle>
            <a:lvl1pPr>
              <a:defRPr/>
            </a:lvl1pPr>
          </a:lstStyle>
          <a:p>
            <a:r>
              <a:rPr lang="da-DK" dirty="0"/>
              <a:t>Klik for at tilføje titel</a:t>
            </a:r>
          </a:p>
        </p:txBody>
      </p:sp>
      <p:sp>
        <p:nvSpPr>
          <p:cNvPr id="3" name="Content Placeholder 2"/>
          <p:cNvSpPr>
            <a:spLocks noGrp="1"/>
          </p:cNvSpPr>
          <p:nvPr>
            <p:ph idx="1" hasCustomPrompt="1"/>
          </p:nvPr>
        </p:nvSpPr>
        <p:spPr>
          <a:xfrm>
            <a:off x="719998" y="2192138"/>
            <a:ext cx="3344400" cy="3945862"/>
          </a:xfrm>
        </p:spPr>
        <p:txBody>
          <a:bodyPr/>
          <a:lstStyle>
            <a:lvl1pPr>
              <a:defRPr/>
            </a:lvl1pPr>
          </a:lstStyle>
          <a:p>
            <a:pPr lvl="0"/>
            <a:r>
              <a:rPr lang="da-DK" noProof="0" dirty="0"/>
              <a:t>Brug TAB og Shift + TAB til at skifte tekst- og bulletniveau. Stå på ny linje inden du trykker på TAB. </a:t>
            </a:r>
          </a:p>
          <a:p>
            <a:pPr lvl="1"/>
            <a:r>
              <a:rPr lang="da-DK" noProof="0" dirty="0"/>
              <a:t>Second </a:t>
            </a:r>
            <a:r>
              <a:rPr lang="da-DK" noProof="0" dirty="0" err="1"/>
              <a:t>level</a:t>
            </a:r>
            <a:endParaRPr lang="da-DK" noProof="0" dirty="0"/>
          </a:p>
          <a:p>
            <a:pPr lvl="2"/>
            <a:r>
              <a:rPr lang="da-DK" noProof="0" dirty="0"/>
              <a:t>Third </a:t>
            </a:r>
            <a:r>
              <a:rPr lang="da-DK" noProof="0" dirty="0" err="1"/>
              <a:t>level</a:t>
            </a:r>
            <a:endParaRPr lang="da-DK" noProof="0" dirty="0"/>
          </a:p>
          <a:p>
            <a:pPr lvl="3"/>
            <a:r>
              <a:rPr lang="da-DK" noProof="0" dirty="0" err="1"/>
              <a:t>Fourth</a:t>
            </a:r>
            <a:r>
              <a:rPr lang="da-DK" noProof="0" dirty="0"/>
              <a:t> </a:t>
            </a:r>
            <a:r>
              <a:rPr lang="da-DK" noProof="0" dirty="0" err="1"/>
              <a:t>level</a:t>
            </a:r>
            <a:endParaRPr lang="da-DK" noProof="0" dirty="0"/>
          </a:p>
          <a:p>
            <a:pPr lvl="4"/>
            <a:r>
              <a:rPr lang="da-DK" noProof="0" dirty="0"/>
              <a:t>Fifth </a:t>
            </a:r>
            <a:r>
              <a:rPr lang="da-DK" noProof="0" dirty="0" err="1"/>
              <a:t>level</a:t>
            </a:r>
            <a:endParaRPr lang="da-DK" noProof="0" dirty="0"/>
          </a:p>
        </p:txBody>
      </p:sp>
      <p:sp>
        <p:nvSpPr>
          <p:cNvPr id="8" name="Picture Placeholder 7">
            <a:extLst>
              <a:ext uri="{FF2B5EF4-FFF2-40B4-BE49-F238E27FC236}">
                <a16:creationId xmlns:a16="http://schemas.microsoft.com/office/drawing/2014/main" id="{04ABBDF6-16BA-46D9-A90D-28EBC268C872}"/>
              </a:ext>
            </a:extLst>
          </p:cNvPr>
          <p:cNvSpPr>
            <a:spLocks noGrp="1"/>
          </p:cNvSpPr>
          <p:nvPr>
            <p:ph type="pic" sz="quarter" idx="13"/>
          </p:nvPr>
        </p:nvSpPr>
        <p:spPr>
          <a:xfrm>
            <a:off x="8127604" y="0"/>
            <a:ext cx="4064396" cy="6858000"/>
          </a:xfrm>
        </p:spPr>
        <p:txBody>
          <a:bodyPr tIns="36000"/>
          <a:lstStyle>
            <a:lvl1pPr marL="0" indent="0" algn="ctr">
              <a:buNone/>
              <a:defRPr/>
            </a:lvl1pPr>
          </a:lstStyle>
          <a:p>
            <a:endParaRPr lang="da-DK"/>
          </a:p>
        </p:txBody>
      </p:sp>
      <p:sp>
        <p:nvSpPr>
          <p:cNvPr id="16" name="Content Placeholder 8">
            <a:extLst>
              <a:ext uri="{FF2B5EF4-FFF2-40B4-BE49-F238E27FC236}">
                <a16:creationId xmlns:a16="http://schemas.microsoft.com/office/drawing/2014/main" id="{226B16CC-F459-45AB-8AF6-621CD4FF544B}"/>
              </a:ext>
            </a:extLst>
          </p:cNvPr>
          <p:cNvSpPr>
            <a:spLocks noGrp="1"/>
          </p:cNvSpPr>
          <p:nvPr>
            <p:ph sz="quarter" idx="14" hasCustomPrompt="1"/>
          </p:nvPr>
        </p:nvSpPr>
        <p:spPr>
          <a:xfrm>
            <a:off x="4424162" y="2192400"/>
            <a:ext cx="3344400" cy="3949200"/>
          </a:xfrm>
        </p:spPr>
        <p:txBody>
          <a:bodyPr/>
          <a:lstStyle>
            <a:lvl1pPr>
              <a:defRPr/>
            </a:lvl1pPr>
          </a:lstStyle>
          <a:p>
            <a:pPr lvl="0"/>
            <a:r>
              <a:rPr lang="da-DK" dirty="0"/>
              <a:t>Klik for at tilføje tekst</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sp>
        <p:nvSpPr>
          <p:cNvPr id="17" name="SD_FLD_PresentationTitle">
            <a:extLst>
              <a:ext uri="{FF2B5EF4-FFF2-40B4-BE49-F238E27FC236}">
                <a16:creationId xmlns:a16="http://schemas.microsoft.com/office/drawing/2014/main" id="{DA1AF7FD-5A49-4384-823E-604A843641B9}"/>
              </a:ext>
            </a:extLst>
          </p:cNvPr>
          <p:cNvSpPr>
            <a:spLocks noGrp="1"/>
          </p:cNvSpPr>
          <p:nvPr>
            <p:ph type="ftr" sz="quarter" idx="11"/>
          </p:nvPr>
        </p:nvSpPr>
        <p:spPr>
          <a:xfrm>
            <a:off x="4424001" y="310327"/>
            <a:ext cx="3344400" cy="180000"/>
          </a:xfrm>
        </p:spPr>
        <p:txBody>
          <a:bodyPr/>
          <a:lstStyle/>
          <a:p>
            <a:r>
              <a:rPr lang="da-DK" noProof="0" dirty="0"/>
              <a:t>Sidehoved</a:t>
            </a:r>
          </a:p>
        </p:txBody>
      </p:sp>
      <p:sp>
        <p:nvSpPr>
          <p:cNvPr id="18" name="Date_GeneralDate">
            <a:extLst>
              <a:ext uri="{FF2B5EF4-FFF2-40B4-BE49-F238E27FC236}">
                <a16:creationId xmlns:a16="http://schemas.microsoft.com/office/drawing/2014/main" id="{2B4A2A1D-0176-4332-9C1E-CC3936502FBC}"/>
              </a:ext>
            </a:extLst>
          </p:cNvPr>
          <p:cNvSpPr>
            <a:spLocks noGrp="1"/>
          </p:cNvSpPr>
          <p:nvPr>
            <p:ph type="dt" sz="half" idx="10"/>
          </p:nvPr>
        </p:nvSpPr>
        <p:spPr>
          <a:xfrm>
            <a:off x="0" y="6912000"/>
            <a:ext cx="0" cy="0"/>
          </a:xfrm>
        </p:spPr>
        <p:txBody>
          <a:bodyPr/>
          <a:lstStyle>
            <a:lvl1pPr>
              <a:defRPr>
                <a:noFill/>
              </a:defRPr>
            </a:lvl1pPr>
          </a:lstStyle>
          <a:p>
            <a:endParaRPr lang="da-DK" dirty="0"/>
          </a:p>
        </p:txBody>
      </p:sp>
      <p:sp>
        <p:nvSpPr>
          <p:cNvPr id="19" name="Slide Number Placeholder 5">
            <a:extLst>
              <a:ext uri="{FF2B5EF4-FFF2-40B4-BE49-F238E27FC236}">
                <a16:creationId xmlns:a16="http://schemas.microsoft.com/office/drawing/2014/main" id="{95BD4D9E-7254-4650-B1A9-3F266C131F8F}"/>
              </a:ext>
            </a:extLst>
          </p:cNvPr>
          <p:cNvSpPr>
            <a:spLocks noGrp="1"/>
          </p:cNvSpPr>
          <p:nvPr>
            <p:ph type="sldNum" sz="quarter" idx="12"/>
          </p:nvPr>
        </p:nvSpPr>
        <p:spPr>
          <a:xfrm>
            <a:off x="0" y="6912000"/>
            <a:ext cx="0" cy="0"/>
          </a:xfrm>
        </p:spPr>
        <p:txBody>
          <a:bodyPr/>
          <a:lstStyle>
            <a:lvl1pPr>
              <a:defRPr>
                <a:noFill/>
              </a:defRPr>
            </a:lvl1pPr>
          </a:lstStyle>
          <a:p>
            <a:fld id="{24C8C45C-947F-4981-8B3F-4F32E973C901}" type="slidenum">
              <a:rPr lang="da-DK" smtClean="0"/>
              <a:pPr/>
              <a:t>‹nr.›</a:t>
            </a:fld>
            <a:endParaRPr lang="da-DK" dirty="0"/>
          </a:p>
        </p:txBody>
      </p:sp>
    </p:spTree>
    <p:extLst>
      <p:ext uri="{BB962C8B-B14F-4D97-AF65-F5344CB8AC3E}">
        <p14:creationId xmlns:p14="http://schemas.microsoft.com/office/powerpoint/2010/main" val="237269651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UK_Indhold og 1/3 billede hvid">
    <p:spTree>
      <p:nvGrpSpPr>
        <p:cNvPr id="1" name=""/>
        <p:cNvGrpSpPr/>
        <p:nvPr/>
      </p:nvGrpSpPr>
      <p:grpSpPr>
        <a:xfrm>
          <a:off x="0" y="0"/>
          <a:ext cx="0" cy="0"/>
          <a:chOff x="0" y="0"/>
          <a:chExt cx="0" cy="0"/>
        </a:xfrm>
      </p:grpSpPr>
      <p:sp>
        <p:nvSpPr>
          <p:cNvPr id="7" name="Title Placeholder 6">
            <a:extLst>
              <a:ext uri="{FF2B5EF4-FFF2-40B4-BE49-F238E27FC236}">
                <a16:creationId xmlns:a16="http://schemas.microsoft.com/office/drawing/2014/main" id="{8A9D288E-FE9E-44C8-8107-0308EB870B92}"/>
              </a:ext>
            </a:extLst>
          </p:cNvPr>
          <p:cNvSpPr>
            <a:spLocks noGrp="1"/>
          </p:cNvSpPr>
          <p:nvPr>
            <p:ph type="title" hasCustomPrompt="1"/>
          </p:nvPr>
        </p:nvSpPr>
        <p:spPr>
          <a:xfrm>
            <a:off x="719997" y="894268"/>
            <a:ext cx="7048403" cy="893928"/>
          </a:xfrm>
          <a:prstGeom prst="rect">
            <a:avLst/>
          </a:prstGeom>
        </p:spPr>
        <p:txBody>
          <a:bodyPr vert="horz" lIns="0" tIns="0" rIns="0" bIns="0" rtlCol="0" anchor="b" anchorCtr="0">
            <a:noAutofit/>
          </a:bodyPr>
          <a:lstStyle>
            <a:lvl1pPr>
              <a:defRPr/>
            </a:lvl1pPr>
          </a:lstStyle>
          <a:p>
            <a:r>
              <a:rPr lang="da-DK" dirty="0"/>
              <a:t>Klik for at tilføje titel</a:t>
            </a:r>
          </a:p>
        </p:txBody>
      </p:sp>
      <p:sp>
        <p:nvSpPr>
          <p:cNvPr id="3" name="Content Placeholder 2"/>
          <p:cNvSpPr>
            <a:spLocks noGrp="1"/>
          </p:cNvSpPr>
          <p:nvPr>
            <p:ph idx="1" hasCustomPrompt="1"/>
          </p:nvPr>
        </p:nvSpPr>
        <p:spPr>
          <a:xfrm>
            <a:off x="719998" y="2192138"/>
            <a:ext cx="7048402" cy="3945862"/>
          </a:xfrm>
        </p:spPr>
        <p:txBody>
          <a:bodyPr/>
          <a:lstStyle>
            <a:lvl1pPr>
              <a:defRPr/>
            </a:lvl1pPr>
          </a:lstStyle>
          <a:p>
            <a:pPr lvl="0"/>
            <a:r>
              <a:rPr lang="da-DK" noProof="0" dirty="0"/>
              <a:t>Brug TAB og Shift + TAB til at skifte tekst- og bulletniveau. Stå på ny linje inden du trykker på TAB. </a:t>
            </a:r>
          </a:p>
          <a:p>
            <a:pPr lvl="1"/>
            <a:r>
              <a:rPr lang="da-DK" noProof="0" dirty="0"/>
              <a:t>Second </a:t>
            </a:r>
            <a:r>
              <a:rPr lang="da-DK" noProof="0" dirty="0" err="1"/>
              <a:t>level</a:t>
            </a:r>
            <a:endParaRPr lang="da-DK" noProof="0" dirty="0"/>
          </a:p>
          <a:p>
            <a:pPr lvl="2"/>
            <a:r>
              <a:rPr lang="da-DK" noProof="0" dirty="0"/>
              <a:t>Third </a:t>
            </a:r>
            <a:r>
              <a:rPr lang="da-DK" noProof="0" dirty="0" err="1"/>
              <a:t>level</a:t>
            </a:r>
            <a:endParaRPr lang="da-DK" noProof="0" dirty="0"/>
          </a:p>
          <a:p>
            <a:pPr lvl="3"/>
            <a:r>
              <a:rPr lang="da-DK" noProof="0" dirty="0" err="1"/>
              <a:t>Fourth</a:t>
            </a:r>
            <a:r>
              <a:rPr lang="da-DK" noProof="0" dirty="0"/>
              <a:t> </a:t>
            </a:r>
            <a:r>
              <a:rPr lang="da-DK" noProof="0" dirty="0" err="1"/>
              <a:t>level</a:t>
            </a:r>
            <a:endParaRPr lang="da-DK" noProof="0" dirty="0"/>
          </a:p>
          <a:p>
            <a:pPr lvl="4"/>
            <a:r>
              <a:rPr lang="da-DK" noProof="0" dirty="0"/>
              <a:t>Fifth </a:t>
            </a:r>
            <a:r>
              <a:rPr lang="da-DK" noProof="0" dirty="0" err="1"/>
              <a:t>level</a:t>
            </a:r>
            <a:endParaRPr lang="da-DK" noProof="0" dirty="0"/>
          </a:p>
        </p:txBody>
      </p:sp>
      <p:sp>
        <p:nvSpPr>
          <p:cNvPr id="8" name="Picture Placeholder 7">
            <a:extLst>
              <a:ext uri="{FF2B5EF4-FFF2-40B4-BE49-F238E27FC236}">
                <a16:creationId xmlns:a16="http://schemas.microsoft.com/office/drawing/2014/main" id="{04ABBDF6-16BA-46D9-A90D-28EBC268C872}"/>
              </a:ext>
            </a:extLst>
          </p:cNvPr>
          <p:cNvSpPr>
            <a:spLocks noGrp="1"/>
          </p:cNvSpPr>
          <p:nvPr>
            <p:ph type="pic" sz="quarter" idx="13"/>
          </p:nvPr>
        </p:nvSpPr>
        <p:spPr>
          <a:xfrm>
            <a:off x="8127604" y="0"/>
            <a:ext cx="4064396" cy="6858000"/>
          </a:xfrm>
        </p:spPr>
        <p:txBody>
          <a:bodyPr tIns="36000"/>
          <a:lstStyle>
            <a:lvl1pPr marL="0" indent="0" algn="ctr">
              <a:buNone/>
              <a:defRPr/>
            </a:lvl1pPr>
          </a:lstStyle>
          <a:p>
            <a:endParaRPr lang="da-DK"/>
          </a:p>
        </p:txBody>
      </p:sp>
      <p:sp>
        <p:nvSpPr>
          <p:cNvPr id="17" name="SD_FLD_PresentationTitle">
            <a:extLst>
              <a:ext uri="{FF2B5EF4-FFF2-40B4-BE49-F238E27FC236}">
                <a16:creationId xmlns:a16="http://schemas.microsoft.com/office/drawing/2014/main" id="{DA1AF7FD-5A49-4384-823E-604A843641B9}"/>
              </a:ext>
            </a:extLst>
          </p:cNvPr>
          <p:cNvSpPr>
            <a:spLocks noGrp="1"/>
          </p:cNvSpPr>
          <p:nvPr>
            <p:ph type="ftr" sz="quarter" idx="11"/>
          </p:nvPr>
        </p:nvSpPr>
        <p:spPr>
          <a:xfrm>
            <a:off x="4424001" y="310327"/>
            <a:ext cx="3344400" cy="180000"/>
          </a:xfrm>
        </p:spPr>
        <p:txBody>
          <a:bodyPr/>
          <a:lstStyle/>
          <a:p>
            <a:r>
              <a:rPr lang="da-DK" noProof="0" dirty="0"/>
              <a:t>Sidehoved</a:t>
            </a:r>
          </a:p>
        </p:txBody>
      </p:sp>
      <p:sp>
        <p:nvSpPr>
          <p:cNvPr id="18" name="Date_GeneralDate">
            <a:extLst>
              <a:ext uri="{FF2B5EF4-FFF2-40B4-BE49-F238E27FC236}">
                <a16:creationId xmlns:a16="http://schemas.microsoft.com/office/drawing/2014/main" id="{2B4A2A1D-0176-4332-9C1E-CC3936502FBC}"/>
              </a:ext>
            </a:extLst>
          </p:cNvPr>
          <p:cNvSpPr>
            <a:spLocks noGrp="1"/>
          </p:cNvSpPr>
          <p:nvPr>
            <p:ph type="dt" sz="half" idx="10"/>
          </p:nvPr>
        </p:nvSpPr>
        <p:spPr>
          <a:xfrm>
            <a:off x="0" y="6912000"/>
            <a:ext cx="0" cy="0"/>
          </a:xfrm>
        </p:spPr>
        <p:txBody>
          <a:bodyPr/>
          <a:lstStyle>
            <a:lvl1pPr>
              <a:defRPr>
                <a:noFill/>
              </a:defRPr>
            </a:lvl1pPr>
          </a:lstStyle>
          <a:p>
            <a:endParaRPr lang="da-DK" dirty="0"/>
          </a:p>
        </p:txBody>
      </p:sp>
      <p:sp>
        <p:nvSpPr>
          <p:cNvPr id="19" name="Slide Number Placeholder 5">
            <a:extLst>
              <a:ext uri="{FF2B5EF4-FFF2-40B4-BE49-F238E27FC236}">
                <a16:creationId xmlns:a16="http://schemas.microsoft.com/office/drawing/2014/main" id="{95BD4D9E-7254-4650-B1A9-3F266C131F8F}"/>
              </a:ext>
            </a:extLst>
          </p:cNvPr>
          <p:cNvSpPr>
            <a:spLocks noGrp="1"/>
          </p:cNvSpPr>
          <p:nvPr>
            <p:ph type="sldNum" sz="quarter" idx="12"/>
          </p:nvPr>
        </p:nvSpPr>
        <p:spPr>
          <a:xfrm>
            <a:off x="0" y="6912000"/>
            <a:ext cx="0" cy="0"/>
          </a:xfrm>
        </p:spPr>
        <p:txBody>
          <a:bodyPr/>
          <a:lstStyle>
            <a:lvl1pPr>
              <a:defRPr>
                <a:noFill/>
              </a:defRPr>
            </a:lvl1pPr>
          </a:lstStyle>
          <a:p>
            <a:fld id="{24C8C45C-947F-4981-8B3F-4F32E973C901}" type="slidenum">
              <a:rPr lang="da-DK" smtClean="0"/>
              <a:pPr/>
              <a:t>‹nr.›</a:t>
            </a:fld>
            <a:endParaRPr lang="da-DK" dirty="0"/>
          </a:p>
        </p:txBody>
      </p:sp>
    </p:spTree>
    <p:extLst>
      <p:ext uri="{BB962C8B-B14F-4D97-AF65-F5344CB8AC3E}">
        <p14:creationId xmlns:p14="http://schemas.microsoft.com/office/powerpoint/2010/main" val="3395966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UK_Stort billede">
    <p:spTree>
      <p:nvGrpSpPr>
        <p:cNvPr id="1" name=""/>
        <p:cNvGrpSpPr/>
        <p:nvPr/>
      </p:nvGrpSpPr>
      <p:grpSpPr>
        <a:xfrm>
          <a:off x="0" y="0"/>
          <a:ext cx="0" cy="0"/>
          <a:chOff x="0" y="0"/>
          <a:chExt cx="0" cy="0"/>
        </a:xfrm>
      </p:grpSpPr>
      <p:sp>
        <p:nvSpPr>
          <p:cNvPr id="7" name="Picture Placeholder 6"/>
          <p:cNvSpPr>
            <a:spLocks noGrp="1"/>
          </p:cNvSpPr>
          <p:nvPr>
            <p:ph type="pic" sz="quarter" idx="13" hasCustomPrompt="1"/>
          </p:nvPr>
        </p:nvSpPr>
        <p:spPr>
          <a:xfrm>
            <a:off x="0" y="0"/>
            <a:ext cx="12193200" cy="6861600"/>
          </a:xfrm>
        </p:spPr>
        <p:txBody>
          <a:bodyPr tIns="36000" anchor="t" anchorCtr="0"/>
          <a:lstStyle>
            <a:lvl1pPr marL="0" indent="0" algn="ctr">
              <a:buNone/>
              <a:defRPr sz="1600"/>
            </a:lvl1pPr>
          </a:lstStyle>
          <a:p>
            <a:r>
              <a:rPr lang="da-DK" noProof="0" dirty="0"/>
              <a:t>Klik på denne pladsholder og indsæt baggrundsbillede</a:t>
            </a:r>
          </a:p>
        </p:txBody>
      </p:sp>
      <p:sp>
        <p:nvSpPr>
          <p:cNvPr id="9" name="Date_GeneralDate"/>
          <p:cNvSpPr>
            <a:spLocks noGrp="1"/>
          </p:cNvSpPr>
          <p:nvPr>
            <p:ph type="dt" sz="half" idx="10"/>
          </p:nvPr>
        </p:nvSpPr>
        <p:spPr>
          <a:xfrm>
            <a:off x="0" y="6912000"/>
            <a:ext cx="0" cy="0"/>
          </a:xfrm>
        </p:spPr>
        <p:txBody>
          <a:bodyPr/>
          <a:lstStyle>
            <a:lvl1pPr>
              <a:defRPr sz="100">
                <a:noFill/>
              </a:defRPr>
            </a:lvl1pPr>
          </a:lstStyle>
          <a:p>
            <a:endParaRPr lang="da-DK" dirty="0"/>
          </a:p>
        </p:txBody>
      </p:sp>
      <p:sp>
        <p:nvSpPr>
          <p:cNvPr id="10" name="FLD_PresentationTitle"/>
          <p:cNvSpPr>
            <a:spLocks noGrp="1"/>
          </p:cNvSpPr>
          <p:nvPr>
            <p:ph type="ftr" sz="quarter" idx="11"/>
          </p:nvPr>
        </p:nvSpPr>
        <p:spPr>
          <a:xfrm>
            <a:off x="0" y="6912000"/>
            <a:ext cx="0" cy="0"/>
          </a:xfrm>
        </p:spPr>
        <p:txBody>
          <a:bodyPr/>
          <a:lstStyle>
            <a:lvl1pPr>
              <a:defRPr sz="100">
                <a:noFill/>
              </a:defRPr>
            </a:lvl1pPr>
          </a:lstStyle>
          <a:p>
            <a:r>
              <a:rPr lang="da-DK" dirty="0"/>
              <a:t>Sidehoved</a:t>
            </a:r>
          </a:p>
        </p:txBody>
      </p:sp>
      <p:sp>
        <p:nvSpPr>
          <p:cNvPr id="11" name="Slide Number Placeholder 5" hidden="1"/>
          <p:cNvSpPr>
            <a:spLocks noGrp="1"/>
          </p:cNvSpPr>
          <p:nvPr>
            <p:ph type="sldNum" sz="quarter" idx="12"/>
          </p:nvPr>
        </p:nvSpPr>
        <p:spPr>
          <a:xfrm>
            <a:off x="0" y="6912000"/>
            <a:ext cx="0" cy="0"/>
          </a:xfrm>
        </p:spPr>
        <p:txBody>
          <a:bodyPr/>
          <a:lstStyle>
            <a:lvl1pPr>
              <a:defRPr>
                <a:noFill/>
              </a:defRPr>
            </a:lvl1pPr>
          </a:lstStyle>
          <a:p>
            <a:fld id="{24C8C45C-947F-4981-8B3F-4F32E973C901}" type="slidenum">
              <a:rPr lang="da-DK" smtClean="0"/>
              <a:pPr/>
              <a:t>‹nr.›</a:t>
            </a:fld>
            <a:endParaRPr lang="da-DK" dirty="0"/>
          </a:p>
        </p:txBody>
      </p:sp>
    </p:spTree>
    <p:extLst>
      <p:ext uri="{BB962C8B-B14F-4D97-AF65-F5344CB8AC3E}">
        <p14:creationId xmlns:p14="http://schemas.microsoft.com/office/powerpoint/2010/main" val="154689418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UK_Titel og baggrundsbillede">
    <p:spTree>
      <p:nvGrpSpPr>
        <p:cNvPr id="1" name=""/>
        <p:cNvGrpSpPr/>
        <p:nvPr/>
      </p:nvGrpSpPr>
      <p:grpSpPr>
        <a:xfrm>
          <a:off x="0" y="0"/>
          <a:ext cx="0" cy="0"/>
          <a:chOff x="0" y="0"/>
          <a:chExt cx="0" cy="0"/>
        </a:xfrm>
      </p:grpSpPr>
      <p:sp>
        <p:nvSpPr>
          <p:cNvPr id="7" name="Picture Placeholder 6"/>
          <p:cNvSpPr>
            <a:spLocks noGrp="1"/>
          </p:cNvSpPr>
          <p:nvPr>
            <p:ph type="pic" sz="quarter" idx="13" hasCustomPrompt="1"/>
          </p:nvPr>
        </p:nvSpPr>
        <p:spPr>
          <a:xfrm>
            <a:off x="0" y="0"/>
            <a:ext cx="12193200" cy="6861600"/>
          </a:xfrm>
          <a:solidFill>
            <a:schemeClr val="bg1">
              <a:lumMod val="95000"/>
            </a:schemeClr>
          </a:solidFill>
        </p:spPr>
        <p:txBody>
          <a:bodyPr tIns="36000" anchor="t" anchorCtr="0"/>
          <a:lstStyle>
            <a:lvl1pPr marL="0" indent="0" algn="ctr">
              <a:buNone/>
              <a:defRPr sz="1600"/>
            </a:lvl1pPr>
          </a:lstStyle>
          <a:p>
            <a:r>
              <a:rPr lang="da-DK" noProof="0" dirty="0"/>
              <a:t>Klik på denne pladsholder og indsæt baggrundsbillede</a:t>
            </a:r>
          </a:p>
        </p:txBody>
      </p:sp>
      <p:sp>
        <p:nvSpPr>
          <p:cNvPr id="2" name="Title 1"/>
          <p:cNvSpPr>
            <a:spLocks noGrp="1"/>
          </p:cNvSpPr>
          <p:nvPr>
            <p:ph type="title" hasCustomPrompt="1"/>
          </p:nvPr>
        </p:nvSpPr>
        <p:spPr>
          <a:xfrm>
            <a:off x="719998" y="949689"/>
            <a:ext cx="10752002" cy="4328894"/>
          </a:xfrm>
        </p:spPr>
        <p:txBody>
          <a:bodyPr>
            <a:normAutofit/>
          </a:bodyPr>
          <a:lstStyle>
            <a:lvl1pPr>
              <a:defRPr sz="13000">
                <a:solidFill>
                  <a:schemeClr val="bg1"/>
                </a:solidFill>
              </a:defRPr>
            </a:lvl1pPr>
          </a:lstStyle>
          <a:p>
            <a:r>
              <a:rPr lang="da-DK" noProof="0" dirty="0"/>
              <a:t>Indsæt titel</a:t>
            </a:r>
          </a:p>
        </p:txBody>
      </p:sp>
      <p:sp>
        <p:nvSpPr>
          <p:cNvPr id="9" name="Date_GeneralDate"/>
          <p:cNvSpPr>
            <a:spLocks noGrp="1"/>
          </p:cNvSpPr>
          <p:nvPr>
            <p:ph type="dt" sz="half" idx="10"/>
          </p:nvPr>
        </p:nvSpPr>
        <p:spPr>
          <a:xfrm>
            <a:off x="0" y="6912000"/>
            <a:ext cx="0" cy="0"/>
          </a:xfrm>
        </p:spPr>
        <p:txBody>
          <a:bodyPr/>
          <a:lstStyle>
            <a:lvl1pPr>
              <a:defRPr sz="100">
                <a:noFill/>
              </a:defRPr>
            </a:lvl1pPr>
          </a:lstStyle>
          <a:p>
            <a:endParaRPr lang="da-DK" dirty="0"/>
          </a:p>
        </p:txBody>
      </p:sp>
      <p:sp>
        <p:nvSpPr>
          <p:cNvPr id="10" name="FLD_PresentationTitle"/>
          <p:cNvSpPr>
            <a:spLocks noGrp="1"/>
          </p:cNvSpPr>
          <p:nvPr>
            <p:ph type="ftr" sz="quarter" idx="11"/>
          </p:nvPr>
        </p:nvSpPr>
        <p:spPr>
          <a:xfrm>
            <a:off x="0" y="6912000"/>
            <a:ext cx="0" cy="0"/>
          </a:xfrm>
        </p:spPr>
        <p:txBody>
          <a:bodyPr/>
          <a:lstStyle>
            <a:lvl1pPr>
              <a:defRPr sz="100">
                <a:noFill/>
              </a:defRPr>
            </a:lvl1pPr>
          </a:lstStyle>
          <a:p>
            <a:r>
              <a:rPr lang="da-DK" dirty="0"/>
              <a:t>Sidehoved</a:t>
            </a:r>
          </a:p>
        </p:txBody>
      </p:sp>
      <p:sp>
        <p:nvSpPr>
          <p:cNvPr id="11" name="Slide Number Placeholder 5" hidden="1"/>
          <p:cNvSpPr>
            <a:spLocks noGrp="1"/>
          </p:cNvSpPr>
          <p:nvPr>
            <p:ph type="sldNum" sz="quarter" idx="12"/>
          </p:nvPr>
        </p:nvSpPr>
        <p:spPr>
          <a:xfrm>
            <a:off x="0" y="6912000"/>
            <a:ext cx="0" cy="0"/>
          </a:xfrm>
        </p:spPr>
        <p:txBody>
          <a:bodyPr/>
          <a:lstStyle>
            <a:lvl1pPr>
              <a:defRPr>
                <a:noFill/>
              </a:defRPr>
            </a:lvl1pPr>
          </a:lstStyle>
          <a:p>
            <a:fld id="{24C8C45C-947F-4981-8B3F-4F32E973C901}" type="slidenum">
              <a:rPr lang="da-DK" smtClean="0"/>
              <a:pPr/>
              <a:t>‹nr.›</a:t>
            </a:fld>
            <a:endParaRPr lang="da-DK" dirty="0"/>
          </a:p>
        </p:txBody>
      </p:sp>
    </p:spTree>
    <p:extLst>
      <p:ext uri="{BB962C8B-B14F-4D97-AF65-F5344CB8AC3E}">
        <p14:creationId xmlns:p14="http://schemas.microsoft.com/office/powerpoint/2010/main" val="4603073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Forside mørk/ly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70CBCA9-7183-4B91-A84F-18C0F7795F42}"/>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dirty="0" err="1">
              <a:solidFill>
                <a:schemeClr val="bg2"/>
              </a:solidFill>
            </a:endParaRPr>
          </a:p>
        </p:txBody>
      </p:sp>
      <p:sp>
        <p:nvSpPr>
          <p:cNvPr id="15" name="Graphic 7">
            <a:extLst>
              <a:ext uri="{FF2B5EF4-FFF2-40B4-BE49-F238E27FC236}">
                <a16:creationId xmlns:a16="http://schemas.microsoft.com/office/drawing/2014/main" id="{A2506A83-7F56-4B42-B699-2119B672DFA1}"/>
              </a:ext>
            </a:extLst>
          </p:cNvPr>
          <p:cNvSpPr/>
          <p:nvPr/>
        </p:nvSpPr>
        <p:spPr>
          <a:xfrm>
            <a:off x="10442659" y="5068883"/>
            <a:ext cx="1026802" cy="1069115"/>
          </a:xfrm>
          <a:custGeom>
            <a:avLst/>
            <a:gdLst>
              <a:gd name="connsiteX0" fmla="*/ 1894258 w 2964740"/>
              <a:gd name="connsiteY0" fmla="*/ 2907646 h 3086914"/>
              <a:gd name="connsiteX1" fmla="*/ 1781451 w 2964740"/>
              <a:gd name="connsiteY1" fmla="*/ 2940795 h 3086914"/>
              <a:gd name="connsiteX2" fmla="*/ 1810447 w 2964740"/>
              <a:gd name="connsiteY2" fmla="*/ 3043421 h 3086914"/>
              <a:gd name="connsiteX3" fmla="*/ 1750745 w 2964740"/>
              <a:gd name="connsiteY3" fmla="*/ 3061014 h 3086914"/>
              <a:gd name="connsiteX4" fmla="*/ 1682328 w 2964740"/>
              <a:gd name="connsiteY4" fmla="*/ 2813898 h 3086914"/>
              <a:gd name="connsiteX5" fmla="*/ 1740727 w 2964740"/>
              <a:gd name="connsiteY5" fmla="*/ 2796712 h 3086914"/>
              <a:gd name="connsiteX6" fmla="*/ 1767767 w 2964740"/>
              <a:gd name="connsiteY6" fmla="*/ 2892170 h 3086914"/>
              <a:gd name="connsiteX7" fmla="*/ 1879515 w 2964740"/>
              <a:gd name="connsiteY7" fmla="*/ 2859347 h 3086914"/>
              <a:gd name="connsiteX8" fmla="*/ 1850357 w 2964740"/>
              <a:gd name="connsiteY8" fmla="*/ 2764458 h 3086914"/>
              <a:gd name="connsiteX9" fmla="*/ 1908430 w 2964740"/>
              <a:gd name="connsiteY9" fmla="*/ 2747354 h 3086914"/>
              <a:gd name="connsiteX10" fmla="*/ 1984992 w 2964740"/>
              <a:gd name="connsiteY10" fmla="*/ 2992108 h 3086914"/>
              <a:gd name="connsiteX11" fmla="*/ 1925616 w 2964740"/>
              <a:gd name="connsiteY11" fmla="*/ 3009619 h 3086914"/>
              <a:gd name="connsiteX12" fmla="*/ 1894258 w 2964740"/>
              <a:gd name="connsiteY12" fmla="*/ 2907646 h 3086914"/>
              <a:gd name="connsiteX13" fmla="*/ 2725688 w 2964740"/>
              <a:gd name="connsiteY13" fmla="*/ 960446 h 3086914"/>
              <a:gd name="connsiteX14" fmla="*/ 2614266 w 2964740"/>
              <a:gd name="connsiteY14" fmla="*/ 926237 h 3086914"/>
              <a:gd name="connsiteX15" fmla="*/ 2649452 w 2964740"/>
              <a:gd name="connsiteY15" fmla="*/ 814815 h 3086914"/>
              <a:gd name="connsiteX16" fmla="*/ 2761037 w 2964740"/>
              <a:gd name="connsiteY16" fmla="*/ 849431 h 3086914"/>
              <a:gd name="connsiteX17" fmla="*/ 2725688 w 2964740"/>
              <a:gd name="connsiteY17" fmla="*/ 960446 h 3086914"/>
              <a:gd name="connsiteX18" fmla="*/ 2810558 w 2964740"/>
              <a:gd name="connsiteY18" fmla="*/ 823449 h 3086914"/>
              <a:gd name="connsiteX19" fmla="*/ 2621678 w 2964740"/>
              <a:gd name="connsiteY19" fmla="*/ 761873 h 3086914"/>
              <a:gd name="connsiteX20" fmla="*/ 2564664 w 2964740"/>
              <a:gd name="connsiteY20" fmla="*/ 952220 h 3086914"/>
              <a:gd name="connsiteX21" fmla="*/ 2753544 w 2964740"/>
              <a:gd name="connsiteY21" fmla="*/ 1013795 h 3086914"/>
              <a:gd name="connsiteX22" fmla="*/ 2810558 w 2964740"/>
              <a:gd name="connsiteY22" fmla="*/ 823449 h 3086914"/>
              <a:gd name="connsiteX23" fmla="*/ 1727043 w 2964740"/>
              <a:gd name="connsiteY23" fmla="*/ 133332 h 3086914"/>
              <a:gd name="connsiteX24" fmla="*/ 1707169 w 2964740"/>
              <a:gd name="connsiteY24" fmla="*/ 280592 h 3086914"/>
              <a:gd name="connsiteX25" fmla="*/ 1646816 w 2964740"/>
              <a:gd name="connsiteY25" fmla="*/ 272365 h 3086914"/>
              <a:gd name="connsiteX26" fmla="*/ 1663594 w 2964740"/>
              <a:gd name="connsiteY26" fmla="*/ 138300 h 3086914"/>
              <a:gd name="connsiteX27" fmla="*/ 1617006 w 2964740"/>
              <a:gd name="connsiteY27" fmla="*/ 58969 h 3086914"/>
              <a:gd name="connsiteX28" fmla="*/ 1551602 w 2964740"/>
              <a:gd name="connsiteY28" fmla="*/ 124210 h 3086914"/>
              <a:gd name="connsiteX29" fmla="*/ 1534824 w 2964740"/>
              <a:gd name="connsiteY29" fmla="*/ 258274 h 3086914"/>
              <a:gd name="connsiteX30" fmla="*/ 1474389 w 2964740"/>
              <a:gd name="connsiteY30" fmla="*/ 251433 h 3086914"/>
              <a:gd name="connsiteX31" fmla="*/ 1491249 w 2964740"/>
              <a:gd name="connsiteY31" fmla="*/ 104906 h 3086914"/>
              <a:gd name="connsiteX32" fmla="*/ 1623929 w 2964740"/>
              <a:gd name="connsiteY32" fmla="*/ 3014 h 3086914"/>
              <a:gd name="connsiteX33" fmla="*/ 1727043 w 2964740"/>
              <a:gd name="connsiteY33" fmla="*/ 133332 h 3086914"/>
              <a:gd name="connsiteX34" fmla="*/ 1289662 w 2964740"/>
              <a:gd name="connsiteY34" fmla="*/ 2830106 h 3086914"/>
              <a:gd name="connsiteX35" fmla="*/ 1344477 w 2964740"/>
              <a:gd name="connsiteY35" fmla="*/ 2831165 h 3086914"/>
              <a:gd name="connsiteX36" fmla="*/ 1474226 w 2964740"/>
              <a:gd name="connsiteY36" fmla="*/ 2988687 h 3086914"/>
              <a:gd name="connsiteX37" fmla="*/ 1473574 w 2964740"/>
              <a:gd name="connsiteY37" fmla="*/ 2833038 h 3086914"/>
              <a:gd name="connsiteX38" fmla="*/ 1533357 w 2964740"/>
              <a:gd name="connsiteY38" fmla="*/ 2834016 h 3086914"/>
              <a:gd name="connsiteX39" fmla="*/ 1533439 w 2964740"/>
              <a:gd name="connsiteY39" fmla="*/ 3090336 h 3086914"/>
              <a:gd name="connsiteX40" fmla="*/ 1473981 w 2964740"/>
              <a:gd name="connsiteY40" fmla="*/ 3089440 h 3086914"/>
              <a:gd name="connsiteX41" fmla="*/ 1473900 w 2964740"/>
              <a:gd name="connsiteY41" fmla="*/ 3083250 h 3086914"/>
              <a:gd name="connsiteX42" fmla="*/ 1459239 w 2964740"/>
              <a:gd name="connsiteY42" fmla="*/ 3051647 h 3086914"/>
              <a:gd name="connsiteX43" fmla="*/ 1345699 w 2964740"/>
              <a:gd name="connsiteY43" fmla="*/ 2912858 h 3086914"/>
              <a:gd name="connsiteX44" fmla="*/ 1341708 w 2964740"/>
              <a:gd name="connsiteY44" fmla="*/ 3087485 h 3086914"/>
              <a:gd name="connsiteX45" fmla="*/ 1281273 w 2964740"/>
              <a:gd name="connsiteY45" fmla="*/ 3086507 h 3086914"/>
              <a:gd name="connsiteX46" fmla="*/ 1289662 w 2964740"/>
              <a:gd name="connsiteY46" fmla="*/ 2830106 h 3086914"/>
              <a:gd name="connsiteX47" fmla="*/ 1926593 w 2964740"/>
              <a:gd name="connsiteY47" fmla="*/ 75177 h 3086914"/>
              <a:gd name="connsiteX48" fmla="*/ 1983281 w 2964740"/>
              <a:gd name="connsiteY48" fmla="*/ 95458 h 3086914"/>
              <a:gd name="connsiteX49" fmla="*/ 1936693 w 2964740"/>
              <a:gd name="connsiteY49" fmla="*/ 258274 h 3086914"/>
              <a:gd name="connsiteX50" fmla="*/ 2065626 w 2964740"/>
              <a:gd name="connsiteY50" fmla="*/ 137975 h 3086914"/>
              <a:gd name="connsiteX51" fmla="*/ 2099916 w 2964740"/>
              <a:gd name="connsiteY51" fmla="*/ 153857 h 3086914"/>
              <a:gd name="connsiteX52" fmla="*/ 2091690 w 2964740"/>
              <a:gd name="connsiteY52" fmla="*/ 329950 h 3086914"/>
              <a:gd name="connsiteX53" fmla="*/ 2184949 w 2964740"/>
              <a:gd name="connsiteY53" fmla="*/ 189369 h 3086914"/>
              <a:gd name="connsiteX54" fmla="*/ 2237565 w 2964740"/>
              <a:gd name="connsiteY54" fmla="*/ 219994 h 3086914"/>
              <a:gd name="connsiteX55" fmla="*/ 2089979 w 2964740"/>
              <a:gd name="connsiteY55" fmla="*/ 428829 h 3086914"/>
              <a:gd name="connsiteX56" fmla="*/ 2035816 w 2964740"/>
              <a:gd name="connsiteY56" fmla="*/ 403742 h 3086914"/>
              <a:gd name="connsiteX57" fmla="*/ 2043065 w 2964740"/>
              <a:gd name="connsiteY57" fmla="*/ 232700 h 3086914"/>
              <a:gd name="connsiteX58" fmla="*/ 1915760 w 2964740"/>
              <a:gd name="connsiteY58" fmla="*/ 348194 h 3086914"/>
              <a:gd name="connsiteX59" fmla="*/ 1860538 w 2964740"/>
              <a:gd name="connsiteY59" fmla="*/ 322701 h 3086914"/>
              <a:gd name="connsiteX60" fmla="*/ 1926593 w 2964740"/>
              <a:gd name="connsiteY60" fmla="*/ 75177 h 3086914"/>
              <a:gd name="connsiteX61" fmla="*/ 2387594 w 2964740"/>
              <a:gd name="connsiteY61" fmla="*/ 324085 h 3086914"/>
              <a:gd name="connsiteX62" fmla="*/ 2434183 w 2964740"/>
              <a:gd name="connsiteY62" fmla="*/ 362122 h 3086914"/>
              <a:gd name="connsiteX63" fmla="*/ 2336281 w 2964740"/>
              <a:gd name="connsiteY63" fmla="*/ 498875 h 3086914"/>
              <a:gd name="connsiteX64" fmla="*/ 2498120 w 2964740"/>
              <a:gd name="connsiteY64" fmla="*/ 428910 h 3086914"/>
              <a:gd name="connsiteX65" fmla="*/ 2525080 w 2964740"/>
              <a:gd name="connsiteY65" fmla="*/ 455299 h 3086914"/>
              <a:gd name="connsiteX66" fmla="*/ 2458210 w 2964740"/>
              <a:gd name="connsiteY66" fmla="*/ 618360 h 3086914"/>
              <a:gd name="connsiteX67" fmla="*/ 2592927 w 2964740"/>
              <a:gd name="connsiteY67" fmla="*/ 517527 h 3086914"/>
              <a:gd name="connsiteX68" fmla="*/ 2632348 w 2964740"/>
              <a:gd name="connsiteY68" fmla="*/ 563871 h 3086914"/>
              <a:gd name="connsiteX69" fmla="*/ 2423269 w 2964740"/>
              <a:gd name="connsiteY69" fmla="*/ 710886 h 3086914"/>
              <a:gd name="connsiteX70" fmla="*/ 2380671 w 2964740"/>
              <a:gd name="connsiteY70" fmla="*/ 669021 h 3086914"/>
              <a:gd name="connsiteX71" fmla="*/ 2444934 w 2964740"/>
              <a:gd name="connsiteY71" fmla="*/ 510359 h 3086914"/>
              <a:gd name="connsiteX72" fmla="*/ 2286271 w 2964740"/>
              <a:gd name="connsiteY72" fmla="*/ 576414 h 3086914"/>
              <a:gd name="connsiteX73" fmla="*/ 2242859 w 2964740"/>
              <a:gd name="connsiteY73" fmla="*/ 533816 h 3086914"/>
              <a:gd name="connsiteX74" fmla="*/ 2387594 w 2964740"/>
              <a:gd name="connsiteY74" fmla="*/ 324085 h 3086914"/>
              <a:gd name="connsiteX75" fmla="*/ 405208 w 2964740"/>
              <a:gd name="connsiteY75" fmla="*/ 2548456 h 3086914"/>
              <a:gd name="connsiteX76" fmla="*/ 293298 w 2964740"/>
              <a:gd name="connsiteY76" fmla="*/ 2515876 h 3086914"/>
              <a:gd name="connsiteX77" fmla="*/ 287026 w 2964740"/>
              <a:gd name="connsiteY77" fmla="*/ 2500971 h 3086914"/>
              <a:gd name="connsiteX78" fmla="*/ 448458 w 2964740"/>
              <a:gd name="connsiteY78" fmla="*/ 2484355 h 3086914"/>
              <a:gd name="connsiteX79" fmla="*/ 405208 w 2964740"/>
              <a:gd name="connsiteY79" fmla="*/ 2548456 h 3086914"/>
              <a:gd name="connsiteX80" fmla="*/ 326773 w 2964740"/>
              <a:gd name="connsiteY80" fmla="*/ 2403884 h 3086914"/>
              <a:gd name="connsiteX81" fmla="*/ 438847 w 2964740"/>
              <a:gd name="connsiteY81" fmla="*/ 2436870 h 3086914"/>
              <a:gd name="connsiteX82" fmla="*/ 444548 w 2964740"/>
              <a:gd name="connsiteY82" fmla="*/ 2450228 h 3086914"/>
              <a:gd name="connsiteX83" fmla="*/ 283687 w 2964740"/>
              <a:gd name="connsiteY83" fmla="*/ 2466925 h 3086914"/>
              <a:gd name="connsiteX84" fmla="*/ 326773 w 2964740"/>
              <a:gd name="connsiteY84" fmla="*/ 2403884 h 3086914"/>
              <a:gd name="connsiteX85" fmla="*/ 541147 w 2964740"/>
              <a:gd name="connsiteY85" fmla="*/ 2474826 h 3086914"/>
              <a:gd name="connsiteX86" fmla="*/ 537482 w 2964740"/>
              <a:gd name="connsiteY86" fmla="*/ 2440617 h 3086914"/>
              <a:gd name="connsiteX87" fmla="*/ 501563 w 2964740"/>
              <a:gd name="connsiteY87" fmla="*/ 2444364 h 3086914"/>
              <a:gd name="connsiteX88" fmla="*/ 488042 w 2964740"/>
              <a:gd name="connsiteY88" fmla="*/ 2410237 h 3086914"/>
              <a:gd name="connsiteX89" fmla="*/ 298266 w 2964740"/>
              <a:gd name="connsiteY89" fmla="*/ 2351512 h 3086914"/>
              <a:gd name="connsiteX90" fmla="*/ 225858 w 2964740"/>
              <a:gd name="connsiteY90" fmla="*/ 2473034 h 3086914"/>
              <a:gd name="connsiteX91" fmla="*/ 189043 w 2964740"/>
              <a:gd name="connsiteY91" fmla="*/ 2476862 h 3086914"/>
              <a:gd name="connsiteX92" fmla="*/ 193767 w 2964740"/>
              <a:gd name="connsiteY92" fmla="*/ 2510663 h 3086914"/>
              <a:gd name="connsiteX93" fmla="*/ 230175 w 2964740"/>
              <a:gd name="connsiteY93" fmla="*/ 2506917 h 3086914"/>
              <a:gd name="connsiteX94" fmla="*/ 244021 w 2964740"/>
              <a:gd name="connsiteY94" fmla="*/ 2542592 h 3086914"/>
              <a:gd name="connsiteX95" fmla="*/ 433797 w 2964740"/>
              <a:gd name="connsiteY95" fmla="*/ 2601397 h 3086914"/>
              <a:gd name="connsiteX96" fmla="*/ 506205 w 2964740"/>
              <a:gd name="connsiteY96" fmla="*/ 2478491 h 3086914"/>
              <a:gd name="connsiteX97" fmla="*/ 541147 w 2964740"/>
              <a:gd name="connsiteY97" fmla="*/ 2474826 h 3086914"/>
              <a:gd name="connsiteX98" fmla="*/ 2267620 w 2964740"/>
              <a:gd name="connsiteY98" fmla="*/ 2527605 h 3086914"/>
              <a:gd name="connsiteX99" fmla="*/ 2316896 w 2964740"/>
              <a:gd name="connsiteY99" fmla="*/ 2483460 h 3086914"/>
              <a:gd name="connsiteX100" fmla="*/ 2507324 w 2964740"/>
              <a:gd name="connsiteY100" fmla="*/ 2557334 h 3086914"/>
              <a:gd name="connsiteX101" fmla="*/ 2423187 w 2964740"/>
              <a:gd name="connsiteY101" fmla="*/ 2370734 h 3086914"/>
              <a:gd name="connsiteX102" fmla="*/ 2463667 w 2964740"/>
              <a:gd name="connsiteY102" fmla="*/ 2319584 h 3086914"/>
              <a:gd name="connsiteX103" fmla="*/ 2581605 w 2964740"/>
              <a:gd name="connsiteY103" fmla="*/ 2583071 h 3086914"/>
              <a:gd name="connsiteX104" fmla="*/ 2537379 w 2964740"/>
              <a:gd name="connsiteY104" fmla="*/ 2629986 h 3086914"/>
              <a:gd name="connsiteX105" fmla="*/ 2267620 w 2964740"/>
              <a:gd name="connsiteY105" fmla="*/ 2527605 h 3086914"/>
              <a:gd name="connsiteX106" fmla="*/ 1337229 w 2964740"/>
              <a:gd name="connsiteY106" fmla="*/ 253632 h 3086914"/>
              <a:gd name="connsiteX107" fmla="*/ 1283065 w 2964740"/>
              <a:gd name="connsiteY107" fmla="*/ 262591 h 3086914"/>
              <a:gd name="connsiteX108" fmla="*/ 1126764 w 2964740"/>
              <a:gd name="connsiteY108" fmla="*/ 131377 h 3086914"/>
              <a:gd name="connsiteX109" fmla="*/ 1155842 w 2964740"/>
              <a:gd name="connsiteY109" fmla="*/ 284257 h 3086914"/>
              <a:gd name="connsiteX110" fmla="*/ 1096873 w 2964740"/>
              <a:gd name="connsiteY110" fmla="*/ 294194 h 3086914"/>
              <a:gd name="connsiteX111" fmla="*/ 1049877 w 2964740"/>
              <a:gd name="connsiteY111" fmla="*/ 42190 h 3086914"/>
              <a:gd name="connsiteX112" fmla="*/ 1108520 w 2964740"/>
              <a:gd name="connsiteY112" fmla="*/ 32254 h 3086914"/>
              <a:gd name="connsiteX113" fmla="*/ 1109742 w 2964740"/>
              <a:gd name="connsiteY113" fmla="*/ 38362 h 3086914"/>
              <a:gd name="connsiteX114" fmla="*/ 1129941 w 2964740"/>
              <a:gd name="connsiteY114" fmla="*/ 66788 h 3086914"/>
              <a:gd name="connsiteX115" fmla="*/ 1266938 w 2964740"/>
              <a:gd name="connsiteY115" fmla="*/ 182527 h 3086914"/>
              <a:gd name="connsiteX116" fmla="*/ 1238920 w 2964740"/>
              <a:gd name="connsiteY116" fmla="*/ 10100 h 3086914"/>
              <a:gd name="connsiteX117" fmla="*/ 1298540 w 2964740"/>
              <a:gd name="connsiteY117" fmla="*/ 0 h 3086914"/>
              <a:gd name="connsiteX118" fmla="*/ 1337229 w 2964740"/>
              <a:gd name="connsiteY118" fmla="*/ 253632 h 3086914"/>
              <a:gd name="connsiteX119" fmla="*/ 2523858 w 2964740"/>
              <a:gd name="connsiteY119" fmla="*/ 2233086 h 3086914"/>
              <a:gd name="connsiteX120" fmla="*/ 2548700 w 2964740"/>
              <a:gd name="connsiteY120" fmla="*/ 2184135 h 3086914"/>
              <a:gd name="connsiteX121" fmla="*/ 2747028 w 2964740"/>
              <a:gd name="connsiteY121" fmla="*/ 2135998 h 3086914"/>
              <a:gd name="connsiteX122" fmla="*/ 2606691 w 2964740"/>
              <a:gd name="connsiteY122" fmla="*/ 2068803 h 3086914"/>
              <a:gd name="connsiteX123" fmla="*/ 2633651 w 2964740"/>
              <a:gd name="connsiteY123" fmla="*/ 2015454 h 3086914"/>
              <a:gd name="connsiteX124" fmla="*/ 2864477 w 2964740"/>
              <a:gd name="connsiteY124" fmla="*/ 2127039 h 3086914"/>
              <a:gd name="connsiteX125" fmla="*/ 2837762 w 2964740"/>
              <a:gd name="connsiteY125" fmla="*/ 2180144 h 3086914"/>
              <a:gd name="connsiteX126" fmla="*/ 2832142 w 2964740"/>
              <a:gd name="connsiteY126" fmla="*/ 2177456 h 3086914"/>
              <a:gd name="connsiteX127" fmla="*/ 2797363 w 2964740"/>
              <a:gd name="connsiteY127" fmla="*/ 2176886 h 3086914"/>
              <a:gd name="connsiteX128" fmla="*/ 2622981 w 2964740"/>
              <a:gd name="connsiteY128" fmla="*/ 2218587 h 3086914"/>
              <a:gd name="connsiteX129" fmla="*/ 2778467 w 2964740"/>
              <a:gd name="connsiteY129" fmla="*/ 2298245 h 3086914"/>
              <a:gd name="connsiteX130" fmla="*/ 2751263 w 2964740"/>
              <a:gd name="connsiteY130" fmla="*/ 2352245 h 3086914"/>
              <a:gd name="connsiteX131" fmla="*/ 2523858 w 2964740"/>
              <a:gd name="connsiteY131" fmla="*/ 2233086 h 3086914"/>
              <a:gd name="connsiteX132" fmla="*/ 230989 w 2964740"/>
              <a:gd name="connsiteY132" fmla="*/ 2015454 h 3086914"/>
              <a:gd name="connsiteX133" fmla="*/ 257542 w 2964740"/>
              <a:gd name="connsiteY133" fmla="*/ 2070513 h 3086914"/>
              <a:gd name="connsiteX134" fmla="*/ 168436 w 2964740"/>
              <a:gd name="connsiteY134" fmla="*/ 2113437 h 3086914"/>
              <a:gd name="connsiteX135" fmla="*/ 298755 w 2964740"/>
              <a:gd name="connsiteY135" fmla="*/ 2155953 h 3086914"/>
              <a:gd name="connsiteX136" fmla="*/ 326936 w 2964740"/>
              <a:gd name="connsiteY136" fmla="*/ 2214352 h 3086914"/>
              <a:gd name="connsiteX137" fmla="*/ 173894 w 2964740"/>
              <a:gd name="connsiteY137" fmla="*/ 2171021 h 3086914"/>
              <a:gd name="connsiteX138" fmla="*/ 101404 w 2964740"/>
              <a:gd name="connsiteY138" fmla="*/ 2336933 h 3086914"/>
              <a:gd name="connsiteX139" fmla="*/ 68336 w 2964740"/>
              <a:gd name="connsiteY139" fmla="*/ 2268353 h 3086914"/>
              <a:gd name="connsiteX140" fmla="*/ 128608 w 2964740"/>
              <a:gd name="connsiteY140" fmla="*/ 2132740 h 3086914"/>
              <a:gd name="connsiteX141" fmla="*/ 26634 w 2964740"/>
              <a:gd name="connsiteY141" fmla="*/ 2181935 h 3086914"/>
              <a:gd name="connsiteX142" fmla="*/ 0 w 2964740"/>
              <a:gd name="connsiteY142" fmla="*/ 2126876 h 3086914"/>
              <a:gd name="connsiteX143" fmla="*/ 230989 w 2964740"/>
              <a:gd name="connsiteY143" fmla="*/ 2015454 h 3086914"/>
              <a:gd name="connsiteX144" fmla="*/ 682542 w 2964740"/>
              <a:gd name="connsiteY144" fmla="*/ 2722349 h 3086914"/>
              <a:gd name="connsiteX145" fmla="*/ 731248 w 2964740"/>
              <a:gd name="connsiteY145" fmla="*/ 2719173 h 3086914"/>
              <a:gd name="connsiteX146" fmla="*/ 714959 w 2964740"/>
              <a:gd name="connsiteY146" fmla="*/ 2674783 h 3086914"/>
              <a:gd name="connsiteX147" fmla="*/ 681972 w 2964740"/>
              <a:gd name="connsiteY147" fmla="*/ 2652303 h 3086914"/>
              <a:gd name="connsiteX148" fmla="*/ 649555 w 2964740"/>
              <a:gd name="connsiteY148" fmla="*/ 2699869 h 3086914"/>
              <a:gd name="connsiteX149" fmla="*/ 682542 w 2964740"/>
              <a:gd name="connsiteY149" fmla="*/ 2722349 h 3086914"/>
              <a:gd name="connsiteX150" fmla="*/ 635465 w 2964740"/>
              <a:gd name="connsiteY150" fmla="*/ 2819273 h 3086914"/>
              <a:gd name="connsiteX151" fmla="*/ 686207 w 2964740"/>
              <a:gd name="connsiteY151" fmla="*/ 2815771 h 3086914"/>
              <a:gd name="connsiteX152" fmla="*/ 670162 w 2964740"/>
              <a:gd name="connsiteY152" fmla="*/ 2768449 h 3086914"/>
              <a:gd name="connsiteX153" fmla="*/ 624225 w 2964740"/>
              <a:gd name="connsiteY153" fmla="*/ 2737092 h 3086914"/>
              <a:gd name="connsiteX154" fmla="*/ 589527 w 2964740"/>
              <a:gd name="connsiteY154" fmla="*/ 2787916 h 3086914"/>
              <a:gd name="connsiteX155" fmla="*/ 635465 w 2964740"/>
              <a:gd name="connsiteY155" fmla="*/ 2819273 h 3086914"/>
              <a:gd name="connsiteX156" fmla="*/ 657456 w 2964740"/>
              <a:gd name="connsiteY156" fmla="*/ 2579732 h 3086914"/>
              <a:gd name="connsiteX157" fmla="*/ 741267 w 2964740"/>
              <a:gd name="connsiteY157" fmla="*/ 2636909 h 3086914"/>
              <a:gd name="connsiteX158" fmla="*/ 786226 w 2964740"/>
              <a:gd name="connsiteY158" fmla="*/ 2746458 h 3086914"/>
              <a:gd name="connsiteX159" fmla="*/ 727420 w 2964740"/>
              <a:gd name="connsiteY159" fmla="*/ 2771544 h 3086914"/>
              <a:gd name="connsiteX160" fmla="*/ 735158 w 2964740"/>
              <a:gd name="connsiteY160" fmla="*/ 2851771 h 3086914"/>
              <a:gd name="connsiteX161" fmla="*/ 609727 w 2964740"/>
              <a:gd name="connsiteY161" fmla="*/ 2857554 h 3086914"/>
              <a:gd name="connsiteX162" fmla="*/ 512884 w 2964740"/>
              <a:gd name="connsiteY162" fmla="*/ 2791499 h 3086914"/>
              <a:gd name="connsiteX163" fmla="*/ 657456 w 2964740"/>
              <a:gd name="connsiteY163" fmla="*/ 2579732 h 3086914"/>
              <a:gd name="connsiteX164" fmla="*/ 2886469 w 2964740"/>
              <a:gd name="connsiteY164" fmla="*/ 1944105 h 3086914"/>
              <a:gd name="connsiteX165" fmla="*/ 2857961 w 2964740"/>
              <a:gd name="connsiteY165" fmla="*/ 1893688 h 3086914"/>
              <a:gd name="connsiteX166" fmla="*/ 2907564 w 2964740"/>
              <a:gd name="connsiteY166" fmla="*/ 1831786 h 3086914"/>
              <a:gd name="connsiteX167" fmla="*/ 2887446 w 2964740"/>
              <a:gd name="connsiteY167" fmla="*/ 1784465 h 3086914"/>
              <a:gd name="connsiteX168" fmla="*/ 2842568 w 2964740"/>
              <a:gd name="connsiteY168" fmla="*/ 1829262 h 3086914"/>
              <a:gd name="connsiteX169" fmla="*/ 2743933 w 2964740"/>
              <a:gd name="connsiteY169" fmla="*/ 1905091 h 3086914"/>
              <a:gd name="connsiteX170" fmla="*/ 2685941 w 2964740"/>
              <a:gd name="connsiteY170" fmla="*/ 1792039 h 3086914"/>
              <a:gd name="connsiteX171" fmla="*/ 2745318 w 2964740"/>
              <a:gd name="connsiteY171" fmla="*/ 1701468 h 3086914"/>
              <a:gd name="connsiteX172" fmla="*/ 2772603 w 2964740"/>
              <a:gd name="connsiteY172" fmla="*/ 1750501 h 3086914"/>
              <a:gd name="connsiteX173" fmla="*/ 2735544 w 2964740"/>
              <a:gd name="connsiteY173" fmla="*/ 1803687 h 3086914"/>
              <a:gd name="connsiteX174" fmla="*/ 2751019 w 2964740"/>
              <a:gd name="connsiteY174" fmla="*/ 1846366 h 3086914"/>
              <a:gd name="connsiteX175" fmla="*/ 2792558 w 2964740"/>
              <a:gd name="connsiteY175" fmla="*/ 1804094 h 3086914"/>
              <a:gd name="connsiteX176" fmla="*/ 2894125 w 2964740"/>
              <a:gd name="connsiteY176" fmla="*/ 1725333 h 3086914"/>
              <a:gd name="connsiteX177" fmla="*/ 2957736 w 2964740"/>
              <a:gd name="connsiteY177" fmla="*/ 1843597 h 3086914"/>
              <a:gd name="connsiteX178" fmla="*/ 2886469 w 2964740"/>
              <a:gd name="connsiteY178" fmla="*/ 1944105 h 3086914"/>
              <a:gd name="connsiteX179" fmla="*/ 2714367 w 2964740"/>
              <a:gd name="connsiteY179" fmla="*/ 1367120 h 3086914"/>
              <a:gd name="connsiteX180" fmla="*/ 2701417 w 2964740"/>
              <a:gd name="connsiteY180" fmla="*/ 1307337 h 3086914"/>
              <a:gd name="connsiteX181" fmla="*/ 2798096 w 2964740"/>
              <a:gd name="connsiteY181" fmla="*/ 1286323 h 3086914"/>
              <a:gd name="connsiteX182" fmla="*/ 2681299 w 2964740"/>
              <a:gd name="connsiteY182" fmla="*/ 1214648 h 3086914"/>
              <a:gd name="connsiteX183" fmla="*/ 2667534 w 2964740"/>
              <a:gd name="connsiteY183" fmla="*/ 1151281 h 3086914"/>
              <a:gd name="connsiteX184" fmla="*/ 2806241 w 2964740"/>
              <a:gd name="connsiteY184" fmla="*/ 1229146 h 3086914"/>
              <a:gd name="connsiteX185" fmla="*/ 2915464 w 2964740"/>
              <a:gd name="connsiteY185" fmla="*/ 1084737 h 3086914"/>
              <a:gd name="connsiteX186" fmla="*/ 2931591 w 2964740"/>
              <a:gd name="connsiteY186" fmla="*/ 1159181 h 3086914"/>
              <a:gd name="connsiteX187" fmla="*/ 2841346 w 2964740"/>
              <a:gd name="connsiteY187" fmla="*/ 1276956 h 3086914"/>
              <a:gd name="connsiteX188" fmla="*/ 2951954 w 2964740"/>
              <a:gd name="connsiteY188" fmla="*/ 1252929 h 3086914"/>
              <a:gd name="connsiteX189" fmla="*/ 2964904 w 2964740"/>
              <a:gd name="connsiteY189" fmla="*/ 1312713 h 3086914"/>
              <a:gd name="connsiteX190" fmla="*/ 2714367 w 2964740"/>
              <a:gd name="connsiteY190" fmla="*/ 1367120 h 3086914"/>
              <a:gd name="connsiteX191" fmla="*/ 966717 w 2964740"/>
              <a:gd name="connsiteY191" fmla="*/ 338990 h 3086914"/>
              <a:gd name="connsiteX192" fmla="*/ 791521 w 2964740"/>
              <a:gd name="connsiteY192" fmla="*/ 421661 h 3086914"/>
              <a:gd name="connsiteX193" fmla="*/ 769774 w 2964740"/>
              <a:gd name="connsiteY193" fmla="*/ 375642 h 3086914"/>
              <a:gd name="connsiteX194" fmla="*/ 889667 w 2964740"/>
              <a:gd name="connsiteY194" fmla="*/ 319036 h 3086914"/>
              <a:gd name="connsiteX195" fmla="*/ 868409 w 2964740"/>
              <a:gd name="connsiteY195" fmla="*/ 273994 h 3086914"/>
              <a:gd name="connsiteX196" fmla="*/ 768308 w 2964740"/>
              <a:gd name="connsiteY196" fmla="*/ 321235 h 3086914"/>
              <a:gd name="connsiteX197" fmla="*/ 746642 w 2964740"/>
              <a:gd name="connsiteY197" fmla="*/ 275216 h 3086914"/>
              <a:gd name="connsiteX198" fmla="*/ 846662 w 2964740"/>
              <a:gd name="connsiteY198" fmla="*/ 227976 h 3086914"/>
              <a:gd name="connsiteX199" fmla="*/ 823693 w 2964740"/>
              <a:gd name="connsiteY199" fmla="*/ 179269 h 3086914"/>
              <a:gd name="connsiteX200" fmla="*/ 703800 w 2964740"/>
              <a:gd name="connsiteY200" fmla="*/ 235876 h 3086914"/>
              <a:gd name="connsiteX201" fmla="*/ 682053 w 2964740"/>
              <a:gd name="connsiteY201" fmla="*/ 189776 h 3086914"/>
              <a:gd name="connsiteX202" fmla="*/ 857331 w 2964740"/>
              <a:gd name="connsiteY202" fmla="*/ 107105 h 3086914"/>
              <a:gd name="connsiteX203" fmla="*/ 966717 w 2964740"/>
              <a:gd name="connsiteY203" fmla="*/ 338990 h 3086914"/>
              <a:gd name="connsiteX204" fmla="*/ 958084 w 2964740"/>
              <a:gd name="connsiteY204" fmla="*/ 2745481 h 3086914"/>
              <a:gd name="connsiteX205" fmla="*/ 1142891 w 2964740"/>
              <a:gd name="connsiteY205" fmla="*/ 2803635 h 3086914"/>
              <a:gd name="connsiteX206" fmla="*/ 1127660 w 2964740"/>
              <a:gd name="connsiteY206" fmla="*/ 2852179 h 3086914"/>
              <a:gd name="connsiteX207" fmla="*/ 1001170 w 2964740"/>
              <a:gd name="connsiteY207" fmla="*/ 2812350 h 3086914"/>
              <a:gd name="connsiteX208" fmla="*/ 986265 w 2964740"/>
              <a:gd name="connsiteY208" fmla="*/ 2859835 h 3086914"/>
              <a:gd name="connsiteX209" fmla="*/ 1091742 w 2964740"/>
              <a:gd name="connsiteY209" fmla="*/ 2893066 h 3086914"/>
              <a:gd name="connsiteX210" fmla="*/ 1076510 w 2964740"/>
              <a:gd name="connsiteY210" fmla="*/ 2941610 h 3086914"/>
              <a:gd name="connsiteX211" fmla="*/ 970953 w 2964740"/>
              <a:gd name="connsiteY211" fmla="*/ 2908460 h 3086914"/>
              <a:gd name="connsiteX212" fmla="*/ 954826 w 2964740"/>
              <a:gd name="connsiteY212" fmla="*/ 2959773 h 3086914"/>
              <a:gd name="connsiteX213" fmla="*/ 1081316 w 2964740"/>
              <a:gd name="connsiteY213" fmla="*/ 2999601 h 3086914"/>
              <a:gd name="connsiteX214" fmla="*/ 1066004 w 2964740"/>
              <a:gd name="connsiteY214" fmla="*/ 3048226 h 3086914"/>
              <a:gd name="connsiteX215" fmla="*/ 881196 w 2964740"/>
              <a:gd name="connsiteY215" fmla="*/ 2990072 h 3086914"/>
              <a:gd name="connsiteX216" fmla="*/ 958084 w 2964740"/>
              <a:gd name="connsiteY216" fmla="*/ 2745481 h 3086914"/>
              <a:gd name="connsiteX217" fmla="*/ 2163772 w 2964740"/>
              <a:gd name="connsiteY217" fmla="*/ 2789545 h 3086914"/>
              <a:gd name="connsiteX218" fmla="*/ 2148541 w 2964740"/>
              <a:gd name="connsiteY218" fmla="*/ 2687489 h 3086914"/>
              <a:gd name="connsiteX219" fmla="*/ 2234307 w 2964740"/>
              <a:gd name="connsiteY219" fmla="*/ 2745562 h 3086914"/>
              <a:gd name="connsiteX220" fmla="*/ 2163772 w 2964740"/>
              <a:gd name="connsiteY220" fmla="*/ 2789545 h 3086914"/>
              <a:gd name="connsiteX221" fmla="*/ 2327729 w 2964740"/>
              <a:gd name="connsiteY221" fmla="*/ 2808767 h 3086914"/>
              <a:gd name="connsiteX222" fmla="*/ 2379531 w 2964740"/>
              <a:gd name="connsiteY222" fmla="*/ 2770322 h 3086914"/>
              <a:gd name="connsiteX223" fmla="*/ 2144876 w 2964740"/>
              <a:gd name="connsiteY223" fmla="*/ 2619479 h 3086914"/>
              <a:gd name="connsiteX224" fmla="*/ 2090305 w 2964740"/>
              <a:gd name="connsiteY224" fmla="*/ 2653851 h 3086914"/>
              <a:gd name="connsiteX225" fmla="*/ 2125247 w 2964740"/>
              <a:gd name="connsiteY225" fmla="*/ 2930370 h 3086914"/>
              <a:gd name="connsiteX226" fmla="*/ 2180469 w 2964740"/>
              <a:gd name="connsiteY226" fmla="*/ 2901455 h 3086914"/>
              <a:gd name="connsiteX227" fmla="*/ 2171999 w 2964740"/>
              <a:gd name="connsiteY227" fmla="*/ 2844523 h 3086914"/>
              <a:gd name="connsiteX228" fmla="*/ 2280570 w 2964740"/>
              <a:gd name="connsiteY228" fmla="*/ 2776839 h 3086914"/>
              <a:gd name="connsiteX229" fmla="*/ 2327729 w 2964740"/>
              <a:gd name="connsiteY229" fmla="*/ 2808767 h 3086914"/>
              <a:gd name="connsiteX230" fmla="*/ 1432198 w 2964740"/>
              <a:gd name="connsiteY230" fmla="*/ 2344752 h 3086914"/>
              <a:gd name="connsiteX231" fmla="*/ 1173028 w 2964740"/>
              <a:gd name="connsiteY231" fmla="*/ 2415450 h 3086914"/>
              <a:gd name="connsiteX232" fmla="*/ 1432198 w 2964740"/>
              <a:gd name="connsiteY232" fmla="*/ 2452591 h 3086914"/>
              <a:gd name="connsiteX233" fmla="*/ 1691368 w 2964740"/>
              <a:gd name="connsiteY233" fmla="*/ 2415450 h 3086914"/>
              <a:gd name="connsiteX234" fmla="*/ 1432198 w 2964740"/>
              <a:gd name="connsiteY234" fmla="*/ 2344752 h 3086914"/>
              <a:gd name="connsiteX235" fmla="*/ 1917878 w 2964740"/>
              <a:gd name="connsiteY235" fmla="*/ 2191872 h 3086914"/>
              <a:gd name="connsiteX236" fmla="*/ 1768338 w 2964740"/>
              <a:gd name="connsiteY236" fmla="*/ 2227873 h 3086914"/>
              <a:gd name="connsiteX237" fmla="*/ 1619205 w 2964740"/>
              <a:gd name="connsiteY237" fmla="*/ 2189755 h 3086914"/>
              <a:gd name="connsiteX238" fmla="*/ 1432117 w 2964740"/>
              <a:gd name="connsiteY238" fmla="*/ 2134288 h 3086914"/>
              <a:gd name="connsiteX239" fmla="*/ 1245028 w 2964740"/>
              <a:gd name="connsiteY239" fmla="*/ 2189755 h 3086914"/>
              <a:gd name="connsiteX240" fmla="*/ 1095895 w 2964740"/>
              <a:gd name="connsiteY240" fmla="*/ 2227873 h 3086914"/>
              <a:gd name="connsiteX241" fmla="*/ 946355 w 2964740"/>
              <a:gd name="connsiteY241" fmla="*/ 2191872 h 3086914"/>
              <a:gd name="connsiteX242" fmla="*/ 745013 w 2964740"/>
              <a:gd name="connsiteY242" fmla="*/ 2138442 h 3086914"/>
              <a:gd name="connsiteX243" fmla="*/ 1098502 w 2964740"/>
              <a:gd name="connsiteY243" fmla="*/ 2327077 h 3086914"/>
              <a:gd name="connsiteX244" fmla="*/ 1283961 w 2964740"/>
              <a:gd name="connsiteY244" fmla="*/ 2284235 h 3086914"/>
              <a:gd name="connsiteX245" fmla="*/ 1432117 w 2964740"/>
              <a:gd name="connsiteY245" fmla="*/ 2236343 h 3086914"/>
              <a:gd name="connsiteX246" fmla="*/ 1580272 w 2964740"/>
              <a:gd name="connsiteY246" fmla="*/ 2284235 h 3086914"/>
              <a:gd name="connsiteX247" fmla="*/ 1765731 w 2964740"/>
              <a:gd name="connsiteY247" fmla="*/ 2327077 h 3086914"/>
              <a:gd name="connsiteX248" fmla="*/ 2119220 w 2964740"/>
              <a:gd name="connsiteY248" fmla="*/ 2138442 h 3086914"/>
              <a:gd name="connsiteX249" fmla="*/ 1917878 w 2964740"/>
              <a:gd name="connsiteY249" fmla="*/ 2191872 h 3086914"/>
              <a:gd name="connsiteX250" fmla="*/ 2114577 w 2964740"/>
              <a:gd name="connsiteY250" fmla="*/ 1920077 h 3086914"/>
              <a:gd name="connsiteX251" fmla="*/ 1920403 w 2964740"/>
              <a:gd name="connsiteY251" fmla="*/ 1983037 h 3086914"/>
              <a:gd name="connsiteX252" fmla="*/ 1772736 w 2964740"/>
              <a:gd name="connsiteY252" fmla="*/ 2026857 h 3086914"/>
              <a:gd name="connsiteX253" fmla="*/ 1624988 w 2964740"/>
              <a:gd name="connsiteY253" fmla="*/ 1983037 h 3086914"/>
              <a:gd name="connsiteX254" fmla="*/ 1432198 w 2964740"/>
              <a:gd name="connsiteY254" fmla="*/ 1929525 h 3086914"/>
              <a:gd name="connsiteX255" fmla="*/ 1239408 w 2964740"/>
              <a:gd name="connsiteY255" fmla="*/ 1983037 h 3086914"/>
              <a:gd name="connsiteX256" fmla="*/ 1091660 w 2964740"/>
              <a:gd name="connsiteY256" fmla="*/ 2026857 h 3086914"/>
              <a:gd name="connsiteX257" fmla="*/ 943993 w 2964740"/>
              <a:gd name="connsiteY257" fmla="*/ 1983037 h 3086914"/>
              <a:gd name="connsiteX258" fmla="*/ 749819 w 2964740"/>
              <a:gd name="connsiteY258" fmla="*/ 1920077 h 3086914"/>
              <a:gd name="connsiteX259" fmla="*/ 614125 w 2964740"/>
              <a:gd name="connsiteY259" fmla="*/ 1939543 h 3086914"/>
              <a:gd name="connsiteX260" fmla="*/ 667148 w 2964740"/>
              <a:gd name="connsiteY260" fmla="*/ 2031825 h 3086914"/>
              <a:gd name="connsiteX261" fmla="*/ 749737 w 2964740"/>
              <a:gd name="connsiteY261" fmla="*/ 2023843 h 3086914"/>
              <a:gd name="connsiteX262" fmla="*/ 902291 w 2964740"/>
              <a:gd name="connsiteY262" fmla="*/ 2067581 h 3086914"/>
              <a:gd name="connsiteX263" fmla="*/ 1082945 w 2964740"/>
              <a:gd name="connsiteY263" fmla="*/ 2127283 h 3086914"/>
              <a:gd name="connsiteX264" fmla="*/ 1279237 w 2964740"/>
              <a:gd name="connsiteY264" fmla="*/ 2070513 h 3086914"/>
              <a:gd name="connsiteX265" fmla="*/ 1432198 w 2964740"/>
              <a:gd name="connsiteY265" fmla="*/ 2029056 h 3086914"/>
              <a:gd name="connsiteX266" fmla="*/ 1585159 w 2964740"/>
              <a:gd name="connsiteY266" fmla="*/ 2070513 h 3086914"/>
              <a:gd name="connsiteX267" fmla="*/ 1781451 w 2964740"/>
              <a:gd name="connsiteY267" fmla="*/ 2127283 h 3086914"/>
              <a:gd name="connsiteX268" fmla="*/ 1962105 w 2964740"/>
              <a:gd name="connsiteY268" fmla="*/ 2067581 h 3086914"/>
              <a:gd name="connsiteX269" fmla="*/ 2114658 w 2964740"/>
              <a:gd name="connsiteY269" fmla="*/ 2023843 h 3086914"/>
              <a:gd name="connsiteX270" fmla="*/ 2197248 w 2964740"/>
              <a:gd name="connsiteY270" fmla="*/ 2031825 h 3086914"/>
              <a:gd name="connsiteX271" fmla="*/ 2250271 w 2964740"/>
              <a:gd name="connsiteY271" fmla="*/ 1939543 h 3086914"/>
              <a:gd name="connsiteX272" fmla="*/ 2114577 w 2964740"/>
              <a:gd name="connsiteY272" fmla="*/ 1920077 h 3086914"/>
              <a:gd name="connsiteX273" fmla="*/ 1038800 w 2964740"/>
              <a:gd name="connsiteY273" fmla="*/ 776941 h 3086914"/>
              <a:gd name="connsiteX274" fmla="*/ 961016 w 2964740"/>
              <a:gd name="connsiteY274" fmla="*/ 759349 h 3086914"/>
              <a:gd name="connsiteX275" fmla="*/ 1015179 w 2964740"/>
              <a:gd name="connsiteY275" fmla="*/ 817910 h 3086914"/>
              <a:gd name="connsiteX276" fmla="*/ 961016 w 2964740"/>
              <a:gd name="connsiteY276" fmla="*/ 876472 h 3086914"/>
              <a:gd name="connsiteX277" fmla="*/ 1038800 w 2964740"/>
              <a:gd name="connsiteY277" fmla="*/ 858879 h 3086914"/>
              <a:gd name="connsiteX278" fmla="*/ 1062420 w 2964740"/>
              <a:gd name="connsiteY278" fmla="*/ 935034 h 3086914"/>
              <a:gd name="connsiteX279" fmla="*/ 1086040 w 2964740"/>
              <a:gd name="connsiteY279" fmla="*/ 858879 h 3086914"/>
              <a:gd name="connsiteX280" fmla="*/ 1163824 w 2964740"/>
              <a:gd name="connsiteY280" fmla="*/ 876472 h 3086914"/>
              <a:gd name="connsiteX281" fmla="*/ 1109660 w 2964740"/>
              <a:gd name="connsiteY281" fmla="*/ 817910 h 3086914"/>
              <a:gd name="connsiteX282" fmla="*/ 1163824 w 2964740"/>
              <a:gd name="connsiteY282" fmla="*/ 759349 h 3086914"/>
              <a:gd name="connsiteX283" fmla="*/ 1086040 w 2964740"/>
              <a:gd name="connsiteY283" fmla="*/ 776941 h 3086914"/>
              <a:gd name="connsiteX284" fmla="*/ 1062420 w 2964740"/>
              <a:gd name="connsiteY284" fmla="*/ 700787 h 3086914"/>
              <a:gd name="connsiteX285" fmla="*/ 1038800 w 2964740"/>
              <a:gd name="connsiteY285" fmla="*/ 776941 h 3086914"/>
              <a:gd name="connsiteX286" fmla="*/ 2027427 w 2964740"/>
              <a:gd name="connsiteY286" fmla="*/ 1425438 h 3086914"/>
              <a:gd name="connsiteX287" fmla="*/ 2052106 w 2964740"/>
              <a:gd name="connsiteY287" fmla="*/ 1425438 h 3086914"/>
              <a:gd name="connsiteX288" fmla="*/ 2052106 w 2964740"/>
              <a:gd name="connsiteY288" fmla="*/ 1389030 h 3086914"/>
              <a:gd name="connsiteX289" fmla="*/ 2020422 w 2964740"/>
              <a:gd name="connsiteY289" fmla="*/ 1349446 h 3086914"/>
              <a:gd name="connsiteX290" fmla="*/ 2020178 w 2964740"/>
              <a:gd name="connsiteY290" fmla="*/ 1349446 h 3086914"/>
              <a:gd name="connsiteX291" fmla="*/ 2018467 w 2964740"/>
              <a:gd name="connsiteY291" fmla="*/ 1317681 h 3086914"/>
              <a:gd name="connsiteX292" fmla="*/ 2049011 w 2964740"/>
              <a:gd name="connsiteY292" fmla="*/ 1292920 h 3086914"/>
              <a:gd name="connsiteX293" fmla="*/ 2055119 w 2964740"/>
              <a:gd name="connsiteY293" fmla="*/ 1227517 h 3086914"/>
              <a:gd name="connsiteX294" fmla="*/ 2010485 w 2964740"/>
              <a:gd name="connsiteY294" fmla="*/ 1227517 h 3086914"/>
              <a:gd name="connsiteX295" fmla="*/ 2004702 w 2964740"/>
              <a:gd name="connsiteY295" fmla="*/ 1273861 h 3086914"/>
              <a:gd name="connsiteX296" fmla="*/ 1961535 w 2964740"/>
              <a:gd name="connsiteY296" fmla="*/ 1273861 h 3086914"/>
              <a:gd name="connsiteX297" fmla="*/ 1955182 w 2964740"/>
              <a:gd name="connsiteY297" fmla="*/ 1227517 h 3086914"/>
              <a:gd name="connsiteX298" fmla="*/ 1930584 w 2964740"/>
              <a:gd name="connsiteY298" fmla="*/ 1227517 h 3086914"/>
              <a:gd name="connsiteX299" fmla="*/ 1905905 w 2964740"/>
              <a:gd name="connsiteY299" fmla="*/ 1227517 h 3086914"/>
              <a:gd name="connsiteX300" fmla="*/ 1899552 w 2964740"/>
              <a:gd name="connsiteY300" fmla="*/ 1273861 h 3086914"/>
              <a:gd name="connsiteX301" fmla="*/ 1856384 w 2964740"/>
              <a:gd name="connsiteY301" fmla="*/ 1273861 h 3086914"/>
              <a:gd name="connsiteX302" fmla="*/ 1850601 w 2964740"/>
              <a:gd name="connsiteY302" fmla="*/ 1227517 h 3086914"/>
              <a:gd name="connsiteX303" fmla="*/ 1805967 w 2964740"/>
              <a:gd name="connsiteY303" fmla="*/ 1227517 h 3086914"/>
              <a:gd name="connsiteX304" fmla="*/ 1812076 w 2964740"/>
              <a:gd name="connsiteY304" fmla="*/ 1292920 h 3086914"/>
              <a:gd name="connsiteX305" fmla="*/ 1842619 w 2964740"/>
              <a:gd name="connsiteY305" fmla="*/ 1317681 h 3086914"/>
              <a:gd name="connsiteX306" fmla="*/ 1840827 w 2964740"/>
              <a:gd name="connsiteY306" fmla="*/ 1349446 h 3086914"/>
              <a:gd name="connsiteX307" fmla="*/ 1840664 w 2964740"/>
              <a:gd name="connsiteY307" fmla="*/ 1349446 h 3086914"/>
              <a:gd name="connsiteX308" fmla="*/ 1808899 w 2964740"/>
              <a:gd name="connsiteY308" fmla="*/ 1389030 h 3086914"/>
              <a:gd name="connsiteX309" fmla="*/ 1808899 w 2964740"/>
              <a:gd name="connsiteY309" fmla="*/ 1425438 h 3086914"/>
              <a:gd name="connsiteX310" fmla="*/ 1833578 w 2964740"/>
              <a:gd name="connsiteY310" fmla="*/ 1425438 h 3086914"/>
              <a:gd name="connsiteX311" fmla="*/ 1771514 w 2964740"/>
              <a:gd name="connsiteY311" fmla="*/ 1859153 h 3086914"/>
              <a:gd name="connsiteX312" fmla="*/ 1930584 w 2964740"/>
              <a:gd name="connsiteY312" fmla="*/ 1859153 h 3086914"/>
              <a:gd name="connsiteX313" fmla="*/ 2089654 w 2964740"/>
              <a:gd name="connsiteY313" fmla="*/ 1859153 h 3086914"/>
              <a:gd name="connsiteX314" fmla="*/ 2027427 w 2964740"/>
              <a:gd name="connsiteY314" fmla="*/ 1425438 h 3086914"/>
              <a:gd name="connsiteX315" fmla="*/ 2029626 w 2964740"/>
              <a:gd name="connsiteY315" fmla="*/ 1184838 h 3086914"/>
              <a:gd name="connsiteX316" fmla="*/ 2029626 w 2964740"/>
              <a:gd name="connsiteY316" fmla="*/ 1163498 h 3086914"/>
              <a:gd name="connsiteX317" fmla="*/ 1930421 w 2964740"/>
              <a:gd name="connsiteY317" fmla="*/ 1063967 h 3086914"/>
              <a:gd name="connsiteX318" fmla="*/ 1831216 w 2964740"/>
              <a:gd name="connsiteY318" fmla="*/ 1163498 h 3086914"/>
              <a:gd name="connsiteX319" fmla="*/ 1831216 w 2964740"/>
              <a:gd name="connsiteY319" fmla="*/ 1184838 h 3086914"/>
              <a:gd name="connsiteX320" fmla="*/ 2029626 w 2964740"/>
              <a:gd name="connsiteY320" fmla="*/ 1184838 h 3086914"/>
              <a:gd name="connsiteX321" fmla="*/ 1030899 w 2964740"/>
              <a:gd name="connsiteY321" fmla="*/ 1425438 h 3086914"/>
              <a:gd name="connsiteX322" fmla="*/ 1055578 w 2964740"/>
              <a:gd name="connsiteY322" fmla="*/ 1425438 h 3086914"/>
              <a:gd name="connsiteX323" fmla="*/ 1055578 w 2964740"/>
              <a:gd name="connsiteY323" fmla="*/ 1389030 h 3086914"/>
              <a:gd name="connsiteX324" fmla="*/ 1023813 w 2964740"/>
              <a:gd name="connsiteY324" fmla="*/ 1349446 h 3086914"/>
              <a:gd name="connsiteX325" fmla="*/ 1023650 w 2964740"/>
              <a:gd name="connsiteY325" fmla="*/ 1349446 h 3086914"/>
              <a:gd name="connsiteX326" fmla="*/ 1021858 w 2964740"/>
              <a:gd name="connsiteY326" fmla="*/ 1317681 h 3086914"/>
              <a:gd name="connsiteX327" fmla="*/ 1052402 w 2964740"/>
              <a:gd name="connsiteY327" fmla="*/ 1292920 h 3086914"/>
              <a:gd name="connsiteX328" fmla="*/ 1058510 w 2964740"/>
              <a:gd name="connsiteY328" fmla="*/ 1227517 h 3086914"/>
              <a:gd name="connsiteX329" fmla="*/ 1013876 w 2964740"/>
              <a:gd name="connsiteY329" fmla="*/ 1227517 h 3086914"/>
              <a:gd name="connsiteX330" fmla="*/ 1008093 w 2964740"/>
              <a:gd name="connsiteY330" fmla="*/ 1273861 h 3086914"/>
              <a:gd name="connsiteX331" fmla="*/ 964925 w 2964740"/>
              <a:gd name="connsiteY331" fmla="*/ 1273861 h 3086914"/>
              <a:gd name="connsiteX332" fmla="*/ 958572 w 2964740"/>
              <a:gd name="connsiteY332" fmla="*/ 1227517 h 3086914"/>
              <a:gd name="connsiteX333" fmla="*/ 933893 w 2964740"/>
              <a:gd name="connsiteY333" fmla="*/ 1227517 h 3086914"/>
              <a:gd name="connsiteX334" fmla="*/ 909296 w 2964740"/>
              <a:gd name="connsiteY334" fmla="*/ 1227517 h 3086914"/>
              <a:gd name="connsiteX335" fmla="*/ 902943 w 2964740"/>
              <a:gd name="connsiteY335" fmla="*/ 1273861 h 3086914"/>
              <a:gd name="connsiteX336" fmla="*/ 859775 w 2964740"/>
              <a:gd name="connsiteY336" fmla="*/ 1273861 h 3086914"/>
              <a:gd name="connsiteX337" fmla="*/ 853992 w 2964740"/>
              <a:gd name="connsiteY337" fmla="*/ 1227517 h 3086914"/>
              <a:gd name="connsiteX338" fmla="*/ 809358 w 2964740"/>
              <a:gd name="connsiteY338" fmla="*/ 1227517 h 3086914"/>
              <a:gd name="connsiteX339" fmla="*/ 815385 w 2964740"/>
              <a:gd name="connsiteY339" fmla="*/ 1292920 h 3086914"/>
              <a:gd name="connsiteX340" fmla="*/ 845929 w 2964740"/>
              <a:gd name="connsiteY340" fmla="*/ 1317681 h 3086914"/>
              <a:gd name="connsiteX341" fmla="*/ 844137 w 2964740"/>
              <a:gd name="connsiteY341" fmla="*/ 1349446 h 3086914"/>
              <a:gd name="connsiteX342" fmla="*/ 843974 w 2964740"/>
              <a:gd name="connsiteY342" fmla="*/ 1349446 h 3086914"/>
              <a:gd name="connsiteX343" fmla="*/ 812209 w 2964740"/>
              <a:gd name="connsiteY343" fmla="*/ 1389030 h 3086914"/>
              <a:gd name="connsiteX344" fmla="*/ 812209 w 2964740"/>
              <a:gd name="connsiteY344" fmla="*/ 1425438 h 3086914"/>
              <a:gd name="connsiteX345" fmla="*/ 836888 w 2964740"/>
              <a:gd name="connsiteY345" fmla="*/ 1425438 h 3086914"/>
              <a:gd name="connsiteX346" fmla="*/ 774824 w 2964740"/>
              <a:gd name="connsiteY346" fmla="*/ 1859153 h 3086914"/>
              <a:gd name="connsiteX347" fmla="*/ 933812 w 2964740"/>
              <a:gd name="connsiteY347" fmla="*/ 1859153 h 3086914"/>
              <a:gd name="connsiteX348" fmla="*/ 1092882 w 2964740"/>
              <a:gd name="connsiteY348" fmla="*/ 1859153 h 3086914"/>
              <a:gd name="connsiteX349" fmla="*/ 1030899 w 2964740"/>
              <a:gd name="connsiteY349" fmla="*/ 1425438 h 3086914"/>
              <a:gd name="connsiteX350" fmla="*/ 1482289 w 2964740"/>
              <a:gd name="connsiteY350" fmla="*/ 622107 h 3086914"/>
              <a:gd name="connsiteX351" fmla="*/ 1432198 w 2964740"/>
              <a:gd name="connsiteY351" fmla="*/ 572016 h 3086914"/>
              <a:gd name="connsiteX352" fmla="*/ 1382107 w 2964740"/>
              <a:gd name="connsiteY352" fmla="*/ 622107 h 3086914"/>
              <a:gd name="connsiteX353" fmla="*/ 1432198 w 2964740"/>
              <a:gd name="connsiteY353" fmla="*/ 672198 h 3086914"/>
              <a:gd name="connsiteX354" fmla="*/ 1482289 w 2964740"/>
              <a:gd name="connsiteY354" fmla="*/ 622107 h 3086914"/>
              <a:gd name="connsiteX355" fmla="*/ 1636879 w 2964740"/>
              <a:gd name="connsiteY355" fmla="*/ 1314016 h 3086914"/>
              <a:gd name="connsiteX356" fmla="*/ 1227517 w 2964740"/>
              <a:gd name="connsiteY356" fmla="*/ 1314016 h 3086914"/>
              <a:gd name="connsiteX357" fmla="*/ 1227517 w 2964740"/>
              <a:gd name="connsiteY357" fmla="*/ 1375836 h 3086914"/>
              <a:gd name="connsiteX358" fmla="*/ 1253010 w 2964740"/>
              <a:gd name="connsiteY358" fmla="*/ 1415501 h 3086914"/>
              <a:gd name="connsiteX359" fmla="*/ 1217336 w 2964740"/>
              <a:gd name="connsiteY359" fmla="*/ 1859072 h 3086914"/>
              <a:gd name="connsiteX360" fmla="*/ 1359871 w 2964740"/>
              <a:gd name="connsiteY360" fmla="*/ 1859072 h 3086914"/>
              <a:gd name="connsiteX361" fmla="*/ 1370623 w 2964740"/>
              <a:gd name="connsiteY361" fmla="*/ 1705133 h 3086914"/>
              <a:gd name="connsiteX362" fmla="*/ 1432117 w 2964740"/>
              <a:gd name="connsiteY362" fmla="*/ 1643558 h 3086914"/>
              <a:gd name="connsiteX363" fmla="*/ 1493610 w 2964740"/>
              <a:gd name="connsiteY363" fmla="*/ 1705133 h 3086914"/>
              <a:gd name="connsiteX364" fmla="*/ 1504362 w 2964740"/>
              <a:gd name="connsiteY364" fmla="*/ 1859072 h 3086914"/>
              <a:gd name="connsiteX365" fmla="*/ 1646897 w 2964740"/>
              <a:gd name="connsiteY365" fmla="*/ 1859072 h 3086914"/>
              <a:gd name="connsiteX366" fmla="*/ 1611223 w 2964740"/>
              <a:gd name="connsiteY366" fmla="*/ 1415501 h 3086914"/>
              <a:gd name="connsiteX367" fmla="*/ 1636716 w 2964740"/>
              <a:gd name="connsiteY367" fmla="*/ 1375836 h 3086914"/>
              <a:gd name="connsiteX368" fmla="*/ 1636879 w 2964740"/>
              <a:gd name="connsiteY368" fmla="*/ 1314016 h 3086914"/>
              <a:gd name="connsiteX369" fmla="*/ 1033180 w 2964740"/>
              <a:gd name="connsiteY369" fmla="*/ 1184838 h 3086914"/>
              <a:gd name="connsiteX370" fmla="*/ 1033180 w 2964740"/>
              <a:gd name="connsiteY370" fmla="*/ 1163498 h 3086914"/>
              <a:gd name="connsiteX371" fmla="*/ 933975 w 2964740"/>
              <a:gd name="connsiteY371" fmla="*/ 1063967 h 3086914"/>
              <a:gd name="connsiteX372" fmla="*/ 834770 w 2964740"/>
              <a:gd name="connsiteY372" fmla="*/ 1163498 h 3086914"/>
              <a:gd name="connsiteX373" fmla="*/ 834770 w 2964740"/>
              <a:gd name="connsiteY373" fmla="*/ 1184838 h 3086914"/>
              <a:gd name="connsiteX374" fmla="*/ 1033180 w 2964740"/>
              <a:gd name="connsiteY374" fmla="*/ 1184838 h 3086914"/>
              <a:gd name="connsiteX375" fmla="*/ 1588254 w 2964740"/>
              <a:gd name="connsiteY375" fmla="*/ 1265146 h 3086914"/>
              <a:gd name="connsiteX376" fmla="*/ 1578236 w 2964740"/>
              <a:gd name="connsiteY376" fmla="*/ 1162846 h 3086914"/>
              <a:gd name="connsiteX377" fmla="*/ 1613585 w 2964740"/>
              <a:gd name="connsiteY377" fmla="*/ 1111860 h 3086914"/>
              <a:gd name="connsiteX378" fmla="*/ 1617983 w 2964740"/>
              <a:gd name="connsiteY378" fmla="*/ 1029840 h 3086914"/>
              <a:gd name="connsiteX379" fmla="*/ 1550950 w 2964740"/>
              <a:gd name="connsiteY379" fmla="*/ 1029840 h 3086914"/>
              <a:gd name="connsiteX380" fmla="*/ 1544027 w 2964740"/>
              <a:gd name="connsiteY380" fmla="*/ 1081316 h 3086914"/>
              <a:gd name="connsiteX381" fmla="*/ 1484814 w 2964740"/>
              <a:gd name="connsiteY381" fmla="*/ 1081316 h 3086914"/>
              <a:gd name="connsiteX382" fmla="*/ 1477972 w 2964740"/>
              <a:gd name="connsiteY382" fmla="*/ 1029840 h 3086914"/>
              <a:gd name="connsiteX383" fmla="*/ 1386505 w 2964740"/>
              <a:gd name="connsiteY383" fmla="*/ 1029840 h 3086914"/>
              <a:gd name="connsiteX384" fmla="*/ 1379663 w 2964740"/>
              <a:gd name="connsiteY384" fmla="*/ 1081316 h 3086914"/>
              <a:gd name="connsiteX385" fmla="*/ 1320450 w 2964740"/>
              <a:gd name="connsiteY385" fmla="*/ 1081316 h 3086914"/>
              <a:gd name="connsiteX386" fmla="*/ 1313608 w 2964740"/>
              <a:gd name="connsiteY386" fmla="*/ 1029840 h 3086914"/>
              <a:gd name="connsiteX387" fmla="*/ 1246494 w 2964740"/>
              <a:gd name="connsiteY387" fmla="*/ 1029840 h 3086914"/>
              <a:gd name="connsiteX388" fmla="*/ 1250893 w 2964740"/>
              <a:gd name="connsiteY388" fmla="*/ 1111860 h 3086914"/>
              <a:gd name="connsiteX389" fmla="*/ 1286241 w 2964740"/>
              <a:gd name="connsiteY389" fmla="*/ 1162846 h 3086914"/>
              <a:gd name="connsiteX390" fmla="*/ 1276223 w 2964740"/>
              <a:gd name="connsiteY390" fmla="*/ 1265146 h 3086914"/>
              <a:gd name="connsiteX391" fmla="*/ 1588254 w 2964740"/>
              <a:gd name="connsiteY391" fmla="*/ 1265146 h 3086914"/>
              <a:gd name="connsiteX392" fmla="*/ 1795705 w 2964740"/>
              <a:gd name="connsiteY392" fmla="*/ 720009 h 3086914"/>
              <a:gd name="connsiteX393" fmla="*/ 1724925 w 2964740"/>
              <a:gd name="connsiteY393" fmla="*/ 744688 h 3086914"/>
              <a:gd name="connsiteX394" fmla="*/ 1726473 w 2964740"/>
              <a:gd name="connsiteY394" fmla="*/ 747376 h 3086914"/>
              <a:gd name="connsiteX395" fmla="*/ 1764184 w 2964740"/>
              <a:gd name="connsiteY395" fmla="*/ 746642 h 3086914"/>
              <a:gd name="connsiteX396" fmla="*/ 1818917 w 2964740"/>
              <a:gd name="connsiteY396" fmla="*/ 805448 h 3086914"/>
              <a:gd name="connsiteX397" fmla="*/ 1746591 w 2964740"/>
              <a:gd name="connsiteY397" fmla="*/ 891133 h 3086914"/>
              <a:gd name="connsiteX398" fmla="*/ 1726392 w 2964740"/>
              <a:gd name="connsiteY398" fmla="*/ 888282 h 3086914"/>
              <a:gd name="connsiteX399" fmla="*/ 1724925 w 2964740"/>
              <a:gd name="connsiteY399" fmla="*/ 891051 h 3086914"/>
              <a:gd name="connsiteX400" fmla="*/ 1790085 w 2964740"/>
              <a:gd name="connsiteY400" fmla="*/ 915893 h 3086914"/>
              <a:gd name="connsiteX401" fmla="*/ 1887986 w 2964740"/>
              <a:gd name="connsiteY401" fmla="*/ 813186 h 3086914"/>
              <a:gd name="connsiteX402" fmla="*/ 1795705 w 2964740"/>
              <a:gd name="connsiteY402" fmla="*/ 720009 h 3086914"/>
              <a:gd name="connsiteX403" fmla="*/ 1583041 w 2964740"/>
              <a:gd name="connsiteY403" fmla="*/ 967450 h 3086914"/>
              <a:gd name="connsiteX404" fmla="*/ 1583041 w 2964740"/>
              <a:gd name="connsiteY404" fmla="*/ 981948 h 3086914"/>
              <a:gd name="connsiteX405" fmla="*/ 1281273 w 2964740"/>
              <a:gd name="connsiteY405" fmla="*/ 981948 h 3086914"/>
              <a:gd name="connsiteX406" fmla="*/ 1281273 w 2964740"/>
              <a:gd name="connsiteY406" fmla="*/ 967450 h 3086914"/>
              <a:gd name="connsiteX407" fmla="*/ 1432198 w 2964740"/>
              <a:gd name="connsiteY407" fmla="*/ 702416 h 3086914"/>
              <a:gd name="connsiteX408" fmla="*/ 1583041 w 2964740"/>
              <a:gd name="connsiteY408" fmla="*/ 967450 h 3086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Lst>
            <a:rect l="l" t="t" r="r" b="b"/>
            <a:pathLst>
              <a:path w="2964740" h="3086914">
                <a:moveTo>
                  <a:pt x="1894258" y="2907646"/>
                </a:moveTo>
                <a:lnTo>
                  <a:pt x="1781451" y="2940795"/>
                </a:lnTo>
                <a:lnTo>
                  <a:pt x="1810447" y="3043421"/>
                </a:lnTo>
                <a:lnTo>
                  <a:pt x="1750745" y="3061014"/>
                </a:lnTo>
                <a:lnTo>
                  <a:pt x="1682328" y="2813898"/>
                </a:lnTo>
                <a:lnTo>
                  <a:pt x="1740727" y="2796712"/>
                </a:lnTo>
                <a:lnTo>
                  <a:pt x="1767767" y="2892170"/>
                </a:lnTo>
                <a:lnTo>
                  <a:pt x="1879515" y="2859347"/>
                </a:lnTo>
                <a:lnTo>
                  <a:pt x="1850357" y="2764458"/>
                </a:lnTo>
                <a:lnTo>
                  <a:pt x="1908430" y="2747354"/>
                </a:lnTo>
                <a:lnTo>
                  <a:pt x="1984992" y="2992108"/>
                </a:lnTo>
                <a:lnTo>
                  <a:pt x="1925616" y="3009619"/>
                </a:lnTo>
                <a:lnTo>
                  <a:pt x="1894258" y="2907646"/>
                </a:lnTo>
                <a:close/>
                <a:moveTo>
                  <a:pt x="2725688" y="960446"/>
                </a:moveTo>
                <a:cubicBezTo>
                  <a:pt x="2684149" y="982193"/>
                  <a:pt x="2635036" y="965903"/>
                  <a:pt x="2614266" y="926237"/>
                </a:cubicBezTo>
                <a:cubicBezTo>
                  <a:pt x="2593252" y="886083"/>
                  <a:pt x="2607913" y="836481"/>
                  <a:pt x="2649452" y="814815"/>
                </a:cubicBezTo>
                <a:cubicBezTo>
                  <a:pt x="2690991" y="793068"/>
                  <a:pt x="2740105" y="809358"/>
                  <a:pt x="2761037" y="849431"/>
                </a:cubicBezTo>
                <a:cubicBezTo>
                  <a:pt x="2781888" y="889097"/>
                  <a:pt x="2767227" y="938699"/>
                  <a:pt x="2725688" y="960446"/>
                </a:cubicBezTo>
                <a:moveTo>
                  <a:pt x="2810558" y="823449"/>
                </a:moveTo>
                <a:cubicBezTo>
                  <a:pt x="2774476" y="754624"/>
                  <a:pt x="2693516" y="724244"/>
                  <a:pt x="2621678" y="761873"/>
                </a:cubicBezTo>
                <a:cubicBezTo>
                  <a:pt x="2549840" y="799421"/>
                  <a:pt x="2528663" y="883395"/>
                  <a:pt x="2564664" y="952220"/>
                </a:cubicBezTo>
                <a:cubicBezTo>
                  <a:pt x="2600746" y="1021044"/>
                  <a:pt x="2681706" y="1051424"/>
                  <a:pt x="2753544" y="1013795"/>
                </a:cubicBezTo>
                <a:cubicBezTo>
                  <a:pt x="2825382" y="976084"/>
                  <a:pt x="2846640" y="892273"/>
                  <a:pt x="2810558" y="823449"/>
                </a:cubicBezTo>
                <a:moveTo>
                  <a:pt x="1727043" y="133332"/>
                </a:moveTo>
                <a:lnTo>
                  <a:pt x="1707169" y="280592"/>
                </a:lnTo>
                <a:lnTo>
                  <a:pt x="1646816" y="272365"/>
                </a:lnTo>
                <a:lnTo>
                  <a:pt x="1663594" y="138300"/>
                </a:lnTo>
                <a:cubicBezTo>
                  <a:pt x="1669133" y="93992"/>
                  <a:pt x="1659522" y="64345"/>
                  <a:pt x="1617006" y="58969"/>
                </a:cubicBezTo>
                <a:cubicBezTo>
                  <a:pt x="1573756" y="53593"/>
                  <a:pt x="1557059" y="80634"/>
                  <a:pt x="1551602" y="124210"/>
                </a:cubicBezTo>
                <a:lnTo>
                  <a:pt x="1534824" y="258274"/>
                </a:lnTo>
                <a:lnTo>
                  <a:pt x="1474389" y="251433"/>
                </a:lnTo>
                <a:lnTo>
                  <a:pt x="1491249" y="104906"/>
                </a:lnTo>
                <a:cubicBezTo>
                  <a:pt x="1500045" y="34371"/>
                  <a:pt x="1547285" y="-6597"/>
                  <a:pt x="1623929" y="3014"/>
                </a:cubicBezTo>
                <a:cubicBezTo>
                  <a:pt x="1700409" y="12543"/>
                  <a:pt x="1735758" y="63449"/>
                  <a:pt x="1727043" y="133332"/>
                </a:cubicBezTo>
                <a:moveTo>
                  <a:pt x="1289662" y="2830106"/>
                </a:moveTo>
                <a:lnTo>
                  <a:pt x="1344477" y="2831165"/>
                </a:lnTo>
                <a:lnTo>
                  <a:pt x="1474226" y="2988687"/>
                </a:lnTo>
                <a:lnTo>
                  <a:pt x="1473574" y="2833038"/>
                </a:lnTo>
                <a:lnTo>
                  <a:pt x="1533357" y="2834016"/>
                </a:lnTo>
                <a:lnTo>
                  <a:pt x="1533439" y="3090336"/>
                </a:lnTo>
                <a:lnTo>
                  <a:pt x="1473981" y="3089440"/>
                </a:lnTo>
                <a:lnTo>
                  <a:pt x="1473900" y="3083250"/>
                </a:lnTo>
                <a:cubicBezTo>
                  <a:pt x="1473981" y="3074453"/>
                  <a:pt x="1468687" y="3062317"/>
                  <a:pt x="1459239" y="3051647"/>
                </a:cubicBezTo>
                <a:lnTo>
                  <a:pt x="1345699" y="2912858"/>
                </a:lnTo>
                <a:lnTo>
                  <a:pt x="1341708" y="3087485"/>
                </a:lnTo>
                <a:lnTo>
                  <a:pt x="1281273" y="3086507"/>
                </a:lnTo>
                <a:lnTo>
                  <a:pt x="1289662" y="2830106"/>
                </a:lnTo>
                <a:close/>
                <a:moveTo>
                  <a:pt x="1926593" y="75177"/>
                </a:moveTo>
                <a:lnTo>
                  <a:pt x="1983281" y="95458"/>
                </a:lnTo>
                <a:lnTo>
                  <a:pt x="1936693" y="258274"/>
                </a:lnTo>
                <a:lnTo>
                  <a:pt x="2065626" y="137975"/>
                </a:lnTo>
                <a:lnTo>
                  <a:pt x="2099916" y="153857"/>
                </a:lnTo>
                <a:lnTo>
                  <a:pt x="2091690" y="329950"/>
                </a:lnTo>
                <a:lnTo>
                  <a:pt x="2184949" y="189369"/>
                </a:lnTo>
                <a:lnTo>
                  <a:pt x="2237565" y="219994"/>
                </a:lnTo>
                <a:lnTo>
                  <a:pt x="2089979" y="428829"/>
                </a:lnTo>
                <a:lnTo>
                  <a:pt x="2035816" y="403742"/>
                </a:lnTo>
                <a:lnTo>
                  <a:pt x="2043065" y="232700"/>
                </a:lnTo>
                <a:lnTo>
                  <a:pt x="1915760" y="348194"/>
                </a:lnTo>
                <a:lnTo>
                  <a:pt x="1860538" y="322701"/>
                </a:lnTo>
                <a:lnTo>
                  <a:pt x="1926593" y="75177"/>
                </a:lnTo>
                <a:close/>
                <a:moveTo>
                  <a:pt x="2387594" y="324085"/>
                </a:moveTo>
                <a:lnTo>
                  <a:pt x="2434183" y="362122"/>
                </a:lnTo>
                <a:lnTo>
                  <a:pt x="2336281" y="498875"/>
                </a:lnTo>
                <a:lnTo>
                  <a:pt x="2498120" y="428910"/>
                </a:lnTo>
                <a:lnTo>
                  <a:pt x="2525080" y="455299"/>
                </a:lnTo>
                <a:lnTo>
                  <a:pt x="2458210" y="618360"/>
                </a:lnTo>
                <a:lnTo>
                  <a:pt x="2592927" y="517527"/>
                </a:lnTo>
                <a:lnTo>
                  <a:pt x="2632348" y="563871"/>
                </a:lnTo>
                <a:lnTo>
                  <a:pt x="2423269" y="710886"/>
                </a:lnTo>
                <a:lnTo>
                  <a:pt x="2380671" y="669021"/>
                </a:lnTo>
                <a:lnTo>
                  <a:pt x="2444934" y="510359"/>
                </a:lnTo>
                <a:lnTo>
                  <a:pt x="2286271" y="576414"/>
                </a:lnTo>
                <a:lnTo>
                  <a:pt x="2242859" y="533816"/>
                </a:lnTo>
                <a:lnTo>
                  <a:pt x="2387594" y="324085"/>
                </a:lnTo>
                <a:close/>
                <a:moveTo>
                  <a:pt x="405208" y="2548456"/>
                </a:moveTo>
                <a:cubicBezTo>
                  <a:pt x="363995" y="2570773"/>
                  <a:pt x="314637" y="2555298"/>
                  <a:pt x="293298" y="2515876"/>
                </a:cubicBezTo>
                <a:cubicBezTo>
                  <a:pt x="290691" y="2511071"/>
                  <a:pt x="288574" y="2506021"/>
                  <a:pt x="287026" y="2500971"/>
                </a:cubicBezTo>
                <a:lnTo>
                  <a:pt x="448458" y="2484355"/>
                </a:lnTo>
                <a:cubicBezTo>
                  <a:pt x="445770" y="2510256"/>
                  <a:pt x="430702" y="2534609"/>
                  <a:pt x="405208" y="2548456"/>
                </a:cubicBezTo>
                <a:moveTo>
                  <a:pt x="326773" y="2403884"/>
                </a:moveTo>
                <a:cubicBezTo>
                  <a:pt x="367986" y="2381567"/>
                  <a:pt x="417263" y="2397042"/>
                  <a:pt x="438847" y="2436870"/>
                </a:cubicBezTo>
                <a:cubicBezTo>
                  <a:pt x="441209" y="2441187"/>
                  <a:pt x="443082" y="2445667"/>
                  <a:pt x="444548" y="2450228"/>
                </a:cubicBezTo>
                <a:lnTo>
                  <a:pt x="283687" y="2466925"/>
                </a:lnTo>
                <a:cubicBezTo>
                  <a:pt x="286782" y="2441351"/>
                  <a:pt x="301687" y="2417486"/>
                  <a:pt x="326773" y="2403884"/>
                </a:cubicBezTo>
                <a:moveTo>
                  <a:pt x="541147" y="2474826"/>
                </a:moveTo>
                <a:lnTo>
                  <a:pt x="537482" y="2440617"/>
                </a:lnTo>
                <a:lnTo>
                  <a:pt x="501563" y="2444364"/>
                </a:lnTo>
                <a:cubicBezTo>
                  <a:pt x="498549" y="2432798"/>
                  <a:pt x="494069" y="2421314"/>
                  <a:pt x="488042" y="2410237"/>
                </a:cubicBezTo>
                <a:cubicBezTo>
                  <a:pt x="450983" y="2341983"/>
                  <a:pt x="369534" y="2312824"/>
                  <a:pt x="298266" y="2351512"/>
                </a:cubicBezTo>
                <a:cubicBezTo>
                  <a:pt x="250211" y="2377576"/>
                  <a:pt x="225451" y="2424409"/>
                  <a:pt x="225858" y="2473034"/>
                </a:cubicBezTo>
                <a:lnTo>
                  <a:pt x="189043" y="2476862"/>
                </a:lnTo>
                <a:lnTo>
                  <a:pt x="193767" y="2510663"/>
                </a:lnTo>
                <a:lnTo>
                  <a:pt x="230175" y="2506917"/>
                </a:lnTo>
                <a:cubicBezTo>
                  <a:pt x="233188" y="2519053"/>
                  <a:pt x="237831" y="2531107"/>
                  <a:pt x="244021" y="2542592"/>
                </a:cubicBezTo>
                <a:cubicBezTo>
                  <a:pt x="281080" y="2610846"/>
                  <a:pt x="362529" y="2640086"/>
                  <a:pt x="433797" y="2601397"/>
                </a:cubicBezTo>
                <a:cubicBezTo>
                  <a:pt x="482341" y="2575090"/>
                  <a:pt x="507020" y="2527605"/>
                  <a:pt x="506205" y="2478491"/>
                </a:cubicBezTo>
                <a:lnTo>
                  <a:pt x="541147" y="2474826"/>
                </a:lnTo>
                <a:close/>
                <a:moveTo>
                  <a:pt x="2267620" y="2527605"/>
                </a:moveTo>
                <a:lnTo>
                  <a:pt x="2316896" y="2483460"/>
                </a:lnTo>
                <a:lnTo>
                  <a:pt x="2507324" y="2557334"/>
                </a:lnTo>
                <a:lnTo>
                  <a:pt x="2423187" y="2370734"/>
                </a:lnTo>
                <a:lnTo>
                  <a:pt x="2463667" y="2319584"/>
                </a:lnTo>
                <a:lnTo>
                  <a:pt x="2581605" y="2583071"/>
                </a:lnTo>
                <a:lnTo>
                  <a:pt x="2537379" y="2629986"/>
                </a:lnTo>
                <a:lnTo>
                  <a:pt x="2267620" y="2527605"/>
                </a:lnTo>
                <a:close/>
                <a:moveTo>
                  <a:pt x="1337229" y="253632"/>
                </a:moveTo>
                <a:lnTo>
                  <a:pt x="1283065" y="262591"/>
                </a:lnTo>
                <a:lnTo>
                  <a:pt x="1126764" y="131377"/>
                </a:lnTo>
                <a:lnTo>
                  <a:pt x="1155842" y="284257"/>
                </a:lnTo>
                <a:lnTo>
                  <a:pt x="1096873" y="294194"/>
                </a:lnTo>
                <a:lnTo>
                  <a:pt x="1049877" y="42190"/>
                </a:lnTo>
                <a:lnTo>
                  <a:pt x="1108520" y="32254"/>
                </a:lnTo>
                <a:lnTo>
                  <a:pt x="1109742" y="38362"/>
                </a:lnTo>
                <a:cubicBezTo>
                  <a:pt x="1111208" y="47077"/>
                  <a:pt x="1118701" y="57992"/>
                  <a:pt x="1129941" y="66788"/>
                </a:cubicBezTo>
                <a:lnTo>
                  <a:pt x="1266938" y="182527"/>
                </a:lnTo>
                <a:lnTo>
                  <a:pt x="1238920" y="10100"/>
                </a:lnTo>
                <a:lnTo>
                  <a:pt x="1298540" y="0"/>
                </a:lnTo>
                <a:lnTo>
                  <a:pt x="1337229" y="253632"/>
                </a:lnTo>
                <a:close/>
                <a:moveTo>
                  <a:pt x="2523858" y="2233086"/>
                </a:moveTo>
                <a:lnTo>
                  <a:pt x="2548700" y="2184135"/>
                </a:lnTo>
                <a:lnTo>
                  <a:pt x="2747028" y="2135998"/>
                </a:lnTo>
                <a:lnTo>
                  <a:pt x="2606691" y="2068803"/>
                </a:lnTo>
                <a:lnTo>
                  <a:pt x="2633651" y="2015454"/>
                </a:lnTo>
                <a:lnTo>
                  <a:pt x="2864477" y="2127039"/>
                </a:lnTo>
                <a:lnTo>
                  <a:pt x="2837762" y="2180144"/>
                </a:lnTo>
                <a:lnTo>
                  <a:pt x="2832142" y="2177456"/>
                </a:lnTo>
                <a:cubicBezTo>
                  <a:pt x="2824323" y="2173546"/>
                  <a:pt x="2811047" y="2172976"/>
                  <a:pt x="2797363" y="2176886"/>
                </a:cubicBezTo>
                <a:lnTo>
                  <a:pt x="2622981" y="2218587"/>
                </a:lnTo>
                <a:lnTo>
                  <a:pt x="2778467" y="2298245"/>
                </a:lnTo>
                <a:lnTo>
                  <a:pt x="2751263" y="2352245"/>
                </a:lnTo>
                <a:lnTo>
                  <a:pt x="2523858" y="2233086"/>
                </a:lnTo>
                <a:close/>
                <a:moveTo>
                  <a:pt x="230989" y="2015454"/>
                </a:moveTo>
                <a:lnTo>
                  <a:pt x="257542" y="2070513"/>
                </a:lnTo>
                <a:lnTo>
                  <a:pt x="168436" y="2113437"/>
                </a:lnTo>
                <a:cubicBezTo>
                  <a:pt x="203297" y="2137709"/>
                  <a:pt x="257786" y="2157012"/>
                  <a:pt x="298755" y="2155953"/>
                </a:cubicBezTo>
                <a:lnTo>
                  <a:pt x="326936" y="2214352"/>
                </a:lnTo>
                <a:cubicBezTo>
                  <a:pt x="278067" y="2218425"/>
                  <a:pt x="213641" y="2195375"/>
                  <a:pt x="173894" y="2171021"/>
                </a:cubicBezTo>
                <a:lnTo>
                  <a:pt x="101404" y="2336933"/>
                </a:lnTo>
                <a:lnTo>
                  <a:pt x="68336" y="2268353"/>
                </a:lnTo>
                <a:lnTo>
                  <a:pt x="128608" y="2132740"/>
                </a:lnTo>
                <a:lnTo>
                  <a:pt x="26634" y="2181935"/>
                </a:lnTo>
                <a:lnTo>
                  <a:pt x="0" y="2126876"/>
                </a:lnTo>
                <a:lnTo>
                  <a:pt x="230989" y="2015454"/>
                </a:lnTo>
                <a:close/>
                <a:moveTo>
                  <a:pt x="682542" y="2722349"/>
                </a:moveTo>
                <a:cubicBezTo>
                  <a:pt x="701275" y="2735137"/>
                  <a:pt x="720090" y="2735544"/>
                  <a:pt x="731248" y="2719173"/>
                </a:cubicBezTo>
                <a:cubicBezTo>
                  <a:pt x="741185" y="2704675"/>
                  <a:pt x="737357" y="2690095"/>
                  <a:pt x="714959" y="2674783"/>
                </a:cubicBezTo>
                <a:lnTo>
                  <a:pt x="681972" y="2652303"/>
                </a:lnTo>
                <a:lnTo>
                  <a:pt x="649555" y="2699869"/>
                </a:lnTo>
                <a:lnTo>
                  <a:pt x="682542" y="2722349"/>
                </a:lnTo>
                <a:close/>
                <a:moveTo>
                  <a:pt x="635465" y="2819273"/>
                </a:moveTo>
                <a:cubicBezTo>
                  <a:pt x="657863" y="2834504"/>
                  <a:pt x="675293" y="2831735"/>
                  <a:pt x="686207" y="2815771"/>
                </a:cubicBezTo>
                <a:cubicBezTo>
                  <a:pt x="695900" y="2801599"/>
                  <a:pt x="693130" y="2784169"/>
                  <a:pt x="670162" y="2768449"/>
                </a:cubicBezTo>
                <a:lnTo>
                  <a:pt x="624225" y="2737092"/>
                </a:lnTo>
                <a:lnTo>
                  <a:pt x="589527" y="2787916"/>
                </a:lnTo>
                <a:lnTo>
                  <a:pt x="635465" y="2819273"/>
                </a:lnTo>
                <a:close/>
                <a:moveTo>
                  <a:pt x="657456" y="2579732"/>
                </a:moveTo>
                <a:lnTo>
                  <a:pt x="741267" y="2636909"/>
                </a:lnTo>
                <a:cubicBezTo>
                  <a:pt x="802109" y="2678367"/>
                  <a:pt x="808706" y="2713553"/>
                  <a:pt x="786226" y="2746458"/>
                </a:cubicBezTo>
                <a:cubicBezTo>
                  <a:pt x="773032" y="2765843"/>
                  <a:pt x="752425" y="2775291"/>
                  <a:pt x="727420" y="2771544"/>
                </a:cubicBezTo>
                <a:cubicBezTo>
                  <a:pt x="750389" y="2798260"/>
                  <a:pt x="752507" y="2826359"/>
                  <a:pt x="735158" y="2851771"/>
                </a:cubicBezTo>
                <a:cubicBezTo>
                  <a:pt x="711375" y="2886550"/>
                  <a:pt x="671139" y="2899419"/>
                  <a:pt x="609727" y="2857554"/>
                </a:cubicBezTo>
                <a:lnTo>
                  <a:pt x="512884" y="2791499"/>
                </a:lnTo>
                <a:lnTo>
                  <a:pt x="657456" y="2579732"/>
                </a:lnTo>
                <a:close/>
                <a:moveTo>
                  <a:pt x="2886469" y="1944105"/>
                </a:moveTo>
                <a:lnTo>
                  <a:pt x="2857961" y="1893688"/>
                </a:lnTo>
                <a:cubicBezTo>
                  <a:pt x="2886061" y="1877968"/>
                  <a:pt x="2902188" y="1859072"/>
                  <a:pt x="2907564" y="1831786"/>
                </a:cubicBezTo>
                <a:cubicBezTo>
                  <a:pt x="2912369" y="1807352"/>
                  <a:pt x="2905772" y="1788130"/>
                  <a:pt x="2887446" y="1784465"/>
                </a:cubicBezTo>
                <a:cubicBezTo>
                  <a:pt x="2866595" y="1780392"/>
                  <a:pt x="2852749" y="1804420"/>
                  <a:pt x="2842568" y="1829262"/>
                </a:cubicBezTo>
                <a:cubicBezTo>
                  <a:pt x="2825382" y="1874791"/>
                  <a:pt x="2797445" y="1915679"/>
                  <a:pt x="2743933" y="1905091"/>
                </a:cubicBezTo>
                <a:cubicBezTo>
                  <a:pt x="2696122" y="1895642"/>
                  <a:pt x="2674131" y="1852067"/>
                  <a:pt x="2685941" y="1792039"/>
                </a:cubicBezTo>
                <a:cubicBezTo>
                  <a:pt x="2694005" y="1751478"/>
                  <a:pt x="2710294" y="1723704"/>
                  <a:pt x="2745318" y="1701468"/>
                </a:cubicBezTo>
                <a:lnTo>
                  <a:pt x="2772603" y="1750501"/>
                </a:lnTo>
                <a:cubicBezTo>
                  <a:pt x="2752648" y="1762636"/>
                  <a:pt x="2740186" y="1780311"/>
                  <a:pt x="2735544" y="1803687"/>
                </a:cubicBezTo>
                <a:cubicBezTo>
                  <a:pt x="2730738" y="1828121"/>
                  <a:pt x="2736603" y="1843515"/>
                  <a:pt x="2751019" y="1846366"/>
                </a:cubicBezTo>
                <a:cubicBezTo>
                  <a:pt x="2768938" y="1849868"/>
                  <a:pt x="2782295" y="1831542"/>
                  <a:pt x="2792558" y="1804094"/>
                </a:cubicBezTo>
                <a:cubicBezTo>
                  <a:pt x="2811617" y="1754817"/>
                  <a:pt x="2837029" y="1714011"/>
                  <a:pt x="2894125" y="1725333"/>
                </a:cubicBezTo>
                <a:cubicBezTo>
                  <a:pt x="2951302" y="1736654"/>
                  <a:pt x="2968732" y="1788211"/>
                  <a:pt x="2957736" y="1843597"/>
                </a:cubicBezTo>
                <a:cubicBezTo>
                  <a:pt x="2948533" y="1891000"/>
                  <a:pt x="2924342" y="1922439"/>
                  <a:pt x="2886469" y="1944105"/>
                </a:cubicBezTo>
                <a:moveTo>
                  <a:pt x="2714367" y="1367120"/>
                </a:moveTo>
                <a:lnTo>
                  <a:pt x="2701417" y="1307337"/>
                </a:lnTo>
                <a:lnTo>
                  <a:pt x="2798096" y="1286323"/>
                </a:lnTo>
                <a:cubicBezTo>
                  <a:pt x="2769834" y="1254558"/>
                  <a:pt x="2721453" y="1223200"/>
                  <a:pt x="2681299" y="1214648"/>
                </a:cubicBezTo>
                <a:lnTo>
                  <a:pt x="2667534" y="1151281"/>
                </a:lnTo>
                <a:cubicBezTo>
                  <a:pt x="2715996" y="1158774"/>
                  <a:pt x="2773255" y="1196159"/>
                  <a:pt x="2806241" y="1229146"/>
                </a:cubicBezTo>
                <a:lnTo>
                  <a:pt x="2915464" y="1084737"/>
                </a:lnTo>
                <a:lnTo>
                  <a:pt x="2931591" y="1159181"/>
                </a:lnTo>
                <a:lnTo>
                  <a:pt x="2841346" y="1276956"/>
                </a:lnTo>
                <a:lnTo>
                  <a:pt x="2951954" y="1252929"/>
                </a:lnTo>
                <a:lnTo>
                  <a:pt x="2964904" y="1312713"/>
                </a:lnTo>
                <a:lnTo>
                  <a:pt x="2714367" y="1367120"/>
                </a:lnTo>
                <a:close/>
                <a:moveTo>
                  <a:pt x="966717" y="338990"/>
                </a:moveTo>
                <a:lnTo>
                  <a:pt x="791521" y="421661"/>
                </a:lnTo>
                <a:lnTo>
                  <a:pt x="769774" y="375642"/>
                </a:lnTo>
                <a:lnTo>
                  <a:pt x="889667" y="319036"/>
                </a:lnTo>
                <a:lnTo>
                  <a:pt x="868409" y="273994"/>
                </a:lnTo>
                <a:lnTo>
                  <a:pt x="768308" y="321235"/>
                </a:lnTo>
                <a:lnTo>
                  <a:pt x="746642" y="275216"/>
                </a:lnTo>
                <a:lnTo>
                  <a:pt x="846662" y="227976"/>
                </a:lnTo>
                <a:lnTo>
                  <a:pt x="823693" y="179269"/>
                </a:lnTo>
                <a:lnTo>
                  <a:pt x="703800" y="235876"/>
                </a:lnTo>
                <a:lnTo>
                  <a:pt x="682053" y="189776"/>
                </a:lnTo>
                <a:lnTo>
                  <a:pt x="857331" y="107105"/>
                </a:lnTo>
                <a:lnTo>
                  <a:pt x="966717" y="338990"/>
                </a:lnTo>
                <a:close/>
                <a:moveTo>
                  <a:pt x="958084" y="2745481"/>
                </a:moveTo>
                <a:lnTo>
                  <a:pt x="1142891" y="2803635"/>
                </a:lnTo>
                <a:lnTo>
                  <a:pt x="1127660" y="2852179"/>
                </a:lnTo>
                <a:lnTo>
                  <a:pt x="1001170" y="2812350"/>
                </a:lnTo>
                <a:lnTo>
                  <a:pt x="986265" y="2859835"/>
                </a:lnTo>
                <a:lnTo>
                  <a:pt x="1091742" y="2893066"/>
                </a:lnTo>
                <a:lnTo>
                  <a:pt x="1076510" y="2941610"/>
                </a:lnTo>
                <a:lnTo>
                  <a:pt x="970953" y="2908460"/>
                </a:lnTo>
                <a:lnTo>
                  <a:pt x="954826" y="2959773"/>
                </a:lnTo>
                <a:lnTo>
                  <a:pt x="1081316" y="2999601"/>
                </a:lnTo>
                <a:lnTo>
                  <a:pt x="1066004" y="3048226"/>
                </a:lnTo>
                <a:lnTo>
                  <a:pt x="881196" y="2990072"/>
                </a:lnTo>
                <a:lnTo>
                  <a:pt x="958084" y="2745481"/>
                </a:lnTo>
                <a:close/>
                <a:moveTo>
                  <a:pt x="2163772" y="2789545"/>
                </a:moveTo>
                <a:lnTo>
                  <a:pt x="2148541" y="2687489"/>
                </a:lnTo>
                <a:lnTo>
                  <a:pt x="2234307" y="2745562"/>
                </a:lnTo>
                <a:lnTo>
                  <a:pt x="2163772" y="2789545"/>
                </a:lnTo>
                <a:close/>
                <a:moveTo>
                  <a:pt x="2327729" y="2808767"/>
                </a:moveTo>
                <a:lnTo>
                  <a:pt x="2379531" y="2770322"/>
                </a:lnTo>
                <a:lnTo>
                  <a:pt x="2144876" y="2619479"/>
                </a:lnTo>
                <a:lnTo>
                  <a:pt x="2090305" y="2653851"/>
                </a:lnTo>
                <a:lnTo>
                  <a:pt x="2125247" y="2930370"/>
                </a:lnTo>
                <a:lnTo>
                  <a:pt x="2180469" y="2901455"/>
                </a:lnTo>
                <a:lnTo>
                  <a:pt x="2171999" y="2844523"/>
                </a:lnTo>
                <a:lnTo>
                  <a:pt x="2280570" y="2776839"/>
                </a:lnTo>
                <a:lnTo>
                  <a:pt x="2327729" y="2808767"/>
                </a:lnTo>
                <a:close/>
                <a:moveTo>
                  <a:pt x="1432198" y="2344752"/>
                </a:moveTo>
                <a:cubicBezTo>
                  <a:pt x="1337880" y="2344752"/>
                  <a:pt x="1297563" y="2415450"/>
                  <a:pt x="1173028" y="2415450"/>
                </a:cubicBezTo>
                <a:cubicBezTo>
                  <a:pt x="1221001" y="2429622"/>
                  <a:pt x="1324930" y="2452591"/>
                  <a:pt x="1432198" y="2452591"/>
                </a:cubicBezTo>
                <a:cubicBezTo>
                  <a:pt x="1539548" y="2452591"/>
                  <a:pt x="1643395" y="2429622"/>
                  <a:pt x="1691368" y="2415450"/>
                </a:cubicBezTo>
                <a:cubicBezTo>
                  <a:pt x="1566833" y="2415450"/>
                  <a:pt x="1526516" y="2344752"/>
                  <a:pt x="1432198" y="2344752"/>
                </a:cubicBezTo>
                <a:moveTo>
                  <a:pt x="1917878" y="2191872"/>
                </a:moveTo>
                <a:cubicBezTo>
                  <a:pt x="1878782" y="2213538"/>
                  <a:pt x="1839605" y="2227873"/>
                  <a:pt x="1768338" y="2227873"/>
                </a:cubicBezTo>
                <a:cubicBezTo>
                  <a:pt x="1697070" y="2227873"/>
                  <a:pt x="1658300" y="2211420"/>
                  <a:pt x="1619205" y="2189755"/>
                </a:cubicBezTo>
                <a:cubicBezTo>
                  <a:pt x="1575711" y="2165646"/>
                  <a:pt x="1525294" y="2135021"/>
                  <a:pt x="1432117" y="2134288"/>
                </a:cubicBezTo>
                <a:cubicBezTo>
                  <a:pt x="1338939" y="2135102"/>
                  <a:pt x="1288522" y="2165646"/>
                  <a:pt x="1245028" y="2189755"/>
                </a:cubicBezTo>
                <a:cubicBezTo>
                  <a:pt x="1205933" y="2211420"/>
                  <a:pt x="1167163" y="2227873"/>
                  <a:pt x="1095895" y="2227873"/>
                </a:cubicBezTo>
                <a:cubicBezTo>
                  <a:pt x="1024628" y="2227873"/>
                  <a:pt x="985451" y="2213538"/>
                  <a:pt x="946355" y="2191872"/>
                </a:cubicBezTo>
                <a:cubicBezTo>
                  <a:pt x="902373" y="2167438"/>
                  <a:pt x="843485" y="2127446"/>
                  <a:pt x="745013" y="2138442"/>
                </a:cubicBezTo>
                <a:cubicBezTo>
                  <a:pt x="893984" y="2330010"/>
                  <a:pt x="1098502" y="2327077"/>
                  <a:pt x="1098502" y="2327077"/>
                </a:cubicBezTo>
                <a:cubicBezTo>
                  <a:pt x="1188747" y="2327077"/>
                  <a:pt x="1239979" y="2308670"/>
                  <a:pt x="1283961" y="2284235"/>
                </a:cubicBezTo>
                <a:cubicBezTo>
                  <a:pt x="1322486" y="2262814"/>
                  <a:pt x="1362559" y="2236995"/>
                  <a:pt x="1432117" y="2236343"/>
                </a:cubicBezTo>
                <a:cubicBezTo>
                  <a:pt x="1501674" y="2236995"/>
                  <a:pt x="1541665" y="2262733"/>
                  <a:pt x="1580272" y="2284235"/>
                </a:cubicBezTo>
                <a:cubicBezTo>
                  <a:pt x="1624336" y="2308670"/>
                  <a:pt x="1675486" y="2327077"/>
                  <a:pt x="1765731" y="2327077"/>
                </a:cubicBezTo>
                <a:cubicBezTo>
                  <a:pt x="1765731" y="2327077"/>
                  <a:pt x="1970250" y="2330010"/>
                  <a:pt x="2119220" y="2138442"/>
                </a:cubicBezTo>
                <a:cubicBezTo>
                  <a:pt x="2020829" y="2127446"/>
                  <a:pt x="1961942" y="2167356"/>
                  <a:pt x="1917878" y="2191872"/>
                </a:cubicBezTo>
                <a:moveTo>
                  <a:pt x="2114577" y="1920077"/>
                </a:moveTo>
                <a:cubicBezTo>
                  <a:pt x="2016757" y="1920077"/>
                  <a:pt x="1965607" y="1957951"/>
                  <a:pt x="1920403" y="1983037"/>
                </a:cubicBezTo>
                <a:cubicBezTo>
                  <a:pt x="1880330" y="2005273"/>
                  <a:pt x="1845796" y="2026857"/>
                  <a:pt x="1772736" y="2026857"/>
                </a:cubicBezTo>
                <a:cubicBezTo>
                  <a:pt x="1699676" y="2026857"/>
                  <a:pt x="1665060" y="2005273"/>
                  <a:pt x="1624988" y="1983037"/>
                </a:cubicBezTo>
                <a:cubicBezTo>
                  <a:pt x="1580109" y="1958114"/>
                  <a:pt x="1528878" y="1929933"/>
                  <a:pt x="1432198" y="1929525"/>
                </a:cubicBezTo>
                <a:cubicBezTo>
                  <a:pt x="1335437" y="1929851"/>
                  <a:pt x="1284287" y="1958114"/>
                  <a:pt x="1239408" y="1983037"/>
                </a:cubicBezTo>
                <a:cubicBezTo>
                  <a:pt x="1199336" y="2005273"/>
                  <a:pt x="1164801" y="2026857"/>
                  <a:pt x="1091660" y="2026857"/>
                </a:cubicBezTo>
                <a:cubicBezTo>
                  <a:pt x="1018600" y="2026857"/>
                  <a:pt x="983984" y="2005273"/>
                  <a:pt x="943993" y="1983037"/>
                </a:cubicBezTo>
                <a:cubicBezTo>
                  <a:pt x="898870" y="1957951"/>
                  <a:pt x="847639" y="1920077"/>
                  <a:pt x="749819" y="1920077"/>
                </a:cubicBezTo>
                <a:cubicBezTo>
                  <a:pt x="687999" y="1920077"/>
                  <a:pt x="614125" y="1939543"/>
                  <a:pt x="614125" y="1939543"/>
                </a:cubicBezTo>
                <a:lnTo>
                  <a:pt x="667148" y="2031825"/>
                </a:lnTo>
                <a:cubicBezTo>
                  <a:pt x="667148" y="2031825"/>
                  <a:pt x="711538" y="2023843"/>
                  <a:pt x="749737" y="2023843"/>
                </a:cubicBezTo>
                <a:cubicBezTo>
                  <a:pt x="822797" y="2023843"/>
                  <a:pt x="862218" y="2045346"/>
                  <a:pt x="902291" y="2067581"/>
                </a:cubicBezTo>
                <a:cubicBezTo>
                  <a:pt x="947414" y="2092667"/>
                  <a:pt x="985043" y="2127283"/>
                  <a:pt x="1082945" y="2127283"/>
                </a:cubicBezTo>
                <a:cubicBezTo>
                  <a:pt x="1180847" y="2127283"/>
                  <a:pt x="1234196" y="2095600"/>
                  <a:pt x="1279237" y="2070513"/>
                </a:cubicBezTo>
                <a:cubicBezTo>
                  <a:pt x="1319065" y="2048441"/>
                  <a:pt x="1360034" y="2029300"/>
                  <a:pt x="1432198" y="2029056"/>
                </a:cubicBezTo>
                <a:cubicBezTo>
                  <a:pt x="1504280" y="2029300"/>
                  <a:pt x="1545330" y="2048359"/>
                  <a:pt x="1585159" y="2070513"/>
                </a:cubicBezTo>
                <a:cubicBezTo>
                  <a:pt x="1630282" y="2095600"/>
                  <a:pt x="1683631" y="2127283"/>
                  <a:pt x="1781451" y="2127283"/>
                </a:cubicBezTo>
                <a:cubicBezTo>
                  <a:pt x="1879353" y="2127283"/>
                  <a:pt x="1916982" y="2092749"/>
                  <a:pt x="1962105" y="2067581"/>
                </a:cubicBezTo>
                <a:cubicBezTo>
                  <a:pt x="2002177" y="2045346"/>
                  <a:pt x="2041517" y="2023843"/>
                  <a:pt x="2114658" y="2023843"/>
                </a:cubicBezTo>
                <a:cubicBezTo>
                  <a:pt x="2152858" y="2023843"/>
                  <a:pt x="2197248" y="2031825"/>
                  <a:pt x="2197248" y="2031825"/>
                </a:cubicBezTo>
                <a:lnTo>
                  <a:pt x="2250271" y="1939543"/>
                </a:lnTo>
                <a:cubicBezTo>
                  <a:pt x="2250271" y="1939625"/>
                  <a:pt x="2176397" y="1920077"/>
                  <a:pt x="2114577" y="1920077"/>
                </a:cubicBezTo>
                <a:moveTo>
                  <a:pt x="1038800" y="776941"/>
                </a:moveTo>
                <a:lnTo>
                  <a:pt x="961016" y="759349"/>
                </a:lnTo>
                <a:lnTo>
                  <a:pt x="1015179" y="817910"/>
                </a:lnTo>
                <a:lnTo>
                  <a:pt x="961016" y="876472"/>
                </a:lnTo>
                <a:lnTo>
                  <a:pt x="1038800" y="858879"/>
                </a:lnTo>
                <a:lnTo>
                  <a:pt x="1062420" y="935034"/>
                </a:lnTo>
                <a:lnTo>
                  <a:pt x="1086040" y="858879"/>
                </a:lnTo>
                <a:lnTo>
                  <a:pt x="1163824" y="876472"/>
                </a:lnTo>
                <a:lnTo>
                  <a:pt x="1109660" y="817910"/>
                </a:lnTo>
                <a:lnTo>
                  <a:pt x="1163824" y="759349"/>
                </a:lnTo>
                <a:lnTo>
                  <a:pt x="1086040" y="776941"/>
                </a:lnTo>
                <a:lnTo>
                  <a:pt x="1062420" y="700787"/>
                </a:lnTo>
                <a:lnTo>
                  <a:pt x="1038800" y="776941"/>
                </a:lnTo>
                <a:close/>
                <a:moveTo>
                  <a:pt x="2027427" y="1425438"/>
                </a:moveTo>
                <a:lnTo>
                  <a:pt x="2052106" y="1425438"/>
                </a:lnTo>
                <a:lnTo>
                  <a:pt x="2052106" y="1389030"/>
                </a:lnTo>
                <a:cubicBezTo>
                  <a:pt x="2052106" y="1389030"/>
                  <a:pt x="2020422" y="1382514"/>
                  <a:pt x="2020422" y="1349446"/>
                </a:cubicBezTo>
                <a:lnTo>
                  <a:pt x="2020178" y="1349446"/>
                </a:lnTo>
                <a:lnTo>
                  <a:pt x="2018467" y="1317681"/>
                </a:lnTo>
                <a:lnTo>
                  <a:pt x="2049011" y="1292920"/>
                </a:lnTo>
                <a:lnTo>
                  <a:pt x="2055119" y="1227517"/>
                </a:lnTo>
                <a:lnTo>
                  <a:pt x="2010485" y="1227517"/>
                </a:lnTo>
                <a:lnTo>
                  <a:pt x="2004702" y="1273861"/>
                </a:lnTo>
                <a:lnTo>
                  <a:pt x="1961535" y="1273861"/>
                </a:lnTo>
                <a:lnTo>
                  <a:pt x="1955182" y="1227517"/>
                </a:lnTo>
                <a:lnTo>
                  <a:pt x="1930584" y="1227517"/>
                </a:lnTo>
                <a:lnTo>
                  <a:pt x="1905905" y="1227517"/>
                </a:lnTo>
                <a:lnTo>
                  <a:pt x="1899552" y="1273861"/>
                </a:lnTo>
                <a:lnTo>
                  <a:pt x="1856384" y="1273861"/>
                </a:lnTo>
                <a:lnTo>
                  <a:pt x="1850601" y="1227517"/>
                </a:lnTo>
                <a:lnTo>
                  <a:pt x="1805967" y="1227517"/>
                </a:lnTo>
                <a:lnTo>
                  <a:pt x="1812076" y="1292920"/>
                </a:lnTo>
                <a:lnTo>
                  <a:pt x="1842619" y="1317681"/>
                </a:lnTo>
                <a:lnTo>
                  <a:pt x="1840827" y="1349446"/>
                </a:lnTo>
                <a:lnTo>
                  <a:pt x="1840664" y="1349446"/>
                </a:lnTo>
                <a:cubicBezTo>
                  <a:pt x="1840664" y="1382514"/>
                  <a:pt x="1808899" y="1389030"/>
                  <a:pt x="1808899" y="1389030"/>
                </a:cubicBezTo>
                <a:lnTo>
                  <a:pt x="1808899" y="1425438"/>
                </a:lnTo>
                <a:lnTo>
                  <a:pt x="1833578" y="1425438"/>
                </a:lnTo>
                <a:cubicBezTo>
                  <a:pt x="1832519" y="1548263"/>
                  <a:pt x="1771514" y="1725821"/>
                  <a:pt x="1771514" y="1859153"/>
                </a:cubicBezTo>
                <a:lnTo>
                  <a:pt x="1930584" y="1859153"/>
                </a:lnTo>
                <a:lnTo>
                  <a:pt x="2089654" y="1859153"/>
                </a:lnTo>
                <a:cubicBezTo>
                  <a:pt x="2089491" y="1725740"/>
                  <a:pt x="2028486" y="1548263"/>
                  <a:pt x="2027427" y="1425438"/>
                </a:cubicBezTo>
                <a:moveTo>
                  <a:pt x="2029626" y="1184838"/>
                </a:moveTo>
                <a:lnTo>
                  <a:pt x="2029626" y="1163498"/>
                </a:lnTo>
                <a:cubicBezTo>
                  <a:pt x="2029626" y="1102248"/>
                  <a:pt x="1984584" y="1063967"/>
                  <a:pt x="1930421" y="1063967"/>
                </a:cubicBezTo>
                <a:cubicBezTo>
                  <a:pt x="1876257" y="1063967"/>
                  <a:pt x="1831216" y="1102248"/>
                  <a:pt x="1831216" y="1163498"/>
                </a:cubicBezTo>
                <a:lnTo>
                  <a:pt x="1831216" y="1184838"/>
                </a:lnTo>
                <a:lnTo>
                  <a:pt x="2029626" y="1184838"/>
                </a:lnTo>
                <a:close/>
                <a:moveTo>
                  <a:pt x="1030899" y="1425438"/>
                </a:moveTo>
                <a:lnTo>
                  <a:pt x="1055578" y="1425438"/>
                </a:lnTo>
                <a:lnTo>
                  <a:pt x="1055578" y="1389030"/>
                </a:lnTo>
                <a:cubicBezTo>
                  <a:pt x="1055578" y="1389030"/>
                  <a:pt x="1023813" y="1382514"/>
                  <a:pt x="1023813" y="1349446"/>
                </a:cubicBezTo>
                <a:lnTo>
                  <a:pt x="1023650" y="1349446"/>
                </a:lnTo>
                <a:lnTo>
                  <a:pt x="1021858" y="1317681"/>
                </a:lnTo>
                <a:lnTo>
                  <a:pt x="1052402" y="1292920"/>
                </a:lnTo>
                <a:lnTo>
                  <a:pt x="1058510" y="1227517"/>
                </a:lnTo>
                <a:lnTo>
                  <a:pt x="1013876" y="1227517"/>
                </a:lnTo>
                <a:lnTo>
                  <a:pt x="1008093" y="1273861"/>
                </a:lnTo>
                <a:lnTo>
                  <a:pt x="964925" y="1273861"/>
                </a:lnTo>
                <a:lnTo>
                  <a:pt x="958572" y="1227517"/>
                </a:lnTo>
                <a:lnTo>
                  <a:pt x="933893" y="1227517"/>
                </a:lnTo>
                <a:lnTo>
                  <a:pt x="909296" y="1227517"/>
                </a:lnTo>
                <a:lnTo>
                  <a:pt x="902943" y="1273861"/>
                </a:lnTo>
                <a:lnTo>
                  <a:pt x="859775" y="1273861"/>
                </a:lnTo>
                <a:lnTo>
                  <a:pt x="853992" y="1227517"/>
                </a:lnTo>
                <a:lnTo>
                  <a:pt x="809358" y="1227517"/>
                </a:lnTo>
                <a:lnTo>
                  <a:pt x="815385" y="1292920"/>
                </a:lnTo>
                <a:lnTo>
                  <a:pt x="845929" y="1317681"/>
                </a:lnTo>
                <a:lnTo>
                  <a:pt x="844137" y="1349446"/>
                </a:lnTo>
                <a:lnTo>
                  <a:pt x="843974" y="1349446"/>
                </a:lnTo>
                <a:cubicBezTo>
                  <a:pt x="843974" y="1382514"/>
                  <a:pt x="812209" y="1389030"/>
                  <a:pt x="812209" y="1389030"/>
                </a:cubicBezTo>
                <a:lnTo>
                  <a:pt x="812209" y="1425438"/>
                </a:lnTo>
                <a:lnTo>
                  <a:pt x="836888" y="1425438"/>
                </a:lnTo>
                <a:cubicBezTo>
                  <a:pt x="835829" y="1548263"/>
                  <a:pt x="774824" y="1725821"/>
                  <a:pt x="774824" y="1859153"/>
                </a:cubicBezTo>
                <a:lnTo>
                  <a:pt x="933812" y="1859153"/>
                </a:lnTo>
                <a:lnTo>
                  <a:pt x="1092882" y="1859153"/>
                </a:lnTo>
                <a:cubicBezTo>
                  <a:pt x="1092963" y="1725740"/>
                  <a:pt x="1031958" y="1548263"/>
                  <a:pt x="1030899" y="1425438"/>
                </a:cubicBezTo>
                <a:moveTo>
                  <a:pt x="1482289" y="622107"/>
                </a:moveTo>
                <a:cubicBezTo>
                  <a:pt x="1482289" y="594414"/>
                  <a:pt x="1459891" y="572016"/>
                  <a:pt x="1432198" y="572016"/>
                </a:cubicBezTo>
                <a:cubicBezTo>
                  <a:pt x="1404505" y="572016"/>
                  <a:pt x="1382107" y="594414"/>
                  <a:pt x="1382107" y="622107"/>
                </a:cubicBezTo>
                <a:cubicBezTo>
                  <a:pt x="1382107" y="649800"/>
                  <a:pt x="1404505" y="672198"/>
                  <a:pt x="1432198" y="672198"/>
                </a:cubicBezTo>
                <a:cubicBezTo>
                  <a:pt x="1459809" y="672198"/>
                  <a:pt x="1482289" y="649718"/>
                  <a:pt x="1482289" y="622107"/>
                </a:cubicBezTo>
                <a:moveTo>
                  <a:pt x="1636879" y="1314016"/>
                </a:moveTo>
                <a:lnTo>
                  <a:pt x="1227517" y="1314016"/>
                </a:lnTo>
                <a:lnTo>
                  <a:pt x="1227517" y="1375836"/>
                </a:lnTo>
                <a:cubicBezTo>
                  <a:pt x="1227517" y="1375836"/>
                  <a:pt x="1253010" y="1387157"/>
                  <a:pt x="1253010" y="1415501"/>
                </a:cubicBezTo>
                <a:cubicBezTo>
                  <a:pt x="1253010" y="1472189"/>
                  <a:pt x="1208865" y="1696907"/>
                  <a:pt x="1217336" y="1859072"/>
                </a:cubicBezTo>
                <a:lnTo>
                  <a:pt x="1359871" y="1859072"/>
                </a:lnTo>
                <a:lnTo>
                  <a:pt x="1370623" y="1705133"/>
                </a:lnTo>
                <a:cubicBezTo>
                  <a:pt x="1375347" y="1666282"/>
                  <a:pt x="1400351" y="1643558"/>
                  <a:pt x="1432117" y="1643558"/>
                </a:cubicBezTo>
                <a:cubicBezTo>
                  <a:pt x="1463963" y="1643558"/>
                  <a:pt x="1488886" y="1666201"/>
                  <a:pt x="1493610" y="1705133"/>
                </a:cubicBezTo>
                <a:lnTo>
                  <a:pt x="1504362" y="1859072"/>
                </a:lnTo>
                <a:lnTo>
                  <a:pt x="1646897" y="1859072"/>
                </a:lnTo>
                <a:cubicBezTo>
                  <a:pt x="1655368" y="1696907"/>
                  <a:pt x="1611223" y="1472271"/>
                  <a:pt x="1611223" y="1415501"/>
                </a:cubicBezTo>
                <a:cubicBezTo>
                  <a:pt x="1611223" y="1387157"/>
                  <a:pt x="1636716" y="1375836"/>
                  <a:pt x="1636716" y="1375836"/>
                </a:cubicBezTo>
                <a:lnTo>
                  <a:pt x="1636879" y="1314016"/>
                </a:lnTo>
                <a:moveTo>
                  <a:pt x="1033180" y="1184838"/>
                </a:moveTo>
                <a:lnTo>
                  <a:pt x="1033180" y="1163498"/>
                </a:lnTo>
                <a:cubicBezTo>
                  <a:pt x="1033180" y="1102248"/>
                  <a:pt x="988138" y="1063967"/>
                  <a:pt x="933975" y="1063967"/>
                </a:cubicBezTo>
                <a:cubicBezTo>
                  <a:pt x="879811" y="1063967"/>
                  <a:pt x="834770" y="1102248"/>
                  <a:pt x="834770" y="1163498"/>
                </a:cubicBezTo>
                <a:lnTo>
                  <a:pt x="834770" y="1184838"/>
                </a:lnTo>
                <a:lnTo>
                  <a:pt x="1033180" y="1184838"/>
                </a:lnTo>
                <a:close/>
                <a:moveTo>
                  <a:pt x="1588254" y="1265146"/>
                </a:moveTo>
                <a:cubicBezTo>
                  <a:pt x="1588254" y="1265146"/>
                  <a:pt x="1578236" y="1188340"/>
                  <a:pt x="1578236" y="1162846"/>
                </a:cubicBezTo>
                <a:cubicBezTo>
                  <a:pt x="1578236" y="1126032"/>
                  <a:pt x="1613585" y="1111860"/>
                  <a:pt x="1613585" y="1111860"/>
                </a:cubicBezTo>
                <a:lnTo>
                  <a:pt x="1617983" y="1029840"/>
                </a:lnTo>
                <a:lnTo>
                  <a:pt x="1550950" y="1029840"/>
                </a:lnTo>
                <a:lnTo>
                  <a:pt x="1544027" y="1081316"/>
                </a:lnTo>
                <a:lnTo>
                  <a:pt x="1484814" y="1081316"/>
                </a:lnTo>
                <a:lnTo>
                  <a:pt x="1477972" y="1029840"/>
                </a:lnTo>
                <a:lnTo>
                  <a:pt x="1386505" y="1029840"/>
                </a:lnTo>
                <a:lnTo>
                  <a:pt x="1379663" y="1081316"/>
                </a:lnTo>
                <a:lnTo>
                  <a:pt x="1320450" y="1081316"/>
                </a:lnTo>
                <a:lnTo>
                  <a:pt x="1313608" y="1029840"/>
                </a:lnTo>
                <a:lnTo>
                  <a:pt x="1246494" y="1029840"/>
                </a:lnTo>
                <a:lnTo>
                  <a:pt x="1250893" y="1111860"/>
                </a:lnTo>
                <a:cubicBezTo>
                  <a:pt x="1250893" y="1111860"/>
                  <a:pt x="1286241" y="1126032"/>
                  <a:pt x="1286241" y="1162846"/>
                </a:cubicBezTo>
                <a:cubicBezTo>
                  <a:pt x="1286241" y="1188340"/>
                  <a:pt x="1276223" y="1265146"/>
                  <a:pt x="1276223" y="1265146"/>
                </a:cubicBezTo>
                <a:lnTo>
                  <a:pt x="1588254" y="1265146"/>
                </a:lnTo>
                <a:close/>
                <a:moveTo>
                  <a:pt x="1795705" y="720009"/>
                </a:moveTo>
                <a:cubicBezTo>
                  <a:pt x="1768500" y="718543"/>
                  <a:pt x="1743577" y="728153"/>
                  <a:pt x="1724925" y="744688"/>
                </a:cubicBezTo>
                <a:cubicBezTo>
                  <a:pt x="1723622" y="745828"/>
                  <a:pt x="1724762" y="747945"/>
                  <a:pt x="1726473" y="747376"/>
                </a:cubicBezTo>
                <a:cubicBezTo>
                  <a:pt x="1738120" y="744036"/>
                  <a:pt x="1750908" y="743466"/>
                  <a:pt x="1764184" y="746642"/>
                </a:cubicBezTo>
                <a:cubicBezTo>
                  <a:pt x="1792284" y="753403"/>
                  <a:pt x="1814275" y="776941"/>
                  <a:pt x="1818917" y="805448"/>
                </a:cubicBezTo>
                <a:cubicBezTo>
                  <a:pt x="1826411" y="851386"/>
                  <a:pt x="1791143" y="891133"/>
                  <a:pt x="1746591" y="891133"/>
                </a:cubicBezTo>
                <a:cubicBezTo>
                  <a:pt x="1739586" y="891133"/>
                  <a:pt x="1732826" y="890155"/>
                  <a:pt x="1726392" y="888282"/>
                </a:cubicBezTo>
                <a:cubicBezTo>
                  <a:pt x="1724762" y="887793"/>
                  <a:pt x="1723704" y="889911"/>
                  <a:pt x="1724925" y="891051"/>
                </a:cubicBezTo>
                <a:cubicBezTo>
                  <a:pt x="1742274" y="906527"/>
                  <a:pt x="1765080" y="915893"/>
                  <a:pt x="1790085" y="915893"/>
                </a:cubicBezTo>
                <a:cubicBezTo>
                  <a:pt x="1845796" y="915893"/>
                  <a:pt x="1890593" y="869467"/>
                  <a:pt x="1887986" y="813186"/>
                </a:cubicBezTo>
                <a:cubicBezTo>
                  <a:pt x="1885787" y="763665"/>
                  <a:pt x="1845225" y="722778"/>
                  <a:pt x="1795705" y="720009"/>
                </a:cubicBezTo>
                <a:moveTo>
                  <a:pt x="1583041" y="967450"/>
                </a:moveTo>
                <a:lnTo>
                  <a:pt x="1583041" y="981948"/>
                </a:lnTo>
                <a:lnTo>
                  <a:pt x="1281273" y="981948"/>
                </a:lnTo>
                <a:lnTo>
                  <a:pt x="1281273" y="967450"/>
                </a:lnTo>
                <a:cubicBezTo>
                  <a:pt x="1281273" y="932509"/>
                  <a:pt x="1432198" y="702416"/>
                  <a:pt x="1432198" y="702416"/>
                </a:cubicBezTo>
                <a:cubicBezTo>
                  <a:pt x="1432198" y="702416"/>
                  <a:pt x="1583041" y="932509"/>
                  <a:pt x="1583041" y="967450"/>
                </a:cubicBezTo>
                <a:close/>
              </a:path>
            </a:pathLst>
          </a:custGeom>
          <a:solidFill>
            <a:schemeClr val="bg1"/>
          </a:solidFill>
          <a:ln w="8132" cap="flat">
            <a:noFill/>
            <a:prstDash val="solid"/>
            <a:miter/>
          </a:ln>
        </p:spPr>
        <p:txBody>
          <a:bodyPr rtlCol="0" anchor="ctr"/>
          <a:lstStyle/>
          <a:p>
            <a:endParaRPr lang="da-DK" dirty="0"/>
          </a:p>
        </p:txBody>
      </p:sp>
      <p:sp>
        <p:nvSpPr>
          <p:cNvPr id="18" name="Title 1">
            <a:extLst>
              <a:ext uri="{FF2B5EF4-FFF2-40B4-BE49-F238E27FC236}">
                <a16:creationId xmlns:a16="http://schemas.microsoft.com/office/drawing/2014/main" id="{154B70EE-0C00-41A0-80F0-917877BF5A71}"/>
              </a:ext>
            </a:extLst>
          </p:cNvPr>
          <p:cNvSpPr>
            <a:spLocks noGrp="1"/>
          </p:cNvSpPr>
          <p:nvPr>
            <p:ph type="ctrTitle" hasCustomPrompt="1"/>
          </p:nvPr>
        </p:nvSpPr>
        <p:spPr>
          <a:xfrm>
            <a:off x="710842" y="1021080"/>
            <a:ext cx="10752001" cy="3634676"/>
          </a:xfrm>
        </p:spPr>
        <p:txBody>
          <a:bodyPr anchor="b" anchorCtr="0">
            <a:normAutofit/>
          </a:bodyPr>
          <a:lstStyle>
            <a:lvl1pPr algn="l">
              <a:defRPr sz="13000">
                <a:solidFill>
                  <a:schemeClr val="bg2"/>
                </a:solidFill>
              </a:defRPr>
            </a:lvl1pPr>
          </a:lstStyle>
          <a:p>
            <a:r>
              <a:rPr lang="da-DK" dirty="0"/>
              <a:t>Indsæt titel</a:t>
            </a:r>
          </a:p>
        </p:txBody>
      </p:sp>
      <p:sp>
        <p:nvSpPr>
          <p:cNvPr id="17" name="Subtitle 2">
            <a:extLst>
              <a:ext uri="{FF2B5EF4-FFF2-40B4-BE49-F238E27FC236}">
                <a16:creationId xmlns:a16="http://schemas.microsoft.com/office/drawing/2014/main" id="{920A2E9F-A570-4C30-B6F7-A8E2727CF6E6}"/>
              </a:ext>
            </a:extLst>
          </p:cNvPr>
          <p:cNvSpPr>
            <a:spLocks noGrp="1"/>
          </p:cNvSpPr>
          <p:nvPr>
            <p:ph type="subTitle" idx="1" hasCustomPrompt="1"/>
          </p:nvPr>
        </p:nvSpPr>
        <p:spPr>
          <a:xfrm>
            <a:off x="4423999" y="5327667"/>
            <a:ext cx="4097591" cy="810331"/>
          </a:xfrm>
        </p:spPr>
        <p:txBody>
          <a:bodyPr>
            <a:normAutofit/>
          </a:bodyPr>
          <a:lstStyle>
            <a:lvl1pPr marL="0" indent="0" algn="l">
              <a:spcBef>
                <a:spcPts val="0"/>
              </a:spcBef>
              <a:spcAft>
                <a:spcPts val="0"/>
              </a:spcAft>
              <a:buFont typeface="Arial" panose="020B0604020202020204" pitchFamily="34" charset="0"/>
              <a:buChar char="​"/>
              <a:defRPr sz="2500" b="1">
                <a:solidFill>
                  <a:schemeClr val="bg2"/>
                </a:solidFill>
                <a:latin typeface="KBH" panose="00000500000000000000" pitchFamily="2" charset="0"/>
              </a:defRPr>
            </a:lvl1pPr>
            <a:lvl2pPr marL="0" indent="0" algn="l">
              <a:buFont typeface="Arial" panose="020B0604020202020204" pitchFamily="34" charset="0"/>
              <a:buChar char="​"/>
              <a:defRPr sz="2000" b="1">
                <a:latin typeface="KBH Tekst" panose="00000500000000000000" pitchFamily="2" charset="0"/>
              </a:defRPr>
            </a:lvl2pPr>
            <a:lvl3pPr marL="0" indent="0" algn="l">
              <a:buFont typeface="Arial" panose="020B0604020202020204" pitchFamily="34" charset="0"/>
              <a:buChar char="​"/>
              <a:defRPr sz="2000" b="1">
                <a:latin typeface="KBH Tekst" panose="00000500000000000000" pitchFamily="2" charset="0"/>
              </a:defRPr>
            </a:lvl3pPr>
            <a:lvl4pPr marL="0" indent="0" algn="l">
              <a:buFont typeface="Arial" panose="020B0604020202020204" pitchFamily="34" charset="0"/>
              <a:buChar char="​"/>
              <a:defRPr sz="2000" b="1">
                <a:latin typeface="KBH Tekst" panose="00000500000000000000" pitchFamily="2" charset="0"/>
              </a:defRPr>
            </a:lvl4pPr>
            <a:lvl5pPr marL="0" indent="0" algn="l">
              <a:buFont typeface="Arial" panose="020B0604020202020204" pitchFamily="34" charset="0"/>
              <a:buChar char="​"/>
              <a:defRPr sz="2000" b="1">
                <a:latin typeface="KBH Tekst" panose="00000500000000000000" pitchFamily="2" charset="0"/>
              </a:defRPr>
            </a:lvl5pPr>
            <a:lvl6pPr marL="0" indent="0" algn="l">
              <a:buFont typeface="Arial" panose="020B0604020202020204" pitchFamily="34" charset="0"/>
              <a:buChar char="​"/>
              <a:defRPr sz="2000" b="1">
                <a:latin typeface="KBH Tekst" panose="00000500000000000000" pitchFamily="2" charset="0"/>
              </a:defRPr>
            </a:lvl6pPr>
            <a:lvl7pPr marL="0" indent="0" algn="l">
              <a:buFont typeface="Arial" panose="020B0604020202020204" pitchFamily="34" charset="0"/>
              <a:buChar char="​"/>
              <a:defRPr sz="2000" b="1">
                <a:latin typeface="KBH Tekst" panose="00000500000000000000" pitchFamily="2" charset="0"/>
              </a:defRPr>
            </a:lvl7pPr>
            <a:lvl8pPr marL="0" indent="0" algn="l">
              <a:buFont typeface="Arial" panose="020B0604020202020204" pitchFamily="34" charset="0"/>
              <a:buChar char="​"/>
              <a:defRPr sz="2000" b="1">
                <a:latin typeface="KBH Tekst" panose="00000500000000000000" pitchFamily="2" charset="0"/>
              </a:defRPr>
            </a:lvl8pPr>
            <a:lvl9pPr marL="0" indent="0" algn="l">
              <a:buFont typeface="Arial" panose="020B0604020202020204" pitchFamily="34" charset="0"/>
              <a:buChar char="​"/>
              <a:defRPr sz="2000" b="1">
                <a:latin typeface="KBH Tekst" panose="00000500000000000000" pitchFamily="2" charset="0"/>
              </a:defRPr>
            </a:lvl9pPr>
          </a:lstStyle>
          <a:p>
            <a:r>
              <a:rPr lang="da-DK" dirty="0"/>
              <a:t>Undertitel eller oplægsholder (hvis ingen undertitel)</a:t>
            </a:r>
          </a:p>
        </p:txBody>
      </p:sp>
      <p:sp>
        <p:nvSpPr>
          <p:cNvPr id="22" name="Text Placeholder 7">
            <a:extLst>
              <a:ext uri="{FF2B5EF4-FFF2-40B4-BE49-F238E27FC236}">
                <a16:creationId xmlns:a16="http://schemas.microsoft.com/office/drawing/2014/main" id="{484A3C88-2876-4F34-98F7-299B17A8C2D4}"/>
              </a:ext>
            </a:extLst>
          </p:cNvPr>
          <p:cNvSpPr>
            <a:spLocks noGrp="1"/>
          </p:cNvSpPr>
          <p:nvPr>
            <p:ph type="body" sz="quarter" idx="17" hasCustomPrompt="1"/>
          </p:nvPr>
        </p:nvSpPr>
        <p:spPr>
          <a:xfrm>
            <a:off x="724878" y="310326"/>
            <a:ext cx="3419553" cy="180000"/>
          </a:xfrm>
        </p:spPr>
        <p:txBody>
          <a:bodyPr anchor="b" anchorCtr="0"/>
          <a:lstStyle>
            <a:lvl1pPr marL="0" indent="0">
              <a:spcAft>
                <a:spcPts val="0"/>
              </a:spcAft>
              <a:buNone/>
              <a:defRPr sz="1000">
                <a:solidFill>
                  <a:schemeClr val="bg1"/>
                </a:solidFill>
                <a:latin typeface="KBH Tekst" panose="00000500000000000000" pitchFamily="2" charset="0"/>
              </a:defRPr>
            </a:lvl1pPr>
            <a:lvl2pPr marL="0" indent="0">
              <a:spcAft>
                <a:spcPts val="0"/>
              </a:spcAft>
              <a:buNone/>
              <a:defRPr sz="1000">
                <a:solidFill>
                  <a:schemeClr val="tx1"/>
                </a:solidFill>
                <a:latin typeface="KBH Tekst" panose="00000500000000000000" pitchFamily="2" charset="0"/>
              </a:defRPr>
            </a:lvl2pPr>
            <a:lvl3pPr marL="0" indent="0">
              <a:spcAft>
                <a:spcPts val="0"/>
              </a:spcAft>
              <a:buNone/>
              <a:defRPr sz="1000">
                <a:solidFill>
                  <a:schemeClr val="tx1"/>
                </a:solidFill>
                <a:latin typeface="KBH Tekst" panose="00000500000000000000" pitchFamily="2" charset="0"/>
              </a:defRPr>
            </a:lvl3pPr>
            <a:lvl4pPr marL="0" indent="0">
              <a:spcAft>
                <a:spcPts val="0"/>
              </a:spcAft>
              <a:buNone/>
              <a:defRPr sz="1000">
                <a:solidFill>
                  <a:schemeClr val="tx1"/>
                </a:solidFill>
                <a:latin typeface="KBH Tekst" panose="00000500000000000000" pitchFamily="2" charset="0"/>
              </a:defRPr>
            </a:lvl4pPr>
            <a:lvl5pPr marL="0" indent="0">
              <a:spcAft>
                <a:spcPts val="0"/>
              </a:spcAft>
              <a:buNone/>
              <a:defRPr sz="1000">
                <a:solidFill>
                  <a:schemeClr val="tx1"/>
                </a:solidFill>
                <a:latin typeface="KBH Tekst" panose="00000500000000000000" pitchFamily="2" charset="0"/>
              </a:defRPr>
            </a:lvl5pPr>
          </a:lstStyle>
          <a:p>
            <a:pPr lvl="0"/>
            <a:r>
              <a:rPr lang="da-DK" dirty="0"/>
              <a:t>Klik for at tilføje dato </a:t>
            </a:r>
            <a:r>
              <a:rPr lang="da-DK" dirty="0" err="1"/>
              <a:t>dd</a:t>
            </a:r>
            <a:r>
              <a:rPr lang="da-DK" dirty="0"/>
              <a:t>. </a:t>
            </a:r>
            <a:r>
              <a:rPr lang="da-DK" dirty="0" err="1"/>
              <a:t>mmmm</a:t>
            </a:r>
            <a:r>
              <a:rPr lang="da-DK" dirty="0"/>
              <a:t> </a:t>
            </a:r>
            <a:r>
              <a:rPr lang="da-DK" dirty="0" err="1"/>
              <a:t>åååå</a:t>
            </a:r>
            <a:endParaRPr lang="da-DK" dirty="0"/>
          </a:p>
        </p:txBody>
      </p:sp>
      <p:sp>
        <p:nvSpPr>
          <p:cNvPr id="23" name="Text Placeholder 9">
            <a:extLst>
              <a:ext uri="{FF2B5EF4-FFF2-40B4-BE49-F238E27FC236}">
                <a16:creationId xmlns:a16="http://schemas.microsoft.com/office/drawing/2014/main" id="{2667C43F-58F4-43CC-86BE-580C713B8815}"/>
              </a:ext>
            </a:extLst>
          </p:cNvPr>
          <p:cNvSpPr>
            <a:spLocks noGrp="1"/>
          </p:cNvSpPr>
          <p:nvPr>
            <p:ph type="body" sz="quarter" idx="18" hasCustomPrompt="1"/>
          </p:nvPr>
        </p:nvSpPr>
        <p:spPr>
          <a:xfrm>
            <a:off x="4423998" y="310326"/>
            <a:ext cx="4097592" cy="180000"/>
          </a:xfrm>
        </p:spPr>
        <p:txBody>
          <a:bodyPr anchor="b" anchorCtr="0"/>
          <a:lstStyle>
            <a:lvl1pPr marL="0" indent="0">
              <a:spcAft>
                <a:spcPts val="0"/>
              </a:spcAft>
              <a:buNone/>
              <a:defRPr sz="1000">
                <a:solidFill>
                  <a:schemeClr val="bg1"/>
                </a:solidFill>
                <a:latin typeface="KBH Tekst" panose="00000500000000000000" pitchFamily="2" charset="0"/>
              </a:defRPr>
            </a:lvl1pPr>
            <a:lvl2pPr marL="0" indent="0">
              <a:spcAft>
                <a:spcPts val="0"/>
              </a:spcAft>
              <a:buNone/>
              <a:defRPr sz="1000">
                <a:solidFill>
                  <a:schemeClr val="tx1"/>
                </a:solidFill>
                <a:latin typeface="KBH Tekst" panose="00000500000000000000" pitchFamily="2" charset="0"/>
              </a:defRPr>
            </a:lvl2pPr>
            <a:lvl3pPr marL="0" indent="0">
              <a:spcAft>
                <a:spcPts val="0"/>
              </a:spcAft>
              <a:buNone/>
              <a:defRPr sz="1000">
                <a:solidFill>
                  <a:schemeClr val="tx1"/>
                </a:solidFill>
                <a:latin typeface="KBH Tekst" panose="00000500000000000000" pitchFamily="2" charset="0"/>
              </a:defRPr>
            </a:lvl3pPr>
            <a:lvl4pPr marL="0" indent="0">
              <a:spcAft>
                <a:spcPts val="0"/>
              </a:spcAft>
              <a:buNone/>
              <a:defRPr sz="1000">
                <a:solidFill>
                  <a:schemeClr val="tx1"/>
                </a:solidFill>
                <a:latin typeface="KBH Tekst" panose="00000500000000000000" pitchFamily="2" charset="0"/>
              </a:defRPr>
            </a:lvl4pPr>
            <a:lvl5pPr marL="0" indent="0">
              <a:spcAft>
                <a:spcPts val="0"/>
              </a:spcAft>
              <a:buNone/>
              <a:defRPr sz="1000">
                <a:solidFill>
                  <a:schemeClr val="tx1"/>
                </a:solidFill>
                <a:latin typeface="KBH Tekst" panose="00000500000000000000" pitchFamily="2" charset="0"/>
              </a:defRPr>
            </a:lvl5pPr>
          </a:lstStyle>
          <a:p>
            <a:pPr lvl="0"/>
            <a:r>
              <a:rPr lang="da-DK" dirty="0"/>
              <a:t>Klik for at tilføje oplægsholder / enhed</a:t>
            </a:r>
          </a:p>
        </p:txBody>
      </p:sp>
      <p:sp>
        <p:nvSpPr>
          <p:cNvPr id="24" name="Text Placeholder 17">
            <a:extLst>
              <a:ext uri="{FF2B5EF4-FFF2-40B4-BE49-F238E27FC236}">
                <a16:creationId xmlns:a16="http://schemas.microsoft.com/office/drawing/2014/main" id="{0F5851E0-A91D-4F64-8680-E5A25AAD33BA}"/>
              </a:ext>
            </a:extLst>
          </p:cNvPr>
          <p:cNvSpPr>
            <a:spLocks noGrp="1"/>
          </p:cNvSpPr>
          <p:nvPr>
            <p:ph type="body" sz="quarter" idx="19" hasCustomPrompt="1"/>
          </p:nvPr>
        </p:nvSpPr>
        <p:spPr>
          <a:xfrm>
            <a:off x="4423998" y="531101"/>
            <a:ext cx="4097592" cy="180000"/>
          </a:xfrm>
        </p:spPr>
        <p:txBody>
          <a:bodyPr anchor="t" anchorCtr="0"/>
          <a:lstStyle>
            <a:lvl1pPr marL="0" indent="0">
              <a:spcAft>
                <a:spcPts val="0"/>
              </a:spcAft>
              <a:buNone/>
              <a:defRPr sz="1000">
                <a:solidFill>
                  <a:schemeClr val="bg1"/>
                </a:solidFill>
                <a:latin typeface="KBH Tekst" panose="00000500000000000000" pitchFamily="2" charset="0"/>
              </a:defRPr>
            </a:lvl1pPr>
            <a:lvl2pPr marL="0" indent="0">
              <a:spcAft>
                <a:spcPts val="0"/>
              </a:spcAft>
              <a:buNone/>
              <a:defRPr sz="1000">
                <a:latin typeface="KBH Tekst" panose="00000500000000000000" pitchFamily="2" charset="0"/>
              </a:defRPr>
            </a:lvl2pPr>
            <a:lvl3pPr marL="0" indent="0">
              <a:spcAft>
                <a:spcPts val="0"/>
              </a:spcAft>
              <a:buNone/>
              <a:defRPr sz="1000">
                <a:latin typeface="KBH Tekst" panose="00000500000000000000" pitchFamily="2" charset="0"/>
              </a:defRPr>
            </a:lvl3pPr>
            <a:lvl4pPr marL="0" indent="0">
              <a:spcAft>
                <a:spcPts val="0"/>
              </a:spcAft>
              <a:buNone/>
              <a:defRPr sz="1000">
                <a:latin typeface="KBH Tekst" panose="00000500000000000000" pitchFamily="2" charset="0"/>
              </a:defRPr>
            </a:lvl4pPr>
            <a:lvl5pPr marL="0" indent="0">
              <a:spcAft>
                <a:spcPts val="0"/>
              </a:spcAft>
              <a:buNone/>
              <a:defRPr sz="1000">
                <a:latin typeface="KBH Tekst" panose="00000500000000000000" pitchFamily="2" charset="0"/>
              </a:defRPr>
            </a:lvl5pPr>
          </a:lstStyle>
          <a:p>
            <a:pPr lvl="0"/>
            <a:r>
              <a:rPr lang="da-DK" dirty="0"/>
              <a:t>Klik for at tilføje forvaltningsnavn</a:t>
            </a:r>
          </a:p>
        </p:txBody>
      </p:sp>
      <p:sp>
        <p:nvSpPr>
          <p:cNvPr id="12" name="Date_GeneralDate">
            <a:extLst>
              <a:ext uri="{FF2B5EF4-FFF2-40B4-BE49-F238E27FC236}">
                <a16:creationId xmlns:a16="http://schemas.microsoft.com/office/drawing/2014/main" id="{9F675B9B-6B60-40BB-A625-D8A4968CE8BB}"/>
              </a:ext>
            </a:extLst>
          </p:cNvPr>
          <p:cNvSpPr>
            <a:spLocks noGrp="1"/>
          </p:cNvSpPr>
          <p:nvPr>
            <p:ph type="dt" sz="half" idx="10"/>
          </p:nvPr>
        </p:nvSpPr>
        <p:spPr>
          <a:xfrm>
            <a:off x="0" y="6912000"/>
            <a:ext cx="0" cy="0"/>
          </a:xfrm>
        </p:spPr>
        <p:txBody>
          <a:bodyPr/>
          <a:lstStyle>
            <a:lvl1pPr>
              <a:defRPr>
                <a:noFill/>
              </a:defRPr>
            </a:lvl1pPr>
          </a:lstStyle>
          <a:p>
            <a:endParaRPr lang="da-DK" dirty="0"/>
          </a:p>
        </p:txBody>
      </p:sp>
      <p:sp>
        <p:nvSpPr>
          <p:cNvPr id="13" name="FLD_PresentationTitle">
            <a:extLst>
              <a:ext uri="{FF2B5EF4-FFF2-40B4-BE49-F238E27FC236}">
                <a16:creationId xmlns:a16="http://schemas.microsoft.com/office/drawing/2014/main" id="{B4395921-6CE7-4AEF-AD74-151370579AF9}"/>
              </a:ext>
            </a:extLst>
          </p:cNvPr>
          <p:cNvSpPr>
            <a:spLocks noGrp="1"/>
          </p:cNvSpPr>
          <p:nvPr>
            <p:ph type="ftr" sz="quarter" idx="11"/>
          </p:nvPr>
        </p:nvSpPr>
        <p:spPr>
          <a:xfrm>
            <a:off x="0" y="6912000"/>
            <a:ext cx="0" cy="0"/>
          </a:xfrm>
        </p:spPr>
        <p:txBody>
          <a:bodyPr/>
          <a:lstStyle>
            <a:lvl1pPr>
              <a:defRPr>
                <a:noFill/>
              </a:defRPr>
            </a:lvl1pPr>
          </a:lstStyle>
          <a:p>
            <a:r>
              <a:rPr lang="da-DK" dirty="0"/>
              <a:t>Sidehoved</a:t>
            </a:r>
          </a:p>
        </p:txBody>
      </p:sp>
      <p:sp>
        <p:nvSpPr>
          <p:cNvPr id="14" name="Slide Number Placeholder 5">
            <a:extLst>
              <a:ext uri="{FF2B5EF4-FFF2-40B4-BE49-F238E27FC236}">
                <a16:creationId xmlns:a16="http://schemas.microsoft.com/office/drawing/2014/main" id="{0265C43A-BA01-438A-9586-5E7993AD1CD6}"/>
              </a:ext>
            </a:extLst>
          </p:cNvPr>
          <p:cNvSpPr>
            <a:spLocks noGrp="1"/>
          </p:cNvSpPr>
          <p:nvPr>
            <p:ph type="sldNum" sz="quarter" idx="12"/>
          </p:nvPr>
        </p:nvSpPr>
        <p:spPr>
          <a:xfrm>
            <a:off x="0" y="6912000"/>
            <a:ext cx="0" cy="0"/>
          </a:xfrm>
        </p:spPr>
        <p:txBody>
          <a:bodyPr/>
          <a:lstStyle>
            <a:lvl1pPr>
              <a:defRPr>
                <a:noFill/>
              </a:defRPr>
            </a:lvl1pPr>
          </a:lstStyle>
          <a:p>
            <a:fld id="{24C8C45C-947F-4981-8B3F-4F32E973C901}" type="slidenum">
              <a:rPr lang="da-DK" smtClean="0"/>
              <a:pPr/>
              <a:t>‹nr.›</a:t>
            </a:fld>
            <a:endParaRPr lang="da-DK" dirty="0"/>
          </a:p>
        </p:txBody>
      </p:sp>
    </p:spTree>
    <p:extLst>
      <p:ext uri="{BB962C8B-B14F-4D97-AF65-F5344CB8AC3E}">
        <p14:creationId xmlns:p14="http://schemas.microsoft.com/office/powerpoint/2010/main" val="87767922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UK_To tekstbokse og billede">
    <p:spTree>
      <p:nvGrpSpPr>
        <p:cNvPr id="1" name=""/>
        <p:cNvGrpSpPr/>
        <p:nvPr/>
      </p:nvGrpSpPr>
      <p:grpSpPr>
        <a:xfrm>
          <a:off x="0" y="0"/>
          <a:ext cx="0" cy="0"/>
          <a:chOff x="0" y="0"/>
          <a:chExt cx="0" cy="0"/>
        </a:xfrm>
      </p:grpSpPr>
      <p:sp>
        <p:nvSpPr>
          <p:cNvPr id="7" name="Picture Placeholder 6"/>
          <p:cNvSpPr>
            <a:spLocks noGrp="1"/>
          </p:cNvSpPr>
          <p:nvPr>
            <p:ph type="pic" sz="quarter" idx="13" hasCustomPrompt="1"/>
          </p:nvPr>
        </p:nvSpPr>
        <p:spPr>
          <a:xfrm>
            <a:off x="0" y="0"/>
            <a:ext cx="12193200" cy="6861600"/>
          </a:xfrm>
          <a:noFill/>
        </p:spPr>
        <p:txBody>
          <a:bodyPr tIns="36000" anchor="t" anchorCtr="0"/>
          <a:lstStyle>
            <a:lvl1pPr marL="0" indent="0" algn="ctr">
              <a:buNone/>
              <a:defRPr sz="1600"/>
            </a:lvl1pPr>
          </a:lstStyle>
          <a:p>
            <a:r>
              <a:rPr lang="da-DK" dirty="0"/>
              <a:t>Klik her og indsæt baggrundsbillede, via fanen Indsæt, Billeder</a:t>
            </a:r>
          </a:p>
        </p:txBody>
      </p:sp>
      <p:sp>
        <p:nvSpPr>
          <p:cNvPr id="4" name="Text Placeholder 3">
            <a:extLst>
              <a:ext uri="{FF2B5EF4-FFF2-40B4-BE49-F238E27FC236}">
                <a16:creationId xmlns:a16="http://schemas.microsoft.com/office/drawing/2014/main" id="{89DBA786-081A-49F3-8117-122AE3631193}"/>
              </a:ext>
            </a:extLst>
          </p:cNvPr>
          <p:cNvSpPr>
            <a:spLocks noGrp="1"/>
          </p:cNvSpPr>
          <p:nvPr>
            <p:ph type="body" sz="quarter" idx="14" hasCustomPrompt="1"/>
          </p:nvPr>
        </p:nvSpPr>
        <p:spPr>
          <a:xfrm>
            <a:off x="4419114" y="719999"/>
            <a:ext cx="3346444" cy="5418000"/>
          </a:xfrm>
          <a:solidFill>
            <a:schemeClr val="bg1"/>
          </a:solidFill>
        </p:spPr>
        <p:txBody>
          <a:bodyPr lIns="360000" tIns="342000" rIns="360000" bIns="342000"/>
          <a:lstStyle>
            <a:lvl1pPr>
              <a:defRPr/>
            </a:lvl1pPr>
          </a:lstStyle>
          <a:p>
            <a:pPr lvl="0"/>
            <a:r>
              <a:rPr lang="da-DK" dirty="0"/>
              <a:t>Brug TAB og </a:t>
            </a:r>
            <a:r>
              <a:rPr lang="da-DK" dirty="0" err="1"/>
              <a:t>Shift+TAB</a:t>
            </a:r>
            <a:r>
              <a:rPr lang="da-DK" dirty="0"/>
              <a:t> til at skifte tekst- og bulletniveau. Stå på ny linje inden du trykker på TAB. </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sp>
        <p:nvSpPr>
          <p:cNvPr id="6" name="Text Placeholder 5">
            <a:extLst>
              <a:ext uri="{FF2B5EF4-FFF2-40B4-BE49-F238E27FC236}">
                <a16:creationId xmlns:a16="http://schemas.microsoft.com/office/drawing/2014/main" id="{57DC5362-52A5-4FC5-A4EF-20A7DA7FD426}"/>
              </a:ext>
            </a:extLst>
          </p:cNvPr>
          <p:cNvSpPr>
            <a:spLocks noGrp="1"/>
          </p:cNvSpPr>
          <p:nvPr>
            <p:ph type="body" sz="quarter" idx="15" hasCustomPrompt="1"/>
          </p:nvPr>
        </p:nvSpPr>
        <p:spPr>
          <a:xfrm>
            <a:off x="8125558" y="720000"/>
            <a:ext cx="3346444" cy="5418000"/>
          </a:xfrm>
          <a:solidFill>
            <a:schemeClr val="bg1"/>
          </a:solidFill>
        </p:spPr>
        <p:txBody>
          <a:bodyPr lIns="360000" tIns="342000" rIns="360000" bIns="342000"/>
          <a:lstStyle>
            <a:lvl1pPr>
              <a:defRPr/>
            </a:lvl1pPr>
          </a:lstStyle>
          <a:p>
            <a:pPr lvl="0"/>
            <a:r>
              <a:rPr lang="da-DK" dirty="0"/>
              <a:t>Klik for at tilføje tekst</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sp>
        <p:nvSpPr>
          <p:cNvPr id="9" name="Date_GeneralDate"/>
          <p:cNvSpPr>
            <a:spLocks noGrp="1"/>
          </p:cNvSpPr>
          <p:nvPr>
            <p:ph type="dt" sz="half" idx="10"/>
          </p:nvPr>
        </p:nvSpPr>
        <p:spPr>
          <a:xfrm>
            <a:off x="0" y="6912000"/>
            <a:ext cx="0" cy="0"/>
          </a:xfrm>
        </p:spPr>
        <p:txBody>
          <a:bodyPr/>
          <a:lstStyle>
            <a:lvl1pPr>
              <a:defRPr sz="100">
                <a:noFill/>
              </a:defRPr>
            </a:lvl1pPr>
          </a:lstStyle>
          <a:p>
            <a:endParaRPr lang="da-DK" dirty="0"/>
          </a:p>
        </p:txBody>
      </p:sp>
      <p:sp>
        <p:nvSpPr>
          <p:cNvPr id="10" name="FLD_PresentationTitle"/>
          <p:cNvSpPr>
            <a:spLocks noGrp="1"/>
          </p:cNvSpPr>
          <p:nvPr>
            <p:ph type="ftr" sz="quarter" idx="11"/>
          </p:nvPr>
        </p:nvSpPr>
        <p:spPr>
          <a:xfrm>
            <a:off x="0" y="6912000"/>
            <a:ext cx="0" cy="0"/>
          </a:xfrm>
        </p:spPr>
        <p:txBody>
          <a:bodyPr/>
          <a:lstStyle>
            <a:lvl1pPr>
              <a:defRPr sz="100">
                <a:noFill/>
              </a:defRPr>
            </a:lvl1pPr>
          </a:lstStyle>
          <a:p>
            <a:r>
              <a:rPr lang="da-DK" dirty="0"/>
              <a:t>Sidehoved</a:t>
            </a:r>
          </a:p>
        </p:txBody>
      </p:sp>
      <p:sp>
        <p:nvSpPr>
          <p:cNvPr id="11" name="Slide Number Placeholder 5"/>
          <p:cNvSpPr>
            <a:spLocks noGrp="1"/>
          </p:cNvSpPr>
          <p:nvPr>
            <p:ph type="sldNum" sz="quarter" idx="12"/>
          </p:nvPr>
        </p:nvSpPr>
        <p:spPr>
          <a:xfrm>
            <a:off x="0" y="6912000"/>
            <a:ext cx="0" cy="0"/>
          </a:xfrm>
        </p:spPr>
        <p:txBody>
          <a:bodyPr/>
          <a:lstStyle>
            <a:lvl1pPr>
              <a:defRPr>
                <a:noFill/>
              </a:defRPr>
            </a:lvl1pPr>
          </a:lstStyle>
          <a:p>
            <a:fld id="{24C8C45C-947F-4981-8B3F-4F32E973C901}" type="slidenum">
              <a:rPr lang="da-DK" smtClean="0"/>
              <a:pPr/>
              <a:t>‹nr.›</a:t>
            </a:fld>
            <a:endParaRPr lang="da-DK" dirty="0"/>
          </a:p>
        </p:txBody>
      </p:sp>
    </p:spTree>
    <p:extLst>
      <p:ext uri="{BB962C8B-B14F-4D97-AF65-F5344CB8AC3E}">
        <p14:creationId xmlns:p14="http://schemas.microsoft.com/office/powerpoint/2010/main" val="417241319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UK_Tre tekstbokse og billede">
    <p:spTree>
      <p:nvGrpSpPr>
        <p:cNvPr id="1" name=""/>
        <p:cNvGrpSpPr/>
        <p:nvPr/>
      </p:nvGrpSpPr>
      <p:grpSpPr>
        <a:xfrm>
          <a:off x="0" y="0"/>
          <a:ext cx="0" cy="0"/>
          <a:chOff x="0" y="0"/>
          <a:chExt cx="0" cy="0"/>
        </a:xfrm>
      </p:grpSpPr>
      <p:sp>
        <p:nvSpPr>
          <p:cNvPr id="7" name="Picture Placeholder 6"/>
          <p:cNvSpPr>
            <a:spLocks noGrp="1"/>
          </p:cNvSpPr>
          <p:nvPr>
            <p:ph type="pic" sz="quarter" idx="13" hasCustomPrompt="1"/>
          </p:nvPr>
        </p:nvSpPr>
        <p:spPr>
          <a:xfrm>
            <a:off x="0" y="0"/>
            <a:ext cx="12193200" cy="6861600"/>
          </a:xfrm>
          <a:noFill/>
        </p:spPr>
        <p:txBody>
          <a:bodyPr tIns="36000" anchor="t" anchorCtr="0"/>
          <a:lstStyle>
            <a:lvl1pPr marL="0" indent="0" algn="ctr">
              <a:buNone/>
              <a:defRPr sz="1600"/>
            </a:lvl1pPr>
          </a:lstStyle>
          <a:p>
            <a:r>
              <a:rPr lang="da-DK" noProof="0" dirty="0"/>
              <a:t>Klik her og indsæt baggrundsbillede, via fanen Indsæt, Billeder</a:t>
            </a:r>
          </a:p>
        </p:txBody>
      </p:sp>
      <p:sp>
        <p:nvSpPr>
          <p:cNvPr id="4" name="Text Placeholder 3">
            <a:extLst>
              <a:ext uri="{FF2B5EF4-FFF2-40B4-BE49-F238E27FC236}">
                <a16:creationId xmlns:a16="http://schemas.microsoft.com/office/drawing/2014/main" id="{89DBA786-081A-49F3-8117-122AE3631193}"/>
              </a:ext>
            </a:extLst>
          </p:cNvPr>
          <p:cNvSpPr>
            <a:spLocks noGrp="1"/>
          </p:cNvSpPr>
          <p:nvPr>
            <p:ph type="body" sz="quarter" idx="14" hasCustomPrompt="1"/>
          </p:nvPr>
        </p:nvSpPr>
        <p:spPr>
          <a:xfrm>
            <a:off x="720000" y="2192138"/>
            <a:ext cx="3346444" cy="2534374"/>
          </a:xfrm>
          <a:solidFill>
            <a:schemeClr val="bg1"/>
          </a:solidFill>
        </p:spPr>
        <p:txBody>
          <a:bodyPr lIns="360000" tIns="342000" rIns="360000" bIns="342000"/>
          <a:lstStyle>
            <a:lvl1pPr>
              <a:defRPr/>
            </a:lvl1pPr>
          </a:lstStyle>
          <a:p>
            <a:pPr lvl="0"/>
            <a:r>
              <a:rPr lang="da-DK" dirty="0"/>
              <a:t>Brug TAB og </a:t>
            </a:r>
            <a:r>
              <a:rPr lang="da-DK" dirty="0" err="1"/>
              <a:t>Shift+TAB</a:t>
            </a:r>
            <a:r>
              <a:rPr lang="da-DK" dirty="0"/>
              <a:t> til at skifte tekst- og bulletniveau. Stå på ny linje inden du trykker på TAB. </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sp>
        <p:nvSpPr>
          <p:cNvPr id="6" name="Text Placeholder 5">
            <a:extLst>
              <a:ext uri="{FF2B5EF4-FFF2-40B4-BE49-F238E27FC236}">
                <a16:creationId xmlns:a16="http://schemas.microsoft.com/office/drawing/2014/main" id="{57DC5362-52A5-4FC5-A4EF-20A7DA7FD426}"/>
              </a:ext>
            </a:extLst>
          </p:cNvPr>
          <p:cNvSpPr>
            <a:spLocks noGrp="1"/>
          </p:cNvSpPr>
          <p:nvPr>
            <p:ph type="body" sz="quarter" idx="15" hasCustomPrompt="1"/>
          </p:nvPr>
        </p:nvSpPr>
        <p:spPr>
          <a:xfrm>
            <a:off x="4419114" y="2192138"/>
            <a:ext cx="3346444" cy="2534374"/>
          </a:xfrm>
          <a:solidFill>
            <a:schemeClr val="bg1"/>
          </a:solidFill>
        </p:spPr>
        <p:txBody>
          <a:bodyPr lIns="360000" tIns="342000" rIns="360000" bIns="342000"/>
          <a:lstStyle>
            <a:lvl1pPr>
              <a:defRPr/>
            </a:lvl1pPr>
          </a:lstStyle>
          <a:p>
            <a:pPr lvl="0"/>
            <a:r>
              <a:rPr lang="da-DK" dirty="0"/>
              <a:t>Klik for at tilføje tekst</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sp>
        <p:nvSpPr>
          <p:cNvPr id="12" name="Text Placeholder 11">
            <a:extLst>
              <a:ext uri="{FF2B5EF4-FFF2-40B4-BE49-F238E27FC236}">
                <a16:creationId xmlns:a16="http://schemas.microsoft.com/office/drawing/2014/main" id="{F48BBDC9-F22E-43C8-9794-F5F2CF1FECEA}"/>
              </a:ext>
            </a:extLst>
          </p:cNvPr>
          <p:cNvSpPr>
            <a:spLocks noGrp="1"/>
          </p:cNvSpPr>
          <p:nvPr>
            <p:ph type="body" sz="quarter" idx="16" hasCustomPrompt="1"/>
          </p:nvPr>
        </p:nvSpPr>
        <p:spPr>
          <a:xfrm>
            <a:off x="8125558" y="2192138"/>
            <a:ext cx="3346444" cy="2534374"/>
          </a:xfrm>
          <a:solidFill>
            <a:schemeClr val="bg1"/>
          </a:solidFill>
        </p:spPr>
        <p:txBody>
          <a:bodyPr lIns="360000" tIns="342000" rIns="360000" bIns="342000"/>
          <a:lstStyle>
            <a:lvl1pPr>
              <a:defRPr/>
            </a:lvl1pPr>
          </a:lstStyle>
          <a:p>
            <a:pPr lvl="0"/>
            <a:r>
              <a:rPr lang="da-DK" dirty="0"/>
              <a:t>Klik for at tilføje tekst</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sp>
        <p:nvSpPr>
          <p:cNvPr id="9" name="Date_GeneralDate"/>
          <p:cNvSpPr>
            <a:spLocks noGrp="1"/>
          </p:cNvSpPr>
          <p:nvPr>
            <p:ph type="dt" sz="half" idx="10"/>
          </p:nvPr>
        </p:nvSpPr>
        <p:spPr>
          <a:xfrm>
            <a:off x="0" y="6912000"/>
            <a:ext cx="0" cy="0"/>
          </a:xfrm>
        </p:spPr>
        <p:txBody>
          <a:bodyPr/>
          <a:lstStyle>
            <a:lvl1pPr>
              <a:defRPr sz="100">
                <a:noFill/>
              </a:defRPr>
            </a:lvl1pPr>
          </a:lstStyle>
          <a:p>
            <a:endParaRPr lang="da-DK" dirty="0"/>
          </a:p>
        </p:txBody>
      </p:sp>
      <p:sp>
        <p:nvSpPr>
          <p:cNvPr id="10" name="FLD_PresentationTitle"/>
          <p:cNvSpPr>
            <a:spLocks noGrp="1"/>
          </p:cNvSpPr>
          <p:nvPr>
            <p:ph type="ftr" sz="quarter" idx="11"/>
          </p:nvPr>
        </p:nvSpPr>
        <p:spPr>
          <a:xfrm>
            <a:off x="0" y="6912000"/>
            <a:ext cx="0" cy="0"/>
          </a:xfrm>
        </p:spPr>
        <p:txBody>
          <a:bodyPr/>
          <a:lstStyle>
            <a:lvl1pPr>
              <a:defRPr sz="100">
                <a:noFill/>
              </a:defRPr>
            </a:lvl1pPr>
          </a:lstStyle>
          <a:p>
            <a:r>
              <a:rPr lang="da-DK" dirty="0"/>
              <a:t>Sidehoved</a:t>
            </a:r>
          </a:p>
        </p:txBody>
      </p:sp>
      <p:sp>
        <p:nvSpPr>
          <p:cNvPr id="11" name="Slide Number Placeholder 5"/>
          <p:cNvSpPr>
            <a:spLocks noGrp="1"/>
          </p:cNvSpPr>
          <p:nvPr>
            <p:ph type="sldNum" sz="quarter" idx="12"/>
          </p:nvPr>
        </p:nvSpPr>
        <p:spPr>
          <a:xfrm>
            <a:off x="0" y="6912000"/>
            <a:ext cx="0" cy="0"/>
          </a:xfrm>
        </p:spPr>
        <p:txBody>
          <a:bodyPr/>
          <a:lstStyle>
            <a:lvl1pPr>
              <a:defRPr>
                <a:noFill/>
              </a:defRPr>
            </a:lvl1pPr>
          </a:lstStyle>
          <a:p>
            <a:fld id="{24C8C45C-947F-4981-8B3F-4F32E973C901}" type="slidenum">
              <a:rPr lang="da-DK" smtClean="0"/>
              <a:pPr/>
              <a:t>‹nr.›</a:t>
            </a:fld>
            <a:endParaRPr lang="da-DK" dirty="0"/>
          </a:p>
        </p:txBody>
      </p:sp>
    </p:spTree>
    <p:extLst>
      <p:ext uri="{BB962C8B-B14F-4D97-AF65-F5344CB8AC3E}">
        <p14:creationId xmlns:p14="http://schemas.microsoft.com/office/powerpoint/2010/main" val="270670408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UK_Fire tekstbokse og billede">
    <p:spTree>
      <p:nvGrpSpPr>
        <p:cNvPr id="1" name=""/>
        <p:cNvGrpSpPr/>
        <p:nvPr/>
      </p:nvGrpSpPr>
      <p:grpSpPr>
        <a:xfrm>
          <a:off x="0" y="0"/>
          <a:ext cx="0" cy="0"/>
          <a:chOff x="0" y="0"/>
          <a:chExt cx="0" cy="0"/>
        </a:xfrm>
      </p:grpSpPr>
      <p:sp>
        <p:nvSpPr>
          <p:cNvPr id="7" name="Picture Placeholder 6"/>
          <p:cNvSpPr>
            <a:spLocks noGrp="1"/>
          </p:cNvSpPr>
          <p:nvPr>
            <p:ph type="pic" sz="quarter" idx="13" hasCustomPrompt="1"/>
          </p:nvPr>
        </p:nvSpPr>
        <p:spPr>
          <a:xfrm>
            <a:off x="0" y="0"/>
            <a:ext cx="12193200" cy="6861600"/>
          </a:xfrm>
          <a:noFill/>
        </p:spPr>
        <p:txBody>
          <a:bodyPr tIns="36000" anchor="t" anchorCtr="0"/>
          <a:lstStyle>
            <a:lvl1pPr marL="0" indent="0" algn="ctr">
              <a:buNone/>
              <a:defRPr sz="1600"/>
            </a:lvl1pPr>
          </a:lstStyle>
          <a:p>
            <a:r>
              <a:rPr lang="da-DK" noProof="0" dirty="0"/>
              <a:t>Klik her og indsæt baggrundsbillede, via fanen Indsæt, Billeder</a:t>
            </a:r>
          </a:p>
        </p:txBody>
      </p:sp>
      <p:sp>
        <p:nvSpPr>
          <p:cNvPr id="4" name="Text Placeholder 3">
            <a:extLst>
              <a:ext uri="{FF2B5EF4-FFF2-40B4-BE49-F238E27FC236}">
                <a16:creationId xmlns:a16="http://schemas.microsoft.com/office/drawing/2014/main" id="{89DBA786-081A-49F3-8117-122AE3631193}"/>
              </a:ext>
            </a:extLst>
          </p:cNvPr>
          <p:cNvSpPr>
            <a:spLocks noGrp="1"/>
          </p:cNvSpPr>
          <p:nvPr>
            <p:ph type="body" sz="quarter" idx="14" hasCustomPrompt="1"/>
          </p:nvPr>
        </p:nvSpPr>
        <p:spPr>
          <a:xfrm>
            <a:off x="4419114" y="720000"/>
            <a:ext cx="3346444" cy="2534374"/>
          </a:xfrm>
          <a:solidFill>
            <a:schemeClr val="bg1"/>
          </a:solidFill>
        </p:spPr>
        <p:txBody>
          <a:bodyPr lIns="360000" tIns="342000" rIns="360000" bIns="342000"/>
          <a:lstStyle>
            <a:lvl1pPr>
              <a:defRPr/>
            </a:lvl1pPr>
          </a:lstStyle>
          <a:p>
            <a:pPr lvl="0"/>
            <a:r>
              <a:rPr lang="da-DK" dirty="0"/>
              <a:t>Brug TAB og </a:t>
            </a:r>
            <a:r>
              <a:rPr lang="da-DK" dirty="0" err="1"/>
              <a:t>Shift+TAB</a:t>
            </a:r>
            <a:r>
              <a:rPr lang="da-DK" dirty="0"/>
              <a:t> til at skifte tekst- og bulletniveau. Stå på ny linje inden du trykker på TAB. </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sp>
        <p:nvSpPr>
          <p:cNvPr id="6" name="Text Placeholder 5">
            <a:extLst>
              <a:ext uri="{FF2B5EF4-FFF2-40B4-BE49-F238E27FC236}">
                <a16:creationId xmlns:a16="http://schemas.microsoft.com/office/drawing/2014/main" id="{57DC5362-52A5-4FC5-A4EF-20A7DA7FD426}"/>
              </a:ext>
            </a:extLst>
          </p:cNvPr>
          <p:cNvSpPr>
            <a:spLocks noGrp="1"/>
          </p:cNvSpPr>
          <p:nvPr>
            <p:ph type="body" sz="quarter" idx="15" hasCustomPrompt="1"/>
          </p:nvPr>
        </p:nvSpPr>
        <p:spPr>
          <a:xfrm>
            <a:off x="4419114" y="3603626"/>
            <a:ext cx="3346444" cy="2534374"/>
          </a:xfrm>
          <a:solidFill>
            <a:schemeClr val="bg1"/>
          </a:solidFill>
        </p:spPr>
        <p:txBody>
          <a:bodyPr lIns="360000" tIns="342000" rIns="360000" bIns="342000"/>
          <a:lstStyle>
            <a:lvl1pPr>
              <a:defRPr/>
            </a:lvl1pPr>
          </a:lstStyle>
          <a:p>
            <a:pPr lvl="0"/>
            <a:r>
              <a:rPr lang="da-DK" dirty="0"/>
              <a:t>Klik for at tilføje tekst</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sp>
        <p:nvSpPr>
          <p:cNvPr id="12" name="Text Placeholder 11">
            <a:extLst>
              <a:ext uri="{FF2B5EF4-FFF2-40B4-BE49-F238E27FC236}">
                <a16:creationId xmlns:a16="http://schemas.microsoft.com/office/drawing/2014/main" id="{F48BBDC9-F22E-43C8-9794-F5F2CF1FECEA}"/>
              </a:ext>
            </a:extLst>
          </p:cNvPr>
          <p:cNvSpPr>
            <a:spLocks noGrp="1"/>
          </p:cNvSpPr>
          <p:nvPr>
            <p:ph type="body" sz="quarter" idx="16" hasCustomPrompt="1"/>
          </p:nvPr>
        </p:nvSpPr>
        <p:spPr>
          <a:xfrm>
            <a:off x="8125558" y="720000"/>
            <a:ext cx="3346444" cy="2534374"/>
          </a:xfrm>
          <a:solidFill>
            <a:schemeClr val="bg1"/>
          </a:solidFill>
        </p:spPr>
        <p:txBody>
          <a:bodyPr lIns="360000" tIns="342000" rIns="360000" bIns="342000"/>
          <a:lstStyle>
            <a:lvl1pPr>
              <a:defRPr/>
            </a:lvl1pPr>
          </a:lstStyle>
          <a:p>
            <a:pPr lvl="0"/>
            <a:r>
              <a:rPr lang="da-DK" dirty="0"/>
              <a:t>Klik for at tilføje tekst</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sp>
        <p:nvSpPr>
          <p:cNvPr id="14" name="Text Placeholder 13">
            <a:extLst>
              <a:ext uri="{FF2B5EF4-FFF2-40B4-BE49-F238E27FC236}">
                <a16:creationId xmlns:a16="http://schemas.microsoft.com/office/drawing/2014/main" id="{35BA7BD3-EF06-4551-A428-51A46E5A897E}"/>
              </a:ext>
            </a:extLst>
          </p:cNvPr>
          <p:cNvSpPr>
            <a:spLocks noGrp="1"/>
          </p:cNvSpPr>
          <p:nvPr>
            <p:ph type="body" sz="quarter" idx="17" hasCustomPrompt="1"/>
          </p:nvPr>
        </p:nvSpPr>
        <p:spPr>
          <a:xfrm>
            <a:off x="8125559" y="3603626"/>
            <a:ext cx="3346442" cy="2534374"/>
          </a:xfrm>
          <a:solidFill>
            <a:schemeClr val="bg1"/>
          </a:solidFill>
        </p:spPr>
        <p:txBody>
          <a:bodyPr lIns="360000" tIns="342000" rIns="360000" bIns="342000"/>
          <a:lstStyle>
            <a:lvl1pPr>
              <a:defRPr/>
            </a:lvl1pPr>
          </a:lstStyle>
          <a:p>
            <a:pPr lvl="0"/>
            <a:r>
              <a:rPr lang="da-DK" dirty="0"/>
              <a:t>Klik for at tilføje tekst</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sp>
        <p:nvSpPr>
          <p:cNvPr id="9" name="Date_GeneralDate"/>
          <p:cNvSpPr>
            <a:spLocks noGrp="1"/>
          </p:cNvSpPr>
          <p:nvPr>
            <p:ph type="dt" sz="half" idx="10"/>
          </p:nvPr>
        </p:nvSpPr>
        <p:spPr>
          <a:xfrm>
            <a:off x="0" y="6912000"/>
            <a:ext cx="0" cy="0"/>
          </a:xfrm>
        </p:spPr>
        <p:txBody>
          <a:bodyPr/>
          <a:lstStyle>
            <a:lvl1pPr>
              <a:defRPr sz="100">
                <a:noFill/>
              </a:defRPr>
            </a:lvl1pPr>
          </a:lstStyle>
          <a:p>
            <a:endParaRPr lang="da-DK" dirty="0"/>
          </a:p>
        </p:txBody>
      </p:sp>
      <p:sp>
        <p:nvSpPr>
          <p:cNvPr id="10" name="FLD_PresentationTitle"/>
          <p:cNvSpPr>
            <a:spLocks noGrp="1"/>
          </p:cNvSpPr>
          <p:nvPr>
            <p:ph type="ftr" sz="quarter" idx="11"/>
          </p:nvPr>
        </p:nvSpPr>
        <p:spPr>
          <a:xfrm>
            <a:off x="0" y="6912000"/>
            <a:ext cx="0" cy="0"/>
          </a:xfrm>
        </p:spPr>
        <p:txBody>
          <a:bodyPr/>
          <a:lstStyle>
            <a:lvl1pPr>
              <a:defRPr sz="100">
                <a:noFill/>
              </a:defRPr>
            </a:lvl1pPr>
          </a:lstStyle>
          <a:p>
            <a:r>
              <a:rPr lang="da-DK" dirty="0"/>
              <a:t>Sidehoved</a:t>
            </a:r>
          </a:p>
        </p:txBody>
      </p:sp>
      <p:sp>
        <p:nvSpPr>
          <p:cNvPr id="11" name="Slide Number Placeholder 5"/>
          <p:cNvSpPr>
            <a:spLocks noGrp="1"/>
          </p:cNvSpPr>
          <p:nvPr>
            <p:ph type="sldNum" sz="quarter" idx="12"/>
          </p:nvPr>
        </p:nvSpPr>
        <p:spPr>
          <a:xfrm>
            <a:off x="0" y="6912000"/>
            <a:ext cx="0" cy="0"/>
          </a:xfrm>
        </p:spPr>
        <p:txBody>
          <a:bodyPr/>
          <a:lstStyle>
            <a:lvl1pPr>
              <a:defRPr>
                <a:noFill/>
              </a:defRPr>
            </a:lvl1pPr>
          </a:lstStyle>
          <a:p>
            <a:fld id="{24C8C45C-947F-4981-8B3F-4F32E973C901}" type="slidenum">
              <a:rPr lang="da-DK" smtClean="0"/>
              <a:pPr/>
              <a:t>‹nr.›</a:t>
            </a:fld>
            <a:endParaRPr lang="da-DK" dirty="0"/>
          </a:p>
        </p:txBody>
      </p:sp>
    </p:spTree>
    <p:extLst>
      <p:ext uri="{BB962C8B-B14F-4D97-AF65-F5344CB8AC3E}">
        <p14:creationId xmlns:p14="http://schemas.microsoft.com/office/powerpoint/2010/main" val="88101486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UK_Tekstboks mørk og billede">
    <p:spTree>
      <p:nvGrpSpPr>
        <p:cNvPr id="1" name=""/>
        <p:cNvGrpSpPr/>
        <p:nvPr/>
      </p:nvGrpSpPr>
      <p:grpSpPr>
        <a:xfrm>
          <a:off x="0" y="0"/>
          <a:ext cx="0" cy="0"/>
          <a:chOff x="0" y="0"/>
          <a:chExt cx="0" cy="0"/>
        </a:xfrm>
      </p:grpSpPr>
      <p:sp>
        <p:nvSpPr>
          <p:cNvPr id="7" name="Picture Placeholder 6"/>
          <p:cNvSpPr>
            <a:spLocks noGrp="1"/>
          </p:cNvSpPr>
          <p:nvPr>
            <p:ph type="pic" sz="quarter" idx="13" hasCustomPrompt="1"/>
          </p:nvPr>
        </p:nvSpPr>
        <p:spPr>
          <a:xfrm>
            <a:off x="0" y="0"/>
            <a:ext cx="12193200" cy="6861600"/>
          </a:xfrm>
          <a:noFill/>
        </p:spPr>
        <p:txBody>
          <a:bodyPr tIns="36000" anchor="t" anchorCtr="0"/>
          <a:lstStyle>
            <a:lvl1pPr marL="0" indent="0" algn="ctr">
              <a:buNone/>
              <a:defRPr sz="1600"/>
            </a:lvl1pPr>
          </a:lstStyle>
          <a:p>
            <a:r>
              <a:rPr lang="da-DK" noProof="0" dirty="0"/>
              <a:t>Klik her og indsæt baggrundsbillede, via fanen Indsæt, Billeder</a:t>
            </a:r>
          </a:p>
        </p:txBody>
      </p:sp>
      <p:sp>
        <p:nvSpPr>
          <p:cNvPr id="4" name="Text Placeholder 3">
            <a:extLst>
              <a:ext uri="{FF2B5EF4-FFF2-40B4-BE49-F238E27FC236}">
                <a16:creationId xmlns:a16="http://schemas.microsoft.com/office/drawing/2014/main" id="{89DBA786-081A-49F3-8117-122AE3631193}"/>
              </a:ext>
            </a:extLst>
          </p:cNvPr>
          <p:cNvSpPr>
            <a:spLocks noGrp="1"/>
          </p:cNvSpPr>
          <p:nvPr>
            <p:ph type="body" sz="quarter" idx="14" hasCustomPrompt="1"/>
          </p:nvPr>
        </p:nvSpPr>
        <p:spPr>
          <a:xfrm>
            <a:off x="4419114" y="719999"/>
            <a:ext cx="7052888" cy="5418000"/>
          </a:xfrm>
          <a:solidFill>
            <a:schemeClr val="tx2"/>
          </a:solidFill>
        </p:spPr>
        <p:txBody>
          <a:bodyPr lIns="360000" tIns="342000" rIns="360000" bIns="342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da-DK" dirty="0"/>
              <a:t>Brug TAB og </a:t>
            </a:r>
            <a:r>
              <a:rPr lang="da-DK" dirty="0" err="1"/>
              <a:t>Shift+TAB</a:t>
            </a:r>
            <a:r>
              <a:rPr lang="da-DK" dirty="0"/>
              <a:t> til at skifte tekst- og bulletniveau. Stå på ny linje inden du trykker på TAB. </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a:p>
            <a:pPr lvl="5"/>
            <a:r>
              <a:rPr lang="da-DK" dirty="0"/>
              <a:t>6666</a:t>
            </a:r>
          </a:p>
          <a:p>
            <a:pPr lvl="6"/>
            <a:r>
              <a:rPr lang="da-DK" dirty="0"/>
              <a:t>777</a:t>
            </a:r>
          </a:p>
          <a:p>
            <a:pPr lvl="7"/>
            <a:r>
              <a:rPr lang="da-DK" dirty="0"/>
              <a:t>8888</a:t>
            </a:r>
          </a:p>
          <a:p>
            <a:pPr lvl="8"/>
            <a:r>
              <a:rPr lang="da-DK" dirty="0"/>
              <a:t>9999</a:t>
            </a:r>
          </a:p>
        </p:txBody>
      </p:sp>
      <p:sp>
        <p:nvSpPr>
          <p:cNvPr id="9" name="Date_GeneralDate"/>
          <p:cNvSpPr>
            <a:spLocks noGrp="1"/>
          </p:cNvSpPr>
          <p:nvPr>
            <p:ph type="dt" sz="half" idx="10"/>
          </p:nvPr>
        </p:nvSpPr>
        <p:spPr>
          <a:xfrm>
            <a:off x="0" y="6912000"/>
            <a:ext cx="0" cy="0"/>
          </a:xfrm>
        </p:spPr>
        <p:txBody>
          <a:bodyPr/>
          <a:lstStyle>
            <a:lvl1pPr>
              <a:defRPr sz="100">
                <a:noFill/>
              </a:defRPr>
            </a:lvl1pPr>
          </a:lstStyle>
          <a:p>
            <a:endParaRPr lang="da-DK" dirty="0"/>
          </a:p>
        </p:txBody>
      </p:sp>
      <p:sp>
        <p:nvSpPr>
          <p:cNvPr id="10" name="FLD_PresentationTitle"/>
          <p:cNvSpPr>
            <a:spLocks noGrp="1"/>
          </p:cNvSpPr>
          <p:nvPr>
            <p:ph type="ftr" sz="quarter" idx="11"/>
          </p:nvPr>
        </p:nvSpPr>
        <p:spPr>
          <a:xfrm>
            <a:off x="0" y="6912000"/>
            <a:ext cx="0" cy="0"/>
          </a:xfrm>
        </p:spPr>
        <p:txBody>
          <a:bodyPr/>
          <a:lstStyle>
            <a:lvl1pPr>
              <a:defRPr sz="100">
                <a:noFill/>
              </a:defRPr>
            </a:lvl1pPr>
          </a:lstStyle>
          <a:p>
            <a:r>
              <a:rPr lang="da-DK" dirty="0"/>
              <a:t>Sidehoved</a:t>
            </a:r>
          </a:p>
        </p:txBody>
      </p:sp>
      <p:sp>
        <p:nvSpPr>
          <p:cNvPr id="11" name="Slide Number Placeholder 5"/>
          <p:cNvSpPr>
            <a:spLocks noGrp="1"/>
          </p:cNvSpPr>
          <p:nvPr>
            <p:ph type="sldNum" sz="quarter" idx="12"/>
          </p:nvPr>
        </p:nvSpPr>
        <p:spPr>
          <a:xfrm>
            <a:off x="0" y="6912000"/>
            <a:ext cx="0" cy="0"/>
          </a:xfrm>
        </p:spPr>
        <p:txBody>
          <a:bodyPr/>
          <a:lstStyle>
            <a:lvl1pPr>
              <a:defRPr>
                <a:noFill/>
              </a:defRPr>
            </a:lvl1pPr>
          </a:lstStyle>
          <a:p>
            <a:fld id="{24C8C45C-947F-4981-8B3F-4F32E973C901}" type="slidenum">
              <a:rPr lang="da-DK" smtClean="0"/>
              <a:pPr/>
              <a:t>‹nr.›</a:t>
            </a:fld>
            <a:endParaRPr lang="da-DK" dirty="0"/>
          </a:p>
        </p:txBody>
      </p:sp>
    </p:spTree>
    <p:extLst>
      <p:ext uri="{BB962C8B-B14F-4D97-AF65-F5344CB8AC3E}">
        <p14:creationId xmlns:p14="http://schemas.microsoft.com/office/powerpoint/2010/main" val="236409478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UK_Kun titel">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da-DK" dirty="0"/>
              <a:t>Klik for at tilføje titel</a:t>
            </a:r>
          </a:p>
        </p:txBody>
      </p:sp>
      <p:sp>
        <p:nvSpPr>
          <p:cNvPr id="3" name="Date_GeneralDate"/>
          <p:cNvSpPr>
            <a:spLocks noGrp="1"/>
          </p:cNvSpPr>
          <p:nvPr>
            <p:ph type="dt" sz="half" idx="10"/>
          </p:nvPr>
        </p:nvSpPr>
        <p:spPr/>
        <p:txBody>
          <a:bodyPr/>
          <a:lstStyle/>
          <a:p>
            <a:endParaRPr lang="da-DK" dirty="0"/>
          </a:p>
        </p:txBody>
      </p:sp>
      <p:sp>
        <p:nvSpPr>
          <p:cNvPr id="4" name="SD_FLD_PresentationTitle"/>
          <p:cNvSpPr>
            <a:spLocks noGrp="1"/>
          </p:cNvSpPr>
          <p:nvPr>
            <p:ph type="ftr" sz="quarter" idx="11"/>
          </p:nvPr>
        </p:nvSpPr>
        <p:spPr/>
        <p:txBody>
          <a:bodyPr/>
          <a:lstStyle/>
          <a:p>
            <a:r>
              <a:rPr lang="da-DK" dirty="0"/>
              <a:t>Sidehoved</a:t>
            </a:r>
          </a:p>
        </p:txBody>
      </p:sp>
      <p:sp>
        <p:nvSpPr>
          <p:cNvPr id="5" name="Slide Number Placeholder 4"/>
          <p:cNvSpPr>
            <a:spLocks noGrp="1"/>
          </p:cNvSpPr>
          <p:nvPr>
            <p:ph type="sldNum" sz="quarter" idx="12"/>
          </p:nvPr>
        </p:nvSpPr>
        <p:spPr/>
        <p:txBody>
          <a:bodyPr/>
          <a:lstStyle/>
          <a:p>
            <a:fld id="{24C8C45C-947F-4981-8B3F-4F32E973C901}" type="slidenum">
              <a:rPr lang="da-DK" smtClean="0"/>
              <a:t>‹nr.›</a:t>
            </a:fld>
            <a:endParaRPr lang="da-DK" dirty="0"/>
          </a:p>
        </p:txBody>
      </p:sp>
    </p:spTree>
    <p:extLst>
      <p:ext uri="{BB962C8B-B14F-4D97-AF65-F5344CB8AC3E}">
        <p14:creationId xmlns:p14="http://schemas.microsoft.com/office/powerpoint/2010/main" val="77179176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UK_Tom">
    <p:spTree>
      <p:nvGrpSpPr>
        <p:cNvPr id="1" name=""/>
        <p:cNvGrpSpPr/>
        <p:nvPr/>
      </p:nvGrpSpPr>
      <p:grpSpPr>
        <a:xfrm>
          <a:off x="0" y="0"/>
          <a:ext cx="0" cy="0"/>
          <a:chOff x="0" y="0"/>
          <a:chExt cx="0" cy="0"/>
        </a:xfrm>
      </p:grpSpPr>
      <p:sp>
        <p:nvSpPr>
          <p:cNvPr id="2" name="Date_GeneralDate"/>
          <p:cNvSpPr>
            <a:spLocks noGrp="1"/>
          </p:cNvSpPr>
          <p:nvPr>
            <p:ph type="dt" sz="half" idx="10"/>
          </p:nvPr>
        </p:nvSpPr>
        <p:spPr/>
        <p:txBody>
          <a:bodyPr/>
          <a:lstStyle/>
          <a:p>
            <a:endParaRPr lang="da-DK" dirty="0"/>
          </a:p>
        </p:txBody>
      </p:sp>
      <p:sp>
        <p:nvSpPr>
          <p:cNvPr id="3" name="SD_FLD_PresentationTitle"/>
          <p:cNvSpPr>
            <a:spLocks noGrp="1"/>
          </p:cNvSpPr>
          <p:nvPr>
            <p:ph type="ftr" sz="quarter" idx="11"/>
          </p:nvPr>
        </p:nvSpPr>
        <p:spPr/>
        <p:txBody>
          <a:bodyPr/>
          <a:lstStyle/>
          <a:p>
            <a:r>
              <a:rPr lang="da-DK" dirty="0"/>
              <a:t>Sidehoved</a:t>
            </a:r>
          </a:p>
        </p:txBody>
      </p:sp>
      <p:sp>
        <p:nvSpPr>
          <p:cNvPr id="4" name="Slide Number Placeholder 3"/>
          <p:cNvSpPr>
            <a:spLocks noGrp="1"/>
          </p:cNvSpPr>
          <p:nvPr>
            <p:ph type="sldNum" sz="quarter" idx="12"/>
          </p:nvPr>
        </p:nvSpPr>
        <p:spPr/>
        <p:txBody>
          <a:bodyPr/>
          <a:lstStyle/>
          <a:p>
            <a:fld id="{24C8C45C-947F-4981-8B3F-4F32E973C901}" type="slidenum">
              <a:rPr lang="da-DK" smtClean="0"/>
              <a:t>‹nr.›</a:t>
            </a:fld>
            <a:endParaRPr lang="da-DK" dirty="0"/>
          </a:p>
        </p:txBody>
      </p:sp>
    </p:spTree>
    <p:extLst>
      <p:ext uri="{BB962C8B-B14F-4D97-AF65-F5344CB8AC3E}">
        <p14:creationId xmlns:p14="http://schemas.microsoft.com/office/powerpoint/2010/main" val="295166268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UK_Rapport: To indho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670675-C315-4700-B9B7-A5AB773CA2BB}"/>
              </a:ext>
            </a:extLst>
          </p:cNvPr>
          <p:cNvSpPr>
            <a:spLocks noGrp="1"/>
          </p:cNvSpPr>
          <p:nvPr>
            <p:ph type="title" hasCustomPrompt="1"/>
          </p:nvPr>
        </p:nvSpPr>
        <p:spPr>
          <a:xfrm>
            <a:off x="719998" y="894268"/>
            <a:ext cx="5194800" cy="850742"/>
          </a:xfrm>
        </p:spPr>
        <p:txBody>
          <a:bodyPr/>
          <a:lstStyle>
            <a:lvl1pPr>
              <a:defRPr sz="2000"/>
            </a:lvl1pPr>
          </a:lstStyle>
          <a:p>
            <a:r>
              <a:rPr lang="da-DK" dirty="0"/>
              <a:t>Klik for at tilføje titel</a:t>
            </a:r>
          </a:p>
        </p:txBody>
      </p:sp>
      <p:sp>
        <p:nvSpPr>
          <p:cNvPr id="3" name="Content Placeholder 2"/>
          <p:cNvSpPr>
            <a:spLocks noGrp="1"/>
          </p:cNvSpPr>
          <p:nvPr>
            <p:ph idx="1" hasCustomPrompt="1"/>
          </p:nvPr>
        </p:nvSpPr>
        <p:spPr>
          <a:xfrm>
            <a:off x="719997" y="2192138"/>
            <a:ext cx="5196199" cy="3945862"/>
          </a:xfrm>
        </p:spPr>
        <p:txBody>
          <a:bodyPr/>
          <a:lstStyle>
            <a:lvl1pPr>
              <a:defRPr sz="1200">
                <a:latin typeface="KBH Tekst" panose="00000500000000000000" pitchFamily="2" charset="0"/>
              </a:defRPr>
            </a:lvl1pPr>
            <a:lvl2pPr marL="371475" indent="-179388">
              <a:defRPr sz="1200">
                <a:latin typeface="KBH Tekst" panose="00000500000000000000" pitchFamily="2" charset="0"/>
              </a:defRPr>
            </a:lvl2pPr>
            <a:lvl3pPr marL="544513" indent="-163513">
              <a:defRPr sz="1200">
                <a:latin typeface="KBH Tekst" panose="00000500000000000000" pitchFamily="2" charset="0"/>
              </a:defRPr>
            </a:lvl3pPr>
            <a:lvl4pPr>
              <a:defRPr sz="1200"/>
            </a:lvl4pPr>
            <a:lvl5pPr>
              <a:defRPr sz="1200">
                <a:latin typeface="KBH Tekst" panose="00000500000000000000" pitchFamily="2" charset="0"/>
              </a:defRPr>
            </a:lvl5pPr>
            <a:lvl6pPr>
              <a:defRPr sz="2000"/>
            </a:lvl6pPr>
            <a:lvl7pPr>
              <a:defRPr sz="2000"/>
            </a:lvl7pPr>
            <a:lvl8pPr>
              <a:defRPr sz="2000"/>
            </a:lvl8pPr>
          </a:lstStyle>
          <a:p>
            <a:pPr lvl="0"/>
            <a:r>
              <a:rPr lang="da-DK" noProof="0" dirty="0"/>
              <a:t>Brug TAB og Shift + TAB til at skifte tekst- og bulletniveau. Stå på ny linje inden du trykker på TAB. </a:t>
            </a:r>
          </a:p>
          <a:p>
            <a:pPr lvl="1"/>
            <a:r>
              <a:rPr lang="da-DK" noProof="0" dirty="0"/>
              <a:t>Second </a:t>
            </a:r>
            <a:r>
              <a:rPr lang="da-DK" noProof="0" dirty="0" err="1"/>
              <a:t>level</a:t>
            </a:r>
            <a:endParaRPr lang="da-DK" noProof="0" dirty="0"/>
          </a:p>
          <a:p>
            <a:pPr lvl="2"/>
            <a:r>
              <a:rPr lang="da-DK" noProof="0" dirty="0"/>
              <a:t>Third </a:t>
            </a:r>
            <a:r>
              <a:rPr lang="da-DK" noProof="0" dirty="0" err="1"/>
              <a:t>level</a:t>
            </a:r>
            <a:endParaRPr lang="da-DK" noProof="0" dirty="0"/>
          </a:p>
          <a:p>
            <a:pPr lvl="3"/>
            <a:r>
              <a:rPr lang="da-DK" noProof="0" dirty="0" err="1"/>
              <a:t>Fourth</a:t>
            </a:r>
            <a:r>
              <a:rPr lang="da-DK" noProof="0" dirty="0"/>
              <a:t> </a:t>
            </a:r>
            <a:r>
              <a:rPr lang="da-DK" noProof="0" dirty="0" err="1"/>
              <a:t>level</a:t>
            </a:r>
            <a:endParaRPr lang="da-DK" noProof="0" dirty="0"/>
          </a:p>
          <a:p>
            <a:pPr lvl="4"/>
            <a:r>
              <a:rPr lang="da-DK" noProof="0" dirty="0"/>
              <a:t>Fifth </a:t>
            </a:r>
            <a:r>
              <a:rPr lang="da-DK" noProof="0" dirty="0" err="1"/>
              <a:t>level</a:t>
            </a:r>
            <a:endParaRPr lang="da-DK" noProof="0" dirty="0"/>
          </a:p>
          <a:p>
            <a:pPr lvl="5"/>
            <a:r>
              <a:rPr lang="da-DK" noProof="0" dirty="0" err="1"/>
              <a:t>Sixth</a:t>
            </a:r>
            <a:r>
              <a:rPr lang="da-DK" noProof="0" dirty="0"/>
              <a:t> </a:t>
            </a:r>
            <a:r>
              <a:rPr lang="da-DK" noProof="0" dirty="0" err="1"/>
              <a:t>level</a:t>
            </a:r>
            <a:endParaRPr lang="da-DK" noProof="0" dirty="0"/>
          </a:p>
          <a:p>
            <a:pPr lvl="6"/>
            <a:r>
              <a:rPr lang="da-DK" noProof="0" dirty="0" err="1"/>
              <a:t>Seventh</a:t>
            </a:r>
            <a:r>
              <a:rPr lang="da-DK" noProof="0" dirty="0"/>
              <a:t> </a:t>
            </a:r>
            <a:r>
              <a:rPr lang="da-DK" noProof="0" dirty="0" err="1"/>
              <a:t>level</a:t>
            </a:r>
            <a:endParaRPr lang="da-DK" noProof="0" dirty="0"/>
          </a:p>
          <a:p>
            <a:pPr lvl="7"/>
            <a:r>
              <a:rPr lang="da-DK" noProof="0" dirty="0" err="1"/>
              <a:t>Eight</a:t>
            </a:r>
            <a:r>
              <a:rPr lang="da-DK" noProof="0" dirty="0"/>
              <a:t> </a:t>
            </a:r>
            <a:r>
              <a:rPr lang="da-DK" noProof="0" dirty="0" err="1"/>
              <a:t>level</a:t>
            </a:r>
            <a:endParaRPr lang="da-DK" noProof="0" dirty="0"/>
          </a:p>
          <a:p>
            <a:pPr lvl="8"/>
            <a:r>
              <a:rPr lang="da-DK" noProof="0" dirty="0"/>
              <a:t>Ninth</a:t>
            </a:r>
          </a:p>
        </p:txBody>
      </p:sp>
      <p:sp>
        <p:nvSpPr>
          <p:cNvPr id="16" name="Content Placeholder 8">
            <a:extLst>
              <a:ext uri="{FF2B5EF4-FFF2-40B4-BE49-F238E27FC236}">
                <a16:creationId xmlns:a16="http://schemas.microsoft.com/office/drawing/2014/main" id="{226B16CC-F459-45AB-8AF6-621CD4FF544B}"/>
              </a:ext>
            </a:extLst>
          </p:cNvPr>
          <p:cNvSpPr>
            <a:spLocks noGrp="1"/>
          </p:cNvSpPr>
          <p:nvPr>
            <p:ph sz="quarter" idx="14" hasCustomPrompt="1"/>
          </p:nvPr>
        </p:nvSpPr>
        <p:spPr>
          <a:xfrm>
            <a:off x="6275800" y="2192400"/>
            <a:ext cx="5196200" cy="3949200"/>
          </a:xfrm>
        </p:spPr>
        <p:txBody>
          <a:bodyPr/>
          <a:lstStyle>
            <a:lvl1pPr>
              <a:defRPr sz="1200">
                <a:latin typeface="KBH Tekst" panose="00000500000000000000" pitchFamily="2" charset="0"/>
              </a:defRPr>
            </a:lvl1pPr>
            <a:lvl2pPr marL="370800" indent="-180000">
              <a:defRPr sz="1200">
                <a:latin typeface="KBH Tekst" panose="00000500000000000000" pitchFamily="2" charset="0"/>
              </a:defRPr>
            </a:lvl2pPr>
            <a:lvl3pPr marL="543600">
              <a:defRPr sz="1200">
                <a:latin typeface="KBH Tekst" panose="00000500000000000000" pitchFamily="2" charset="0"/>
              </a:defRPr>
            </a:lvl3pPr>
            <a:lvl4pPr>
              <a:defRPr sz="1200"/>
            </a:lvl4pPr>
            <a:lvl5pPr>
              <a:defRPr sz="1200">
                <a:latin typeface="KBH Tekst" panose="00000500000000000000" pitchFamily="2" charset="0"/>
              </a:defRPr>
            </a:lvl5pPr>
            <a:lvl6pPr>
              <a:defRPr sz="2000"/>
            </a:lvl6pPr>
            <a:lvl7pPr>
              <a:defRPr sz="2000"/>
            </a:lvl7pPr>
            <a:lvl8pPr>
              <a:defRPr sz="2000"/>
            </a:lvl8pPr>
          </a:lstStyle>
          <a:p>
            <a:pPr lvl="0"/>
            <a:r>
              <a:rPr lang="da-DK" dirty="0"/>
              <a:t>Klik for at tilføje tekst</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a:p>
            <a:pPr lvl="5"/>
            <a:r>
              <a:rPr lang="da-DK" dirty="0"/>
              <a:t>6</a:t>
            </a:r>
          </a:p>
          <a:p>
            <a:pPr lvl="6"/>
            <a:r>
              <a:rPr lang="da-DK" dirty="0"/>
              <a:t>7</a:t>
            </a:r>
          </a:p>
          <a:p>
            <a:pPr lvl="7"/>
            <a:r>
              <a:rPr lang="da-DK" dirty="0"/>
              <a:t>8</a:t>
            </a:r>
          </a:p>
          <a:p>
            <a:pPr lvl="8"/>
            <a:r>
              <a:rPr lang="da-DK" dirty="0"/>
              <a:t>9</a:t>
            </a:r>
          </a:p>
        </p:txBody>
      </p:sp>
      <p:sp>
        <p:nvSpPr>
          <p:cNvPr id="9" name="Date_GeneralDate">
            <a:extLst>
              <a:ext uri="{FF2B5EF4-FFF2-40B4-BE49-F238E27FC236}">
                <a16:creationId xmlns:a16="http://schemas.microsoft.com/office/drawing/2014/main" id="{1E57683A-B89A-4C49-94F5-D6FE2971887C}"/>
              </a:ext>
            </a:extLst>
          </p:cNvPr>
          <p:cNvSpPr>
            <a:spLocks noGrp="1"/>
          </p:cNvSpPr>
          <p:nvPr>
            <p:ph type="dt" sz="half" idx="10"/>
          </p:nvPr>
        </p:nvSpPr>
        <p:spPr>
          <a:xfrm>
            <a:off x="8659422" y="310327"/>
            <a:ext cx="2401755" cy="180000"/>
          </a:xfrm>
        </p:spPr>
        <p:txBody>
          <a:bodyPr/>
          <a:lstStyle/>
          <a:p>
            <a:endParaRPr lang="da-DK" noProof="0" dirty="0"/>
          </a:p>
        </p:txBody>
      </p:sp>
      <p:sp>
        <p:nvSpPr>
          <p:cNvPr id="10" name="Slide Number Placeholder 5">
            <a:extLst>
              <a:ext uri="{FF2B5EF4-FFF2-40B4-BE49-F238E27FC236}">
                <a16:creationId xmlns:a16="http://schemas.microsoft.com/office/drawing/2014/main" id="{B0C0F55C-0196-46B3-A323-46BEB6056D64}"/>
              </a:ext>
            </a:extLst>
          </p:cNvPr>
          <p:cNvSpPr>
            <a:spLocks noGrp="1"/>
          </p:cNvSpPr>
          <p:nvPr>
            <p:ph type="sldNum" sz="quarter" idx="12"/>
          </p:nvPr>
        </p:nvSpPr>
        <p:spPr>
          <a:xfrm>
            <a:off x="11077081" y="310327"/>
            <a:ext cx="394920" cy="180000"/>
          </a:xfrm>
        </p:spPr>
        <p:txBody>
          <a:bodyPr/>
          <a:lstStyle/>
          <a:p>
            <a:fld id="{859873C9-BF5D-4A9A-BB31-45BBB7BABAF7}" type="slidenum">
              <a:rPr lang="da-DK" noProof="0" smtClean="0"/>
              <a:t>‹nr.›</a:t>
            </a:fld>
            <a:endParaRPr lang="da-DK" noProof="0" dirty="0"/>
          </a:p>
        </p:txBody>
      </p:sp>
      <p:sp>
        <p:nvSpPr>
          <p:cNvPr id="12" name="SD_FLD_PresentationTitle">
            <a:extLst>
              <a:ext uri="{FF2B5EF4-FFF2-40B4-BE49-F238E27FC236}">
                <a16:creationId xmlns:a16="http://schemas.microsoft.com/office/drawing/2014/main" id="{0E1D2869-881F-4A30-85CD-63C245E1C06D}"/>
              </a:ext>
            </a:extLst>
          </p:cNvPr>
          <p:cNvSpPr>
            <a:spLocks noGrp="1"/>
          </p:cNvSpPr>
          <p:nvPr>
            <p:ph type="ftr" sz="quarter" idx="11"/>
          </p:nvPr>
        </p:nvSpPr>
        <p:spPr>
          <a:xfrm>
            <a:off x="4424000" y="310327"/>
            <a:ext cx="4097593" cy="180000"/>
          </a:xfrm>
        </p:spPr>
        <p:txBody>
          <a:bodyPr/>
          <a:lstStyle/>
          <a:p>
            <a:r>
              <a:rPr lang="da-DK" noProof="0" dirty="0"/>
              <a:t>Sidehoved</a:t>
            </a:r>
          </a:p>
        </p:txBody>
      </p:sp>
    </p:spTree>
    <p:extLst>
      <p:ext uri="{BB962C8B-B14F-4D97-AF65-F5344CB8AC3E}">
        <p14:creationId xmlns:p14="http://schemas.microsoft.com/office/powerpoint/2010/main" val="13352178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UK_Rapport: Tre indho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3458BA-6B62-4A58-AEFA-E9846DB03BF3}"/>
              </a:ext>
            </a:extLst>
          </p:cNvPr>
          <p:cNvSpPr>
            <a:spLocks noGrp="1"/>
          </p:cNvSpPr>
          <p:nvPr>
            <p:ph type="title" hasCustomPrompt="1"/>
          </p:nvPr>
        </p:nvSpPr>
        <p:spPr>
          <a:xfrm>
            <a:off x="719998" y="894268"/>
            <a:ext cx="5194800" cy="849600"/>
          </a:xfrm>
        </p:spPr>
        <p:txBody>
          <a:bodyPr/>
          <a:lstStyle>
            <a:lvl1pPr>
              <a:defRPr sz="2000"/>
            </a:lvl1pPr>
          </a:lstStyle>
          <a:p>
            <a:r>
              <a:rPr lang="da-DK" dirty="0"/>
              <a:t>Klik for at tilføje titel</a:t>
            </a:r>
          </a:p>
        </p:txBody>
      </p:sp>
      <p:sp>
        <p:nvSpPr>
          <p:cNvPr id="7" name="Content Placeholder 6">
            <a:extLst>
              <a:ext uri="{FF2B5EF4-FFF2-40B4-BE49-F238E27FC236}">
                <a16:creationId xmlns:a16="http://schemas.microsoft.com/office/drawing/2014/main" id="{FA410FE0-7A8F-4A71-8BC4-0C37E165C5B0}"/>
              </a:ext>
            </a:extLst>
          </p:cNvPr>
          <p:cNvSpPr>
            <a:spLocks noGrp="1"/>
          </p:cNvSpPr>
          <p:nvPr>
            <p:ph sz="quarter" idx="13" hasCustomPrompt="1"/>
          </p:nvPr>
        </p:nvSpPr>
        <p:spPr>
          <a:xfrm>
            <a:off x="720723" y="2192399"/>
            <a:ext cx="3344400" cy="3949200"/>
          </a:xfrm>
        </p:spPr>
        <p:txBody>
          <a:bodyPr/>
          <a:lstStyle>
            <a:lvl1pPr>
              <a:defRPr sz="1200">
                <a:latin typeface="KBH Tekst" panose="00000500000000000000" pitchFamily="2" charset="0"/>
              </a:defRPr>
            </a:lvl1pPr>
            <a:lvl2pPr marL="370800" indent="-180000">
              <a:defRPr sz="1200">
                <a:latin typeface="KBH Tekst" panose="00000500000000000000" pitchFamily="2" charset="0"/>
              </a:defRPr>
            </a:lvl2pPr>
            <a:lvl3pPr marL="543600">
              <a:defRPr sz="1200">
                <a:latin typeface="KBH Tekst" panose="00000500000000000000" pitchFamily="2" charset="0"/>
              </a:defRPr>
            </a:lvl3pPr>
            <a:lvl4pPr>
              <a:defRPr sz="1200"/>
            </a:lvl4pPr>
            <a:lvl5pPr>
              <a:defRPr sz="1200">
                <a:latin typeface="KBH Tekst" panose="00000500000000000000" pitchFamily="2" charset="0"/>
              </a:defRPr>
            </a:lvl5pPr>
            <a:lvl6pPr>
              <a:defRPr sz="2000"/>
            </a:lvl6pPr>
            <a:lvl7pPr>
              <a:defRPr sz="2000"/>
            </a:lvl7pPr>
            <a:lvl8pPr>
              <a:defRPr sz="2000"/>
            </a:lvl8pPr>
          </a:lstStyle>
          <a:p>
            <a:pPr lvl="0"/>
            <a:r>
              <a:rPr lang="da-DK" dirty="0"/>
              <a:t>Brug TAB og Shift + TAB til at skifte tekst- og bulletniveau. Stå på ny linje inden du trykker på TAB. </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a:p>
            <a:pPr lvl="5"/>
            <a:r>
              <a:rPr lang="da-DK" dirty="0"/>
              <a:t>6</a:t>
            </a:r>
          </a:p>
          <a:p>
            <a:pPr lvl="6"/>
            <a:r>
              <a:rPr lang="da-DK" dirty="0"/>
              <a:t>7</a:t>
            </a:r>
          </a:p>
          <a:p>
            <a:pPr lvl="7"/>
            <a:r>
              <a:rPr lang="da-DK" dirty="0"/>
              <a:t>8</a:t>
            </a:r>
          </a:p>
          <a:p>
            <a:pPr lvl="8"/>
            <a:r>
              <a:rPr lang="da-DK" dirty="0"/>
              <a:t>9</a:t>
            </a:r>
          </a:p>
        </p:txBody>
      </p:sp>
      <p:sp>
        <p:nvSpPr>
          <p:cNvPr id="9" name="Content Placeholder 8">
            <a:extLst>
              <a:ext uri="{FF2B5EF4-FFF2-40B4-BE49-F238E27FC236}">
                <a16:creationId xmlns:a16="http://schemas.microsoft.com/office/drawing/2014/main" id="{77B0EEE2-E293-4765-AF01-90FB78356EB5}"/>
              </a:ext>
            </a:extLst>
          </p:cNvPr>
          <p:cNvSpPr>
            <a:spLocks noGrp="1"/>
          </p:cNvSpPr>
          <p:nvPr>
            <p:ph sz="quarter" idx="14" hasCustomPrompt="1"/>
          </p:nvPr>
        </p:nvSpPr>
        <p:spPr>
          <a:xfrm>
            <a:off x="4424162" y="2192400"/>
            <a:ext cx="3344400" cy="3949200"/>
          </a:xfrm>
        </p:spPr>
        <p:txBody>
          <a:bodyPr/>
          <a:lstStyle>
            <a:lvl1pPr>
              <a:defRPr sz="1200">
                <a:latin typeface="KBH Tekst" panose="00000500000000000000" pitchFamily="2" charset="0"/>
              </a:defRPr>
            </a:lvl1pPr>
            <a:lvl2pPr marL="370800" indent="-180000">
              <a:defRPr sz="1200">
                <a:latin typeface="KBH Tekst" panose="00000500000000000000" pitchFamily="2" charset="0"/>
              </a:defRPr>
            </a:lvl2pPr>
            <a:lvl3pPr marL="543600">
              <a:defRPr sz="1200">
                <a:latin typeface="KBH Tekst" panose="00000500000000000000" pitchFamily="2" charset="0"/>
              </a:defRPr>
            </a:lvl3pPr>
            <a:lvl4pPr>
              <a:defRPr sz="1200"/>
            </a:lvl4pPr>
            <a:lvl5pPr>
              <a:defRPr sz="1200">
                <a:latin typeface="KBH Tekst" panose="00000500000000000000" pitchFamily="2" charset="0"/>
              </a:defRPr>
            </a:lvl5pPr>
            <a:lvl6pPr>
              <a:defRPr sz="2000"/>
            </a:lvl6pPr>
            <a:lvl7pPr>
              <a:defRPr sz="2000"/>
            </a:lvl7pPr>
            <a:lvl8pPr>
              <a:defRPr sz="2000"/>
            </a:lvl8pPr>
          </a:lstStyle>
          <a:p>
            <a:pPr lvl="0"/>
            <a:r>
              <a:rPr lang="da-DK" dirty="0"/>
              <a:t>Klik for at tilføje tekst</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a:p>
            <a:pPr lvl="5"/>
            <a:r>
              <a:rPr lang="da-DK" dirty="0"/>
              <a:t>6</a:t>
            </a:r>
          </a:p>
          <a:p>
            <a:pPr lvl="6"/>
            <a:r>
              <a:rPr lang="da-DK" dirty="0"/>
              <a:t>7</a:t>
            </a:r>
          </a:p>
          <a:p>
            <a:pPr lvl="7"/>
            <a:r>
              <a:rPr lang="da-DK" dirty="0"/>
              <a:t>8</a:t>
            </a:r>
          </a:p>
          <a:p>
            <a:pPr lvl="8"/>
            <a:r>
              <a:rPr lang="da-DK" dirty="0"/>
              <a:t>9</a:t>
            </a:r>
          </a:p>
        </p:txBody>
      </p:sp>
      <p:sp>
        <p:nvSpPr>
          <p:cNvPr id="11" name="Content Placeholder 10">
            <a:extLst>
              <a:ext uri="{FF2B5EF4-FFF2-40B4-BE49-F238E27FC236}">
                <a16:creationId xmlns:a16="http://schemas.microsoft.com/office/drawing/2014/main" id="{86ED6EB6-926F-4A7D-BBD8-5577956512A8}"/>
              </a:ext>
            </a:extLst>
          </p:cNvPr>
          <p:cNvSpPr>
            <a:spLocks noGrp="1"/>
          </p:cNvSpPr>
          <p:nvPr>
            <p:ph sz="quarter" idx="15" hasCustomPrompt="1"/>
          </p:nvPr>
        </p:nvSpPr>
        <p:spPr>
          <a:xfrm>
            <a:off x="8127600" y="2192400"/>
            <a:ext cx="3344400" cy="3949200"/>
          </a:xfrm>
        </p:spPr>
        <p:txBody>
          <a:bodyPr/>
          <a:lstStyle>
            <a:lvl1pPr>
              <a:defRPr sz="1200">
                <a:latin typeface="KBH Tekst" panose="00000500000000000000" pitchFamily="2" charset="0"/>
              </a:defRPr>
            </a:lvl1pPr>
            <a:lvl2pPr marL="370800" indent="-180000">
              <a:defRPr sz="1200">
                <a:latin typeface="KBH Tekst" panose="00000500000000000000" pitchFamily="2" charset="0"/>
              </a:defRPr>
            </a:lvl2pPr>
            <a:lvl3pPr marL="543600">
              <a:defRPr sz="1200">
                <a:latin typeface="KBH Tekst" panose="00000500000000000000" pitchFamily="2" charset="0"/>
              </a:defRPr>
            </a:lvl3pPr>
            <a:lvl4pPr>
              <a:defRPr sz="1200"/>
            </a:lvl4pPr>
            <a:lvl5pPr>
              <a:defRPr sz="1200">
                <a:latin typeface="KBH Tekst" panose="00000500000000000000" pitchFamily="2" charset="0"/>
              </a:defRPr>
            </a:lvl5pPr>
            <a:lvl6pPr>
              <a:defRPr sz="2000"/>
            </a:lvl6pPr>
            <a:lvl7pPr>
              <a:defRPr sz="2000"/>
            </a:lvl7pPr>
            <a:lvl8pPr>
              <a:defRPr sz="2000"/>
            </a:lvl8pPr>
          </a:lstStyle>
          <a:p>
            <a:pPr lvl="0"/>
            <a:r>
              <a:rPr lang="da-DK" dirty="0"/>
              <a:t>Klik for at tilføje tekst</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a:p>
            <a:pPr lvl="5"/>
            <a:r>
              <a:rPr lang="da-DK" dirty="0"/>
              <a:t>6</a:t>
            </a:r>
          </a:p>
          <a:p>
            <a:pPr lvl="6"/>
            <a:r>
              <a:rPr lang="da-DK" dirty="0"/>
              <a:t>7</a:t>
            </a:r>
          </a:p>
          <a:p>
            <a:pPr lvl="7"/>
            <a:r>
              <a:rPr lang="da-DK" dirty="0"/>
              <a:t>8</a:t>
            </a:r>
          </a:p>
          <a:p>
            <a:pPr lvl="8"/>
            <a:r>
              <a:rPr lang="da-DK" dirty="0"/>
              <a:t>9</a:t>
            </a:r>
          </a:p>
        </p:txBody>
      </p:sp>
      <p:sp>
        <p:nvSpPr>
          <p:cNvPr id="3" name="Date Placeholder 2">
            <a:extLst>
              <a:ext uri="{FF2B5EF4-FFF2-40B4-BE49-F238E27FC236}">
                <a16:creationId xmlns:a16="http://schemas.microsoft.com/office/drawing/2014/main" id="{F5A3D93A-84B5-4FA0-A1F3-D8CC22C3076A}"/>
              </a:ext>
            </a:extLst>
          </p:cNvPr>
          <p:cNvSpPr>
            <a:spLocks noGrp="1"/>
          </p:cNvSpPr>
          <p:nvPr>
            <p:ph type="dt" sz="half" idx="10"/>
          </p:nvPr>
        </p:nvSpPr>
        <p:spPr/>
        <p:txBody>
          <a:bodyPr/>
          <a:lstStyle/>
          <a:p>
            <a:endParaRPr lang="da-DK" dirty="0"/>
          </a:p>
        </p:txBody>
      </p:sp>
      <p:sp>
        <p:nvSpPr>
          <p:cNvPr id="4" name="SD_FLD_PresentationTitle">
            <a:extLst>
              <a:ext uri="{FF2B5EF4-FFF2-40B4-BE49-F238E27FC236}">
                <a16:creationId xmlns:a16="http://schemas.microsoft.com/office/drawing/2014/main" id="{379D5D20-A791-420E-8BE7-578613533DA8}"/>
              </a:ext>
            </a:extLst>
          </p:cNvPr>
          <p:cNvSpPr>
            <a:spLocks noGrp="1"/>
          </p:cNvSpPr>
          <p:nvPr>
            <p:ph type="ftr" sz="quarter" idx="11"/>
          </p:nvPr>
        </p:nvSpPr>
        <p:spPr/>
        <p:txBody>
          <a:bodyPr/>
          <a:lstStyle/>
          <a:p>
            <a:r>
              <a:rPr lang="da-DK" dirty="0"/>
              <a:t>Sidehoved</a:t>
            </a:r>
          </a:p>
        </p:txBody>
      </p:sp>
      <p:sp>
        <p:nvSpPr>
          <p:cNvPr id="5" name="Slide Number Placeholder 4">
            <a:extLst>
              <a:ext uri="{FF2B5EF4-FFF2-40B4-BE49-F238E27FC236}">
                <a16:creationId xmlns:a16="http://schemas.microsoft.com/office/drawing/2014/main" id="{F0835B99-7F5A-4336-AEC2-7D9ACC94156C}"/>
              </a:ext>
            </a:extLst>
          </p:cNvPr>
          <p:cNvSpPr>
            <a:spLocks noGrp="1"/>
          </p:cNvSpPr>
          <p:nvPr>
            <p:ph type="sldNum" sz="quarter" idx="12"/>
          </p:nvPr>
        </p:nvSpPr>
        <p:spPr/>
        <p:txBody>
          <a:bodyPr/>
          <a:lstStyle/>
          <a:p>
            <a:fld id="{24C8C45C-947F-4981-8B3F-4F32E973C901}" type="slidenum">
              <a:rPr lang="da-DK" smtClean="0"/>
              <a:pPr/>
              <a:t>‹nr.›</a:t>
            </a:fld>
            <a:endParaRPr lang="da-DK" dirty="0"/>
          </a:p>
        </p:txBody>
      </p:sp>
    </p:spTree>
    <p:extLst>
      <p:ext uri="{BB962C8B-B14F-4D97-AF65-F5344CB8AC3E}">
        <p14:creationId xmlns:p14="http://schemas.microsoft.com/office/powerpoint/2010/main" val="421369111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UK_Rapport: Fire indhold vertik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3458BA-6B62-4A58-AEFA-E9846DB03BF3}"/>
              </a:ext>
            </a:extLst>
          </p:cNvPr>
          <p:cNvSpPr>
            <a:spLocks noGrp="1"/>
          </p:cNvSpPr>
          <p:nvPr>
            <p:ph type="title" hasCustomPrompt="1"/>
          </p:nvPr>
        </p:nvSpPr>
        <p:spPr>
          <a:xfrm>
            <a:off x="719998" y="894268"/>
            <a:ext cx="5194800" cy="849600"/>
          </a:xfrm>
        </p:spPr>
        <p:txBody>
          <a:bodyPr/>
          <a:lstStyle>
            <a:lvl1pPr>
              <a:defRPr sz="2000"/>
            </a:lvl1pPr>
          </a:lstStyle>
          <a:p>
            <a:r>
              <a:rPr lang="da-DK" dirty="0"/>
              <a:t>Klik for at tilføje titel</a:t>
            </a:r>
          </a:p>
        </p:txBody>
      </p:sp>
      <p:sp>
        <p:nvSpPr>
          <p:cNvPr id="7" name="Content Placeholder 6">
            <a:extLst>
              <a:ext uri="{FF2B5EF4-FFF2-40B4-BE49-F238E27FC236}">
                <a16:creationId xmlns:a16="http://schemas.microsoft.com/office/drawing/2014/main" id="{FA410FE0-7A8F-4A71-8BC4-0C37E165C5B0}"/>
              </a:ext>
            </a:extLst>
          </p:cNvPr>
          <p:cNvSpPr>
            <a:spLocks noGrp="1"/>
          </p:cNvSpPr>
          <p:nvPr>
            <p:ph sz="quarter" idx="13" hasCustomPrompt="1"/>
          </p:nvPr>
        </p:nvSpPr>
        <p:spPr>
          <a:xfrm>
            <a:off x="720723" y="2192399"/>
            <a:ext cx="2418300" cy="3949200"/>
          </a:xfrm>
        </p:spPr>
        <p:txBody>
          <a:bodyPr/>
          <a:lstStyle>
            <a:lvl1pPr>
              <a:defRPr sz="1200">
                <a:latin typeface="KBH Tekst" panose="00000500000000000000" pitchFamily="2" charset="0"/>
              </a:defRPr>
            </a:lvl1pPr>
            <a:lvl2pPr marL="370800" indent="-180000">
              <a:defRPr sz="1200">
                <a:latin typeface="KBH Tekst" panose="00000500000000000000" pitchFamily="2" charset="0"/>
              </a:defRPr>
            </a:lvl2pPr>
            <a:lvl3pPr marL="543600">
              <a:defRPr sz="1200">
                <a:latin typeface="KBH Tekst" panose="00000500000000000000" pitchFamily="2" charset="0"/>
              </a:defRPr>
            </a:lvl3pPr>
            <a:lvl4pPr>
              <a:defRPr sz="1200"/>
            </a:lvl4pPr>
            <a:lvl5pPr>
              <a:defRPr sz="1200">
                <a:latin typeface="KBH Tekst" panose="00000500000000000000" pitchFamily="2" charset="0"/>
              </a:defRPr>
            </a:lvl5pPr>
            <a:lvl6pPr>
              <a:defRPr sz="2000"/>
            </a:lvl6pPr>
            <a:lvl7pPr>
              <a:defRPr sz="2000"/>
            </a:lvl7pPr>
            <a:lvl8pPr>
              <a:defRPr sz="2000"/>
            </a:lvl8pPr>
          </a:lstStyle>
          <a:p>
            <a:pPr lvl="0"/>
            <a:r>
              <a:rPr lang="da-DK" dirty="0"/>
              <a:t>Brug TAB og Shift + TAB til at skifte tekst- og bulletniveau. Stå på ny linje inden du trykker på TAB. </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a:p>
            <a:pPr lvl="5"/>
            <a:r>
              <a:rPr lang="da-DK" dirty="0"/>
              <a:t>6</a:t>
            </a:r>
          </a:p>
          <a:p>
            <a:pPr lvl="6"/>
            <a:r>
              <a:rPr lang="da-DK" dirty="0"/>
              <a:t>7</a:t>
            </a:r>
          </a:p>
          <a:p>
            <a:pPr lvl="7"/>
            <a:r>
              <a:rPr lang="da-DK" dirty="0"/>
              <a:t>8</a:t>
            </a:r>
          </a:p>
          <a:p>
            <a:pPr lvl="8"/>
            <a:r>
              <a:rPr lang="da-DK" dirty="0"/>
              <a:t>9</a:t>
            </a:r>
          </a:p>
        </p:txBody>
      </p:sp>
      <p:sp>
        <p:nvSpPr>
          <p:cNvPr id="9" name="Content Placeholder 8">
            <a:extLst>
              <a:ext uri="{FF2B5EF4-FFF2-40B4-BE49-F238E27FC236}">
                <a16:creationId xmlns:a16="http://schemas.microsoft.com/office/drawing/2014/main" id="{77B0EEE2-E293-4765-AF01-90FB78356EB5}"/>
              </a:ext>
            </a:extLst>
          </p:cNvPr>
          <p:cNvSpPr>
            <a:spLocks noGrp="1"/>
          </p:cNvSpPr>
          <p:nvPr>
            <p:ph sz="quarter" idx="14" hasCustomPrompt="1"/>
          </p:nvPr>
        </p:nvSpPr>
        <p:spPr>
          <a:xfrm>
            <a:off x="3498382" y="2192399"/>
            <a:ext cx="2418300" cy="3949200"/>
          </a:xfrm>
        </p:spPr>
        <p:txBody>
          <a:bodyPr/>
          <a:lstStyle>
            <a:lvl1pPr>
              <a:defRPr sz="1200">
                <a:latin typeface="KBH Tekst" panose="00000500000000000000" pitchFamily="2" charset="0"/>
              </a:defRPr>
            </a:lvl1pPr>
            <a:lvl2pPr marL="370800" indent="-180000">
              <a:defRPr sz="1200">
                <a:latin typeface="KBH Tekst" panose="00000500000000000000" pitchFamily="2" charset="0"/>
              </a:defRPr>
            </a:lvl2pPr>
            <a:lvl3pPr marL="543600">
              <a:defRPr sz="1200">
                <a:latin typeface="KBH Tekst" panose="00000500000000000000" pitchFamily="2" charset="0"/>
              </a:defRPr>
            </a:lvl3pPr>
            <a:lvl4pPr>
              <a:defRPr sz="1200"/>
            </a:lvl4pPr>
            <a:lvl5pPr>
              <a:defRPr sz="1200">
                <a:latin typeface="KBH Tekst" panose="00000500000000000000" pitchFamily="2" charset="0"/>
              </a:defRPr>
            </a:lvl5pPr>
            <a:lvl6pPr>
              <a:defRPr sz="2000"/>
            </a:lvl6pPr>
            <a:lvl7pPr>
              <a:defRPr sz="2000"/>
            </a:lvl7pPr>
            <a:lvl8pPr>
              <a:defRPr sz="2000"/>
            </a:lvl8pPr>
          </a:lstStyle>
          <a:p>
            <a:pPr lvl="0"/>
            <a:r>
              <a:rPr lang="da-DK" dirty="0"/>
              <a:t>Klik for at tilføje tekst</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a:p>
            <a:pPr lvl="5"/>
            <a:r>
              <a:rPr lang="da-DK" dirty="0"/>
              <a:t>6</a:t>
            </a:r>
          </a:p>
          <a:p>
            <a:pPr lvl="6"/>
            <a:r>
              <a:rPr lang="da-DK" dirty="0"/>
              <a:t>7</a:t>
            </a:r>
          </a:p>
          <a:p>
            <a:pPr lvl="7"/>
            <a:r>
              <a:rPr lang="da-DK" dirty="0"/>
              <a:t>8</a:t>
            </a:r>
          </a:p>
          <a:p>
            <a:pPr lvl="8"/>
            <a:r>
              <a:rPr lang="da-DK" dirty="0"/>
              <a:t>9</a:t>
            </a:r>
          </a:p>
        </p:txBody>
      </p:sp>
      <p:sp>
        <p:nvSpPr>
          <p:cNvPr id="11" name="Content Placeholder 10">
            <a:extLst>
              <a:ext uri="{FF2B5EF4-FFF2-40B4-BE49-F238E27FC236}">
                <a16:creationId xmlns:a16="http://schemas.microsoft.com/office/drawing/2014/main" id="{86ED6EB6-926F-4A7D-BBD8-5577956512A8}"/>
              </a:ext>
            </a:extLst>
          </p:cNvPr>
          <p:cNvSpPr>
            <a:spLocks noGrp="1"/>
          </p:cNvSpPr>
          <p:nvPr>
            <p:ph sz="quarter" idx="15" hasCustomPrompt="1"/>
          </p:nvPr>
        </p:nvSpPr>
        <p:spPr>
          <a:xfrm>
            <a:off x="6276041" y="2192399"/>
            <a:ext cx="2418300" cy="3949200"/>
          </a:xfrm>
        </p:spPr>
        <p:txBody>
          <a:bodyPr/>
          <a:lstStyle>
            <a:lvl1pPr>
              <a:defRPr sz="1200">
                <a:latin typeface="KBH Tekst" panose="00000500000000000000" pitchFamily="2" charset="0"/>
              </a:defRPr>
            </a:lvl1pPr>
            <a:lvl2pPr marL="370800" indent="-180000">
              <a:defRPr sz="1200">
                <a:latin typeface="KBH Tekst" panose="00000500000000000000" pitchFamily="2" charset="0"/>
              </a:defRPr>
            </a:lvl2pPr>
            <a:lvl3pPr marL="543600">
              <a:defRPr sz="1200">
                <a:latin typeface="KBH Tekst" panose="00000500000000000000" pitchFamily="2" charset="0"/>
              </a:defRPr>
            </a:lvl3pPr>
            <a:lvl4pPr>
              <a:defRPr sz="1200"/>
            </a:lvl4pPr>
            <a:lvl5pPr>
              <a:defRPr sz="1200">
                <a:latin typeface="KBH Tekst" panose="00000500000000000000" pitchFamily="2" charset="0"/>
              </a:defRPr>
            </a:lvl5pPr>
            <a:lvl6pPr>
              <a:defRPr sz="2000"/>
            </a:lvl6pPr>
            <a:lvl7pPr>
              <a:defRPr sz="2000"/>
            </a:lvl7pPr>
            <a:lvl8pPr>
              <a:defRPr sz="2000"/>
            </a:lvl8pPr>
          </a:lstStyle>
          <a:p>
            <a:pPr lvl="0"/>
            <a:r>
              <a:rPr lang="da-DK" dirty="0"/>
              <a:t>Klik for at tilføje tekst</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a:p>
            <a:pPr lvl="5"/>
            <a:r>
              <a:rPr lang="da-DK" dirty="0"/>
              <a:t>6</a:t>
            </a:r>
          </a:p>
          <a:p>
            <a:pPr lvl="6"/>
            <a:r>
              <a:rPr lang="da-DK" dirty="0"/>
              <a:t>7</a:t>
            </a:r>
          </a:p>
          <a:p>
            <a:pPr lvl="7"/>
            <a:r>
              <a:rPr lang="da-DK" dirty="0"/>
              <a:t>8</a:t>
            </a:r>
          </a:p>
          <a:p>
            <a:pPr lvl="8"/>
            <a:r>
              <a:rPr lang="da-DK" dirty="0"/>
              <a:t>9</a:t>
            </a:r>
          </a:p>
        </p:txBody>
      </p:sp>
      <p:sp>
        <p:nvSpPr>
          <p:cNvPr id="12" name="Content Placeholder 15">
            <a:extLst>
              <a:ext uri="{FF2B5EF4-FFF2-40B4-BE49-F238E27FC236}">
                <a16:creationId xmlns:a16="http://schemas.microsoft.com/office/drawing/2014/main" id="{C28262A3-2655-4D67-8500-DD40B48725D0}"/>
              </a:ext>
            </a:extLst>
          </p:cNvPr>
          <p:cNvSpPr>
            <a:spLocks noGrp="1"/>
          </p:cNvSpPr>
          <p:nvPr>
            <p:ph sz="quarter" idx="19" hasCustomPrompt="1"/>
          </p:nvPr>
        </p:nvSpPr>
        <p:spPr>
          <a:xfrm>
            <a:off x="9053700" y="2192399"/>
            <a:ext cx="2418300" cy="3949199"/>
          </a:xfrm>
        </p:spPr>
        <p:txBody>
          <a:bodyPr/>
          <a:lstStyle>
            <a:lvl1pPr>
              <a:defRPr sz="1200">
                <a:latin typeface="KBH Tekst" panose="00000500000000000000" pitchFamily="2" charset="0"/>
              </a:defRPr>
            </a:lvl1pPr>
            <a:lvl2pPr marL="370800" indent="-180000">
              <a:defRPr sz="1200">
                <a:latin typeface="KBH Tekst" panose="00000500000000000000" pitchFamily="2" charset="0"/>
              </a:defRPr>
            </a:lvl2pPr>
            <a:lvl3pPr marL="543600">
              <a:defRPr sz="1200">
                <a:latin typeface="KBH Tekst" panose="00000500000000000000" pitchFamily="2" charset="0"/>
              </a:defRPr>
            </a:lvl3pPr>
            <a:lvl4pPr>
              <a:defRPr sz="1200"/>
            </a:lvl4pPr>
            <a:lvl5pPr>
              <a:defRPr sz="1200">
                <a:latin typeface="KBH Tekst" panose="00000500000000000000" pitchFamily="2" charset="0"/>
              </a:defRPr>
            </a:lvl5pPr>
            <a:lvl6pPr>
              <a:defRPr sz="2000"/>
            </a:lvl6pPr>
            <a:lvl7pPr>
              <a:defRPr sz="2000"/>
            </a:lvl7pPr>
            <a:lvl8pPr>
              <a:defRPr sz="2000"/>
            </a:lvl8pPr>
          </a:lstStyle>
          <a:p>
            <a:pPr lvl="0"/>
            <a:r>
              <a:rPr lang="da-DK" dirty="0"/>
              <a:t>Klik for at tilføje tekst</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a:p>
            <a:pPr lvl="5"/>
            <a:r>
              <a:rPr lang="da-DK" dirty="0"/>
              <a:t>6</a:t>
            </a:r>
          </a:p>
          <a:p>
            <a:pPr lvl="6"/>
            <a:r>
              <a:rPr lang="da-DK" dirty="0"/>
              <a:t>7</a:t>
            </a:r>
          </a:p>
          <a:p>
            <a:pPr lvl="7"/>
            <a:r>
              <a:rPr lang="da-DK" dirty="0"/>
              <a:t>8</a:t>
            </a:r>
          </a:p>
          <a:p>
            <a:pPr lvl="8"/>
            <a:r>
              <a:rPr lang="da-DK" dirty="0"/>
              <a:t>9</a:t>
            </a:r>
          </a:p>
        </p:txBody>
      </p:sp>
      <p:sp>
        <p:nvSpPr>
          <p:cNvPr id="3" name="Date Placeholder 2">
            <a:extLst>
              <a:ext uri="{FF2B5EF4-FFF2-40B4-BE49-F238E27FC236}">
                <a16:creationId xmlns:a16="http://schemas.microsoft.com/office/drawing/2014/main" id="{F5A3D93A-84B5-4FA0-A1F3-D8CC22C3076A}"/>
              </a:ext>
            </a:extLst>
          </p:cNvPr>
          <p:cNvSpPr>
            <a:spLocks noGrp="1"/>
          </p:cNvSpPr>
          <p:nvPr>
            <p:ph type="dt" sz="half" idx="10"/>
          </p:nvPr>
        </p:nvSpPr>
        <p:spPr/>
        <p:txBody>
          <a:bodyPr/>
          <a:lstStyle/>
          <a:p>
            <a:endParaRPr lang="da-DK" dirty="0"/>
          </a:p>
        </p:txBody>
      </p:sp>
      <p:sp>
        <p:nvSpPr>
          <p:cNvPr id="4" name="SD_FLD_PresentationTitle">
            <a:extLst>
              <a:ext uri="{FF2B5EF4-FFF2-40B4-BE49-F238E27FC236}">
                <a16:creationId xmlns:a16="http://schemas.microsoft.com/office/drawing/2014/main" id="{379D5D20-A791-420E-8BE7-578613533DA8}"/>
              </a:ext>
            </a:extLst>
          </p:cNvPr>
          <p:cNvSpPr>
            <a:spLocks noGrp="1"/>
          </p:cNvSpPr>
          <p:nvPr>
            <p:ph type="ftr" sz="quarter" idx="11"/>
          </p:nvPr>
        </p:nvSpPr>
        <p:spPr/>
        <p:txBody>
          <a:bodyPr/>
          <a:lstStyle/>
          <a:p>
            <a:r>
              <a:rPr lang="da-DK" dirty="0"/>
              <a:t>Sidehoved</a:t>
            </a:r>
          </a:p>
        </p:txBody>
      </p:sp>
      <p:sp>
        <p:nvSpPr>
          <p:cNvPr id="5" name="Slide Number Placeholder 4">
            <a:extLst>
              <a:ext uri="{FF2B5EF4-FFF2-40B4-BE49-F238E27FC236}">
                <a16:creationId xmlns:a16="http://schemas.microsoft.com/office/drawing/2014/main" id="{F0835B99-7F5A-4336-AEC2-7D9ACC94156C}"/>
              </a:ext>
            </a:extLst>
          </p:cNvPr>
          <p:cNvSpPr>
            <a:spLocks noGrp="1"/>
          </p:cNvSpPr>
          <p:nvPr>
            <p:ph type="sldNum" sz="quarter" idx="12"/>
          </p:nvPr>
        </p:nvSpPr>
        <p:spPr/>
        <p:txBody>
          <a:bodyPr/>
          <a:lstStyle/>
          <a:p>
            <a:fld id="{24C8C45C-947F-4981-8B3F-4F32E973C901}" type="slidenum">
              <a:rPr lang="da-DK" smtClean="0"/>
              <a:pPr/>
              <a:t>‹nr.›</a:t>
            </a:fld>
            <a:endParaRPr lang="da-DK" dirty="0"/>
          </a:p>
        </p:txBody>
      </p:sp>
    </p:spTree>
    <p:extLst>
      <p:ext uri="{BB962C8B-B14F-4D97-AF65-F5344CB8AC3E}">
        <p14:creationId xmlns:p14="http://schemas.microsoft.com/office/powerpoint/2010/main" val="390423681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UK_Rapport: Fire indhold horisont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3458BA-6B62-4A58-AEFA-E9846DB03BF3}"/>
              </a:ext>
            </a:extLst>
          </p:cNvPr>
          <p:cNvSpPr>
            <a:spLocks noGrp="1"/>
          </p:cNvSpPr>
          <p:nvPr>
            <p:ph type="title" hasCustomPrompt="1"/>
          </p:nvPr>
        </p:nvSpPr>
        <p:spPr>
          <a:xfrm>
            <a:off x="719998" y="894268"/>
            <a:ext cx="5194800" cy="849600"/>
          </a:xfrm>
        </p:spPr>
        <p:txBody>
          <a:bodyPr/>
          <a:lstStyle>
            <a:lvl1pPr>
              <a:defRPr sz="2000"/>
            </a:lvl1pPr>
          </a:lstStyle>
          <a:p>
            <a:r>
              <a:rPr lang="da-DK" dirty="0"/>
              <a:t>Klik for at tilføje titel</a:t>
            </a:r>
          </a:p>
        </p:txBody>
      </p:sp>
      <p:sp>
        <p:nvSpPr>
          <p:cNvPr id="7" name="Content Placeholder 6">
            <a:extLst>
              <a:ext uri="{FF2B5EF4-FFF2-40B4-BE49-F238E27FC236}">
                <a16:creationId xmlns:a16="http://schemas.microsoft.com/office/drawing/2014/main" id="{FA410FE0-7A8F-4A71-8BC4-0C37E165C5B0}"/>
              </a:ext>
            </a:extLst>
          </p:cNvPr>
          <p:cNvSpPr>
            <a:spLocks noGrp="1"/>
          </p:cNvSpPr>
          <p:nvPr>
            <p:ph sz="quarter" idx="13" hasCustomPrompt="1"/>
          </p:nvPr>
        </p:nvSpPr>
        <p:spPr>
          <a:xfrm>
            <a:off x="720723" y="2192399"/>
            <a:ext cx="5194800" cy="1794600"/>
          </a:xfrm>
        </p:spPr>
        <p:txBody>
          <a:bodyPr/>
          <a:lstStyle>
            <a:lvl1pPr>
              <a:defRPr sz="1200">
                <a:latin typeface="KBH Tekst" panose="00000500000000000000" pitchFamily="2" charset="0"/>
              </a:defRPr>
            </a:lvl1pPr>
            <a:lvl2pPr marL="370800" indent="-180000">
              <a:defRPr sz="1200">
                <a:latin typeface="KBH Tekst" panose="00000500000000000000" pitchFamily="2" charset="0"/>
              </a:defRPr>
            </a:lvl2pPr>
            <a:lvl3pPr marL="543600">
              <a:defRPr sz="1200">
                <a:latin typeface="KBH Tekst" panose="00000500000000000000" pitchFamily="2" charset="0"/>
              </a:defRPr>
            </a:lvl3pPr>
            <a:lvl4pPr>
              <a:defRPr sz="1200"/>
            </a:lvl4pPr>
            <a:lvl5pPr>
              <a:defRPr sz="1200">
                <a:latin typeface="KBH Tekst" panose="00000500000000000000" pitchFamily="2" charset="0"/>
              </a:defRPr>
            </a:lvl5pPr>
            <a:lvl6pPr>
              <a:defRPr sz="2000"/>
            </a:lvl6pPr>
            <a:lvl7pPr>
              <a:defRPr sz="2000"/>
            </a:lvl7pPr>
            <a:lvl8pPr>
              <a:defRPr sz="2000"/>
            </a:lvl8pPr>
          </a:lstStyle>
          <a:p>
            <a:pPr lvl="0"/>
            <a:r>
              <a:rPr lang="da-DK" dirty="0"/>
              <a:t>Brug TAB og Shift + TAB til at skifte tekst- og bulletniveau. Stå på ny linje inden du trykker på TAB. </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a:p>
            <a:pPr lvl="5"/>
            <a:endParaRPr lang="da-DK" dirty="0"/>
          </a:p>
        </p:txBody>
      </p:sp>
      <p:sp>
        <p:nvSpPr>
          <p:cNvPr id="9" name="Content Placeholder 8">
            <a:extLst>
              <a:ext uri="{FF2B5EF4-FFF2-40B4-BE49-F238E27FC236}">
                <a16:creationId xmlns:a16="http://schemas.microsoft.com/office/drawing/2014/main" id="{77B0EEE2-E293-4765-AF01-90FB78356EB5}"/>
              </a:ext>
            </a:extLst>
          </p:cNvPr>
          <p:cNvSpPr>
            <a:spLocks noGrp="1"/>
          </p:cNvSpPr>
          <p:nvPr>
            <p:ph sz="quarter" idx="14" hasCustomPrompt="1"/>
          </p:nvPr>
        </p:nvSpPr>
        <p:spPr>
          <a:xfrm>
            <a:off x="720723" y="4346999"/>
            <a:ext cx="5194800" cy="1794600"/>
          </a:xfrm>
        </p:spPr>
        <p:txBody>
          <a:bodyPr/>
          <a:lstStyle>
            <a:lvl1pPr>
              <a:defRPr sz="1200">
                <a:latin typeface="KBH Tekst" panose="00000500000000000000" pitchFamily="2" charset="0"/>
              </a:defRPr>
            </a:lvl1pPr>
            <a:lvl2pPr marL="370800" indent="-180000">
              <a:defRPr sz="1200">
                <a:latin typeface="KBH Tekst" panose="00000500000000000000" pitchFamily="2" charset="0"/>
              </a:defRPr>
            </a:lvl2pPr>
            <a:lvl3pPr marL="543600">
              <a:defRPr sz="1200">
                <a:latin typeface="KBH Tekst" panose="00000500000000000000" pitchFamily="2" charset="0"/>
              </a:defRPr>
            </a:lvl3pPr>
            <a:lvl4pPr>
              <a:defRPr sz="1200"/>
            </a:lvl4pPr>
            <a:lvl5pPr>
              <a:defRPr sz="1200">
                <a:latin typeface="KBH Tekst" panose="00000500000000000000" pitchFamily="2" charset="0"/>
              </a:defRPr>
            </a:lvl5pPr>
            <a:lvl6pPr>
              <a:defRPr sz="2000"/>
            </a:lvl6pPr>
            <a:lvl7pPr>
              <a:defRPr sz="2000"/>
            </a:lvl7pPr>
            <a:lvl8pPr>
              <a:defRPr sz="2000"/>
            </a:lvl8pPr>
          </a:lstStyle>
          <a:p>
            <a:pPr lvl="0"/>
            <a:r>
              <a:rPr lang="da-DK" dirty="0"/>
              <a:t>Klik for at tilføje tekst</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sp>
        <p:nvSpPr>
          <p:cNvPr id="11" name="Content Placeholder 10">
            <a:extLst>
              <a:ext uri="{FF2B5EF4-FFF2-40B4-BE49-F238E27FC236}">
                <a16:creationId xmlns:a16="http://schemas.microsoft.com/office/drawing/2014/main" id="{86ED6EB6-926F-4A7D-BBD8-5577956512A8}"/>
              </a:ext>
            </a:extLst>
          </p:cNvPr>
          <p:cNvSpPr>
            <a:spLocks noGrp="1"/>
          </p:cNvSpPr>
          <p:nvPr>
            <p:ph sz="quarter" idx="15" hasCustomPrompt="1"/>
          </p:nvPr>
        </p:nvSpPr>
        <p:spPr>
          <a:xfrm>
            <a:off x="6276041" y="2192399"/>
            <a:ext cx="5194800" cy="1794600"/>
          </a:xfrm>
        </p:spPr>
        <p:txBody>
          <a:bodyPr/>
          <a:lstStyle>
            <a:lvl1pPr>
              <a:defRPr sz="1200">
                <a:latin typeface="KBH Tekst" panose="00000500000000000000" pitchFamily="2" charset="0"/>
              </a:defRPr>
            </a:lvl1pPr>
            <a:lvl2pPr marL="370800" indent="-180000">
              <a:defRPr sz="1200">
                <a:latin typeface="KBH Tekst" panose="00000500000000000000" pitchFamily="2" charset="0"/>
              </a:defRPr>
            </a:lvl2pPr>
            <a:lvl3pPr marL="543600">
              <a:defRPr sz="1200">
                <a:latin typeface="KBH Tekst" panose="00000500000000000000" pitchFamily="2" charset="0"/>
              </a:defRPr>
            </a:lvl3pPr>
            <a:lvl4pPr>
              <a:defRPr sz="1200"/>
            </a:lvl4pPr>
            <a:lvl5pPr>
              <a:defRPr sz="1200">
                <a:latin typeface="KBH Tekst" panose="00000500000000000000" pitchFamily="2" charset="0"/>
              </a:defRPr>
            </a:lvl5pPr>
            <a:lvl6pPr>
              <a:defRPr sz="2000"/>
            </a:lvl6pPr>
            <a:lvl7pPr>
              <a:defRPr sz="2000"/>
            </a:lvl7pPr>
            <a:lvl8pPr>
              <a:defRPr sz="2000"/>
            </a:lvl8pPr>
          </a:lstStyle>
          <a:p>
            <a:pPr lvl="0"/>
            <a:r>
              <a:rPr lang="da-DK" dirty="0"/>
              <a:t>Klik for at tilføje tekst</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a:p>
            <a:pPr lvl="5"/>
            <a:endParaRPr lang="da-DK" dirty="0"/>
          </a:p>
        </p:txBody>
      </p:sp>
      <p:sp>
        <p:nvSpPr>
          <p:cNvPr id="12" name="Content Placeholder 15">
            <a:extLst>
              <a:ext uri="{FF2B5EF4-FFF2-40B4-BE49-F238E27FC236}">
                <a16:creationId xmlns:a16="http://schemas.microsoft.com/office/drawing/2014/main" id="{C28262A3-2655-4D67-8500-DD40B48725D0}"/>
              </a:ext>
            </a:extLst>
          </p:cNvPr>
          <p:cNvSpPr>
            <a:spLocks noGrp="1"/>
          </p:cNvSpPr>
          <p:nvPr>
            <p:ph sz="quarter" idx="19" hasCustomPrompt="1"/>
          </p:nvPr>
        </p:nvSpPr>
        <p:spPr>
          <a:xfrm>
            <a:off x="6276041" y="4346999"/>
            <a:ext cx="5194800" cy="1794600"/>
          </a:xfrm>
        </p:spPr>
        <p:txBody>
          <a:bodyPr/>
          <a:lstStyle>
            <a:lvl1pPr>
              <a:defRPr sz="1200">
                <a:latin typeface="KBH Tekst" panose="00000500000000000000" pitchFamily="2" charset="0"/>
              </a:defRPr>
            </a:lvl1pPr>
            <a:lvl2pPr marL="370800" indent="-180000">
              <a:defRPr sz="1200">
                <a:latin typeface="KBH Tekst" panose="00000500000000000000" pitchFamily="2" charset="0"/>
              </a:defRPr>
            </a:lvl2pPr>
            <a:lvl3pPr marL="543600">
              <a:defRPr sz="1200">
                <a:latin typeface="KBH Tekst" panose="00000500000000000000" pitchFamily="2" charset="0"/>
              </a:defRPr>
            </a:lvl3pPr>
            <a:lvl4pPr>
              <a:defRPr sz="1200"/>
            </a:lvl4pPr>
            <a:lvl5pPr>
              <a:defRPr sz="1200">
                <a:latin typeface="KBH Tekst" panose="00000500000000000000" pitchFamily="2" charset="0"/>
              </a:defRPr>
            </a:lvl5pPr>
            <a:lvl6pPr>
              <a:defRPr sz="2000"/>
            </a:lvl6pPr>
            <a:lvl7pPr>
              <a:defRPr sz="2000"/>
            </a:lvl7pPr>
            <a:lvl8pPr>
              <a:defRPr sz="2000"/>
            </a:lvl8pPr>
          </a:lstStyle>
          <a:p>
            <a:pPr lvl="0"/>
            <a:r>
              <a:rPr lang="da-DK" dirty="0"/>
              <a:t>Klik for at tilføje tekst</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a:p>
            <a:pPr lvl="5"/>
            <a:endParaRPr lang="da-DK" dirty="0"/>
          </a:p>
        </p:txBody>
      </p:sp>
      <p:sp>
        <p:nvSpPr>
          <p:cNvPr id="3" name="Date Placeholder 2">
            <a:extLst>
              <a:ext uri="{FF2B5EF4-FFF2-40B4-BE49-F238E27FC236}">
                <a16:creationId xmlns:a16="http://schemas.microsoft.com/office/drawing/2014/main" id="{F5A3D93A-84B5-4FA0-A1F3-D8CC22C3076A}"/>
              </a:ext>
            </a:extLst>
          </p:cNvPr>
          <p:cNvSpPr>
            <a:spLocks noGrp="1"/>
          </p:cNvSpPr>
          <p:nvPr>
            <p:ph type="dt" sz="half" idx="10"/>
          </p:nvPr>
        </p:nvSpPr>
        <p:spPr/>
        <p:txBody>
          <a:bodyPr/>
          <a:lstStyle/>
          <a:p>
            <a:endParaRPr lang="da-DK" dirty="0"/>
          </a:p>
        </p:txBody>
      </p:sp>
      <p:sp>
        <p:nvSpPr>
          <p:cNvPr id="4" name="SD_FLD_PresentationTitle">
            <a:extLst>
              <a:ext uri="{FF2B5EF4-FFF2-40B4-BE49-F238E27FC236}">
                <a16:creationId xmlns:a16="http://schemas.microsoft.com/office/drawing/2014/main" id="{379D5D20-A791-420E-8BE7-578613533DA8}"/>
              </a:ext>
            </a:extLst>
          </p:cNvPr>
          <p:cNvSpPr>
            <a:spLocks noGrp="1"/>
          </p:cNvSpPr>
          <p:nvPr>
            <p:ph type="ftr" sz="quarter" idx="11"/>
          </p:nvPr>
        </p:nvSpPr>
        <p:spPr/>
        <p:txBody>
          <a:bodyPr/>
          <a:lstStyle/>
          <a:p>
            <a:r>
              <a:rPr lang="da-DK" dirty="0"/>
              <a:t>Sidehoved</a:t>
            </a:r>
          </a:p>
        </p:txBody>
      </p:sp>
      <p:sp>
        <p:nvSpPr>
          <p:cNvPr id="5" name="Slide Number Placeholder 4">
            <a:extLst>
              <a:ext uri="{FF2B5EF4-FFF2-40B4-BE49-F238E27FC236}">
                <a16:creationId xmlns:a16="http://schemas.microsoft.com/office/drawing/2014/main" id="{F0835B99-7F5A-4336-AEC2-7D9ACC94156C}"/>
              </a:ext>
            </a:extLst>
          </p:cNvPr>
          <p:cNvSpPr>
            <a:spLocks noGrp="1"/>
          </p:cNvSpPr>
          <p:nvPr>
            <p:ph type="sldNum" sz="quarter" idx="12"/>
          </p:nvPr>
        </p:nvSpPr>
        <p:spPr/>
        <p:txBody>
          <a:bodyPr/>
          <a:lstStyle/>
          <a:p>
            <a:fld id="{24C8C45C-947F-4981-8B3F-4F32E973C901}" type="slidenum">
              <a:rPr lang="da-DK" smtClean="0"/>
              <a:pPr/>
              <a:t>‹nr.›</a:t>
            </a:fld>
            <a:endParaRPr lang="da-DK" dirty="0"/>
          </a:p>
        </p:txBody>
      </p:sp>
    </p:spTree>
    <p:extLst>
      <p:ext uri="{BB962C8B-B14F-4D97-AF65-F5344CB8AC3E}">
        <p14:creationId xmlns:p14="http://schemas.microsoft.com/office/powerpoint/2010/main" val="7305992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Forside lys/blå">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A991F9A-7F11-4119-AA5A-7CE875573D4E}"/>
              </a:ext>
            </a:extLst>
          </p:cNvPr>
          <p:cNvSpPr/>
          <p:nvPr userDrawn="1"/>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dirty="0" err="1"/>
          </a:p>
        </p:txBody>
      </p:sp>
      <p:sp>
        <p:nvSpPr>
          <p:cNvPr id="15" name="Graphic 7">
            <a:extLst>
              <a:ext uri="{FF2B5EF4-FFF2-40B4-BE49-F238E27FC236}">
                <a16:creationId xmlns:a16="http://schemas.microsoft.com/office/drawing/2014/main" id="{A2506A83-7F56-4B42-B699-2119B672DFA1}"/>
              </a:ext>
            </a:extLst>
          </p:cNvPr>
          <p:cNvSpPr/>
          <p:nvPr/>
        </p:nvSpPr>
        <p:spPr>
          <a:xfrm>
            <a:off x="10442659" y="5068883"/>
            <a:ext cx="1026802" cy="1069115"/>
          </a:xfrm>
          <a:custGeom>
            <a:avLst/>
            <a:gdLst>
              <a:gd name="connsiteX0" fmla="*/ 1894258 w 2964740"/>
              <a:gd name="connsiteY0" fmla="*/ 2907646 h 3086914"/>
              <a:gd name="connsiteX1" fmla="*/ 1781451 w 2964740"/>
              <a:gd name="connsiteY1" fmla="*/ 2940795 h 3086914"/>
              <a:gd name="connsiteX2" fmla="*/ 1810447 w 2964740"/>
              <a:gd name="connsiteY2" fmla="*/ 3043421 h 3086914"/>
              <a:gd name="connsiteX3" fmla="*/ 1750745 w 2964740"/>
              <a:gd name="connsiteY3" fmla="*/ 3061014 h 3086914"/>
              <a:gd name="connsiteX4" fmla="*/ 1682328 w 2964740"/>
              <a:gd name="connsiteY4" fmla="*/ 2813898 h 3086914"/>
              <a:gd name="connsiteX5" fmla="*/ 1740727 w 2964740"/>
              <a:gd name="connsiteY5" fmla="*/ 2796712 h 3086914"/>
              <a:gd name="connsiteX6" fmla="*/ 1767767 w 2964740"/>
              <a:gd name="connsiteY6" fmla="*/ 2892170 h 3086914"/>
              <a:gd name="connsiteX7" fmla="*/ 1879515 w 2964740"/>
              <a:gd name="connsiteY7" fmla="*/ 2859347 h 3086914"/>
              <a:gd name="connsiteX8" fmla="*/ 1850357 w 2964740"/>
              <a:gd name="connsiteY8" fmla="*/ 2764458 h 3086914"/>
              <a:gd name="connsiteX9" fmla="*/ 1908430 w 2964740"/>
              <a:gd name="connsiteY9" fmla="*/ 2747354 h 3086914"/>
              <a:gd name="connsiteX10" fmla="*/ 1984992 w 2964740"/>
              <a:gd name="connsiteY10" fmla="*/ 2992108 h 3086914"/>
              <a:gd name="connsiteX11" fmla="*/ 1925616 w 2964740"/>
              <a:gd name="connsiteY11" fmla="*/ 3009619 h 3086914"/>
              <a:gd name="connsiteX12" fmla="*/ 1894258 w 2964740"/>
              <a:gd name="connsiteY12" fmla="*/ 2907646 h 3086914"/>
              <a:gd name="connsiteX13" fmla="*/ 2725688 w 2964740"/>
              <a:gd name="connsiteY13" fmla="*/ 960446 h 3086914"/>
              <a:gd name="connsiteX14" fmla="*/ 2614266 w 2964740"/>
              <a:gd name="connsiteY14" fmla="*/ 926237 h 3086914"/>
              <a:gd name="connsiteX15" fmla="*/ 2649452 w 2964740"/>
              <a:gd name="connsiteY15" fmla="*/ 814815 h 3086914"/>
              <a:gd name="connsiteX16" fmla="*/ 2761037 w 2964740"/>
              <a:gd name="connsiteY16" fmla="*/ 849431 h 3086914"/>
              <a:gd name="connsiteX17" fmla="*/ 2725688 w 2964740"/>
              <a:gd name="connsiteY17" fmla="*/ 960446 h 3086914"/>
              <a:gd name="connsiteX18" fmla="*/ 2810558 w 2964740"/>
              <a:gd name="connsiteY18" fmla="*/ 823449 h 3086914"/>
              <a:gd name="connsiteX19" fmla="*/ 2621678 w 2964740"/>
              <a:gd name="connsiteY19" fmla="*/ 761873 h 3086914"/>
              <a:gd name="connsiteX20" fmla="*/ 2564664 w 2964740"/>
              <a:gd name="connsiteY20" fmla="*/ 952220 h 3086914"/>
              <a:gd name="connsiteX21" fmla="*/ 2753544 w 2964740"/>
              <a:gd name="connsiteY21" fmla="*/ 1013795 h 3086914"/>
              <a:gd name="connsiteX22" fmla="*/ 2810558 w 2964740"/>
              <a:gd name="connsiteY22" fmla="*/ 823449 h 3086914"/>
              <a:gd name="connsiteX23" fmla="*/ 1727043 w 2964740"/>
              <a:gd name="connsiteY23" fmla="*/ 133332 h 3086914"/>
              <a:gd name="connsiteX24" fmla="*/ 1707169 w 2964740"/>
              <a:gd name="connsiteY24" fmla="*/ 280592 h 3086914"/>
              <a:gd name="connsiteX25" fmla="*/ 1646816 w 2964740"/>
              <a:gd name="connsiteY25" fmla="*/ 272365 h 3086914"/>
              <a:gd name="connsiteX26" fmla="*/ 1663594 w 2964740"/>
              <a:gd name="connsiteY26" fmla="*/ 138300 h 3086914"/>
              <a:gd name="connsiteX27" fmla="*/ 1617006 w 2964740"/>
              <a:gd name="connsiteY27" fmla="*/ 58969 h 3086914"/>
              <a:gd name="connsiteX28" fmla="*/ 1551602 w 2964740"/>
              <a:gd name="connsiteY28" fmla="*/ 124210 h 3086914"/>
              <a:gd name="connsiteX29" fmla="*/ 1534824 w 2964740"/>
              <a:gd name="connsiteY29" fmla="*/ 258274 h 3086914"/>
              <a:gd name="connsiteX30" fmla="*/ 1474389 w 2964740"/>
              <a:gd name="connsiteY30" fmla="*/ 251433 h 3086914"/>
              <a:gd name="connsiteX31" fmla="*/ 1491249 w 2964740"/>
              <a:gd name="connsiteY31" fmla="*/ 104906 h 3086914"/>
              <a:gd name="connsiteX32" fmla="*/ 1623929 w 2964740"/>
              <a:gd name="connsiteY32" fmla="*/ 3014 h 3086914"/>
              <a:gd name="connsiteX33" fmla="*/ 1727043 w 2964740"/>
              <a:gd name="connsiteY33" fmla="*/ 133332 h 3086914"/>
              <a:gd name="connsiteX34" fmla="*/ 1289662 w 2964740"/>
              <a:gd name="connsiteY34" fmla="*/ 2830106 h 3086914"/>
              <a:gd name="connsiteX35" fmla="*/ 1344477 w 2964740"/>
              <a:gd name="connsiteY35" fmla="*/ 2831165 h 3086914"/>
              <a:gd name="connsiteX36" fmla="*/ 1474226 w 2964740"/>
              <a:gd name="connsiteY36" fmla="*/ 2988687 h 3086914"/>
              <a:gd name="connsiteX37" fmla="*/ 1473574 w 2964740"/>
              <a:gd name="connsiteY37" fmla="*/ 2833038 h 3086914"/>
              <a:gd name="connsiteX38" fmla="*/ 1533357 w 2964740"/>
              <a:gd name="connsiteY38" fmla="*/ 2834016 h 3086914"/>
              <a:gd name="connsiteX39" fmla="*/ 1533439 w 2964740"/>
              <a:gd name="connsiteY39" fmla="*/ 3090336 h 3086914"/>
              <a:gd name="connsiteX40" fmla="*/ 1473981 w 2964740"/>
              <a:gd name="connsiteY40" fmla="*/ 3089440 h 3086914"/>
              <a:gd name="connsiteX41" fmla="*/ 1473900 w 2964740"/>
              <a:gd name="connsiteY41" fmla="*/ 3083250 h 3086914"/>
              <a:gd name="connsiteX42" fmla="*/ 1459239 w 2964740"/>
              <a:gd name="connsiteY42" fmla="*/ 3051647 h 3086914"/>
              <a:gd name="connsiteX43" fmla="*/ 1345699 w 2964740"/>
              <a:gd name="connsiteY43" fmla="*/ 2912858 h 3086914"/>
              <a:gd name="connsiteX44" fmla="*/ 1341708 w 2964740"/>
              <a:gd name="connsiteY44" fmla="*/ 3087485 h 3086914"/>
              <a:gd name="connsiteX45" fmla="*/ 1281273 w 2964740"/>
              <a:gd name="connsiteY45" fmla="*/ 3086507 h 3086914"/>
              <a:gd name="connsiteX46" fmla="*/ 1289662 w 2964740"/>
              <a:gd name="connsiteY46" fmla="*/ 2830106 h 3086914"/>
              <a:gd name="connsiteX47" fmla="*/ 1926593 w 2964740"/>
              <a:gd name="connsiteY47" fmla="*/ 75177 h 3086914"/>
              <a:gd name="connsiteX48" fmla="*/ 1983281 w 2964740"/>
              <a:gd name="connsiteY48" fmla="*/ 95458 h 3086914"/>
              <a:gd name="connsiteX49" fmla="*/ 1936693 w 2964740"/>
              <a:gd name="connsiteY49" fmla="*/ 258274 h 3086914"/>
              <a:gd name="connsiteX50" fmla="*/ 2065626 w 2964740"/>
              <a:gd name="connsiteY50" fmla="*/ 137975 h 3086914"/>
              <a:gd name="connsiteX51" fmla="*/ 2099916 w 2964740"/>
              <a:gd name="connsiteY51" fmla="*/ 153857 h 3086914"/>
              <a:gd name="connsiteX52" fmla="*/ 2091690 w 2964740"/>
              <a:gd name="connsiteY52" fmla="*/ 329950 h 3086914"/>
              <a:gd name="connsiteX53" fmla="*/ 2184949 w 2964740"/>
              <a:gd name="connsiteY53" fmla="*/ 189369 h 3086914"/>
              <a:gd name="connsiteX54" fmla="*/ 2237565 w 2964740"/>
              <a:gd name="connsiteY54" fmla="*/ 219994 h 3086914"/>
              <a:gd name="connsiteX55" fmla="*/ 2089979 w 2964740"/>
              <a:gd name="connsiteY55" fmla="*/ 428829 h 3086914"/>
              <a:gd name="connsiteX56" fmla="*/ 2035816 w 2964740"/>
              <a:gd name="connsiteY56" fmla="*/ 403742 h 3086914"/>
              <a:gd name="connsiteX57" fmla="*/ 2043065 w 2964740"/>
              <a:gd name="connsiteY57" fmla="*/ 232700 h 3086914"/>
              <a:gd name="connsiteX58" fmla="*/ 1915760 w 2964740"/>
              <a:gd name="connsiteY58" fmla="*/ 348194 h 3086914"/>
              <a:gd name="connsiteX59" fmla="*/ 1860538 w 2964740"/>
              <a:gd name="connsiteY59" fmla="*/ 322701 h 3086914"/>
              <a:gd name="connsiteX60" fmla="*/ 1926593 w 2964740"/>
              <a:gd name="connsiteY60" fmla="*/ 75177 h 3086914"/>
              <a:gd name="connsiteX61" fmla="*/ 2387594 w 2964740"/>
              <a:gd name="connsiteY61" fmla="*/ 324085 h 3086914"/>
              <a:gd name="connsiteX62" fmla="*/ 2434183 w 2964740"/>
              <a:gd name="connsiteY62" fmla="*/ 362122 h 3086914"/>
              <a:gd name="connsiteX63" fmla="*/ 2336281 w 2964740"/>
              <a:gd name="connsiteY63" fmla="*/ 498875 h 3086914"/>
              <a:gd name="connsiteX64" fmla="*/ 2498120 w 2964740"/>
              <a:gd name="connsiteY64" fmla="*/ 428910 h 3086914"/>
              <a:gd name="connsiteX65" fmla="*/ 2525080 w 2964740"/>
              <a:gd name="connsiteY65" fmla="*/ 455299 h 3086914"/>
              <a:gd name="connsiteX66" fmla="*/ 2458210 w 2964740"/>
              <a:gd name="connsiteY66" fmla="*/ 618360 h 3086914"/>
              <a:gd name="connsiteX67" fmla="*/ 2592927 w 2964740"/>
              <a:gd name="connsiteY67" fmla="*/ 517527 h 3086914"/>
              <a:gd name="connsiteX68" fmla="*/ 2632348 w 2964740"/>
              <a:gd name="connsiteY68" fmla="*/ 563871 h 3086914"/>
              <a:gd name="connsiteX69" fmla="*/ 2423269 w 2964740"/>
              <a:gd name="connsiteY69" fmla="*/ 710886 h 3086914"/>
              <a:gd name="connsiteX70" fmla="*/ 2380671 w 2964740"/>
              <a:gd name="connsiteY70" fmla="*/ 669021 h 3086914"/>
              <a:gd name="connsiteX71" fmla="*/ 2444934 w 2964740"/>
              <a:gd name="connsiteY71" fmla="*/ 510359 h 3086914"/>
              <a:gd name="connsiteX72" fmla="*/ 2286271 w 2964740"/>
              <a:gd name="connsiteY72" fmla="*/ 576414 h 3086914"/>
              <a:gd name="connsiteX73" fmla="*/ 2242859 w 2964740"/>
              <a:gd name="connsiteY73" fmla="*/ 533816 h 3086914"/>
              <a:gd name="connsiteX74" fmla="*/ 2387594 w 2964740"/>
              <a:gd name="connsiteY74" fmla="*/ 324085 h 3086914"/>
              <a:gd name="connsiteX75" fmla="*/ 405208 w 2964740"/>
              <a:gd name="connsiteY75" fmla="*/ 2548456 h 3086914"/>
              <a:gd name="connsiteX76" fmla="*/ 293298 w 2964740"/>
              <a:gd name="connsiteY76" fmla="*/ 2515876 h 3086914"/>
              <a:gd name="connsiteX77" fmla="*/ 287026 w 2964740"/>
              <a:gd name="connsiteY77" fmla="*/ 2500971 h 3086914"/>
              <a:gd name="connsiteX78" fmla="*/ 448458 w 2964740"/>
              <a:gd name="connsiteY78" fmla="*/ 2484355 h 3086914"/>
              <a:gd name="connsiteX79" fmla="*/ 405208 w 2964740"/>
              <a:gd name="connsiteY79" fmla="*/ 2548456 h 3086914"/>
              <a:gd name="connsiteX80" fmla="*/ 326773 w 2964740"/>
              <a:gd name="connsiteY80" fmla="*/ 2403884 h 3086914"/>
              <a:gd name="connsiteX81" fmla="*/ 438847 w 2964740"/>
              <a:gd name="connsiteY81" fmla="*/ 2436870 h 3086914"/>
              <a:gd name="connsiteX82" fmla="*/ 444548 w 2964740"/>
              <a:gd name="connsiteY82" fmla="*/ 2450228 h 3086914"/>
              <a:gd name="connsiteX83" fmla="*/ 283687 w 2964740"/>
              <a:gd name="connsiteY83" fmla="*/ 2466925 h 3086914"/>
              <a:gd name="connsiteX84" fmla="*/ 326773 w 2964740"/>
              <a:gd name="connsiteY84" fmla="*/ 2403884 h 3086914"/>
              <a:gd name="connsiteX85" fmla="*/ 541147 w 2964740"/>
              <a:gd name="connsiteY85" fmla="*/ 2474826 h 3086914"/>
              <a:gd name="connsiteX86" fmla="*/ 537482 w 2964740"/>
              <a:gd name="connsiteY86" fmla="*/ 2440617 h 3086914"/>
              <a:gd name="connsiteX87" fmla="*/ 501563 w 2964740"/>
              <a:gd name="connsiteY87" fmla="*/ 2444364 h 3086914"/>
              <a:gd name="connsiteX88" fmla="*/ 488042 w 2964740"/>
              <a:gd name="connsiteY88" fmla="*/ 2410237 h 3086914"/>
              <a:gd name="connsiteX89" fmla="*/ 298266 w 2964740"/>
              <a:gd name="connsiteY89" fmla="*/ 2351512 h 3086914"/>
              <a:gd name="connsiteX90" fmla="*/ 225858 w 2964740"/>
              <a:gd name="connsiteY90" fmla="*/ 2473034 h 3086914"/>
              <a:gd name="connsiteX91" fmla="*/ 189043 w 2964740"/>
              <a:gd name="connsiteY91" fmla="*/ 2476862 h 3086914"/>
              <a:gd name="connsiteX92" fmla="*/ 193767 w 2964740"/>
              <a:gd name="connsiteY92" fmla="*/ 2510663 h 3086914"/>
              <a:gd name="connsiteX93" fmla="*/ 230175 w 2964740"/>
              <a:gd name="connsiteY93" fmla="*/ 2506917 h 3086914"/>
              <a:gd name="connsiteX94" fmla="*/ 244021 w 2964740"/>
              <a:gd name="connsiteY94" fmla="*/ 2542592 h 3086914"/>
              <a:gd name="connsiteX95" fmla="*/ 433797 w 2964740"/>
              <a:gd name="connsiteY95" fmla="*/ 2601397 h 3086914"/>
              <a:gd name="connsiteX96" fmla="*/ 506205 w 2964740"/>
              <a:gd name="connsiteY96" fmla="*/ 2478491 h 3086914"/>
              <a:gd name="connsiteX97" fmla="*/ 541147 w 2964740"/>
              <a:gd name="connsiteY97" fmla="*/ 2474826 h 3086914"/>
              <a:gd name="connsiteX98" fmla="*/ 2267620 w 2964740"/>
              <a:gd name="connsiteY98" fmla="*/ 2527605 h 3086914"/>
              <a:gd name="connsiteX99" fmla="*/ 2316896 w 2964740"/>
              <a:gd name="connsiteY99" fmla="*/ 2483460 h 3086914"/>
              <a:gd name="connsiteX100" fmla="*/ 2507324 w 2964740"/>
              <a:gd name="connsiteY100" fmla="*/ 2557334 h 3086914"/>
              <a:gd name="connsiteX101" fmla="*/ 2423187 w 2964740"/>
              <a:gd name="connsiteY101" fmla="*/ 2370734 h 3086914"/>
              <a:gd name="connsiteX102" fmla="*/ 2463667 w 2964740"/>
              <a:gd name="connsiteY102" fmla="*/ 2319584 h 3086914"/>
              <a:gd name="connsiteX103" fmla="*/ 2581605 w 2964740"/>
              <a:gd name="connsiteY103" fmla="*/ 2583071 h 3086914"/>
              <a:gd name="connsiteX104" fmla="*/ 2537379 w 2964740"/>
              <a:gd name="connsiteY104" fmla="*/ 2629986 h 3086914"/>
              <a:gd name="connsiteX105" fmla="*/ 2267620 w 2964740"/>
              <a:gd name="connsiteY105" fmla="*/ 2527605 h 3086914"/>
              <a:gd name="connsiteX106" fmla="*/ 1337229 w 2964740"/>
              <a:gd name="connsiteY106" fmla="*/ 253632 h 3086914"/>
              <a:gd name="connsiteX107" fmla="*/ 1283065 w 2964740"/>
              <a:gd name="connsiteY107" fmla="*/ 262591 h 3086914"/>
              <a:gd name="connsiteX108" fmla="*/ 1126764 w 2964740"/>
              <a:gd name="connsiteY108" fmla="*/ 131377 h 3086914"/>
              <a:gd name="connsiteX109" fmla="*/ 1155842 w 2964740"/>
              <a:gd name="connsiteY109" fmla="*/ 284257 h 3086914"/>
              <a:gd name="connsiteX110" fmla="*/ 1096873 w 2964740"/>
              <a:gd name="connsiteY110" fmla="*/ 294194 h 3086914"/>
              <a:gd name="connsiteX111" fmla="*/ 1049877 w 2964740"/>
              <a:gd name="connsiteY111" fmla="*/ 42190 h 3086914"/>
              <a:gd name="connsiteX112" fmla="*/ 1108520 w 2964740"/>
              <a:gd name="connsiteY112" fmla="*/ 32254 h 3086914"/>
              <a:gd name="connsiteX113" fmla="*/ 1109742 w 2964740"/>
              <a:gd name="connsiteY113" fmla="*/ 38362 h 3086914"/>
              <a:gd name="connsiteX114" fmla="*/ 1129941 w 2964740"/>
              <a:gd name="connsiteY114" fmla="*/ 66788 h 3086914"/>
              <a:gd name="connsiteX115" fmla="*/ 1266938 w 2964740"/>
              <a:gd name="connsiteY115" fmla="*/ 182527 h 3086914"/>
              <a:gd name="connsiteX116" fmla="*/ 1238920 w 2964740"/>
              <a:gd name="connsiteY116" fmla="*/ 10100 h 3086914"/>
              <a:gd name="connsiteX117" fmla="*/ 1298540 w 2964740"/>
              <a:gd name="connsiteY117" fmla="*/ 0 h 3086914"/>
              <a:gd name="connsiteX118" fmla="*/ 1337229 w 2964740"/>
              <a:gd name="connsiteY118" fmla="*/ 253632 h 3086914"/>
              <a:gd name="connsiteX119" fmla="*/ 2523858 w 2964740"/>
              <a:gd name="connsiteY119" fmla="*/ 2233086 h 3086914"/>
              <a:gd name="connsiteX120" fmla="*/ 2548700 w 2964740"/>
              <a:gd name="connsiteY120" fmla="*/ 2184135 h 3086914"/>
              <a:gd name="connsiteX121" fmla="*/ 2747028 w 2964740"/>
              <a:gd name="connsiteY121" fmla="*/ 2135998 h 3086914"/>
              <a:gd name="connsiteX122" fmla="*/ 2606691 w 2964740"/>
              <a:gd name="connsiteY122" fmla="*/ 2068803 h 3086914"/>
              <a:gd name="connsiteX123" fmla="*/ 2633651 w 2964740"/>
              <a:gd name="connsiteY123" fmla="*/ 2015454 h 3086914"/>
              <a:gd name="connsiteX124" fmla="*/ 2864477 w 2964740"/>
              <a:gd name="connsiteY124" fmla="*/ 2127039 h 3086914"/>
              <a:gd name="connsiteX125" fmla="*/ 2837762 w 2964740"/>
              <a:gd name="connsiteY125" fmla="*/ 2180144 h 3086914"/>
              <a:gd name="connsiteX126" fmla="*/ 2832142 w 2964740"/>
              <a:gd name="connsiteY126" fmla="*/ 2177456 h 3086914"/>
              <a:gd name="connsiteX127" fmla="*/ 2797363 w 2964740"/>
              <a:gd name="connsiteY127" fmla="*/ 2176886 h 3086914"/>
              <a:gd name="connsiteX128" fmla="*/ 2622981 w 2964740"/>
              <a:gd name="connsiteY128" fmla="*/ 2218587 h 3086914"/>
              <a:gd name="connsiteX129" fmla="*/ 2778467 w 2964740"/>
              <a:gd name="connsiteY129" fmla="*/ 2298245 h 3086914"/>
              <a:gd name="connsiteX130" fmla="*/ 2751263 w 2964740"/>
              <a:gd name="connsiteY130" fmla="*/ 2352245 h 3086914"/>
              <a:gd name="connsiteX131" fmla="*/ 2523858 w 2964740"/>
              <a:gd name="connsiteY131" fmla="*/ 2233086 h 3086914"/>
              <a:gd name="connsiteX132" fmla="*/ 230989 w 2964740"/>
              <a:gd name="connsiteY132" fmla="*/ 2015454 h 3086914"/>
              <a:gd name="connsiteX133" fmla="*/ 257542 w 2964740"/>
              <a:gd name="connsiteY133" fmla="*/ 2070513 h 3086914"/>
              <a:gd name="connsiteX134" fmla="*/ 168436 w 2964740"/>
              <a:gd name="connsiteY134" fmla="*/ 2113437 h 3086914"/>
              <a:gd name="connsiteX135" fmla="*/ 298755 w 2964740"/>
              <a:gd name="connsiteY135" fmla="*/ 2155953 h 3086914"/>
              <a:gd name="connsiteX136" fmla="*/ 326936 w 2964740"/>
              <a:gd name="connsiteY136" fmla="*/ 2214352 h 3086914"/>
              <a:gd name="connsiteX137" fmla="*/ 173894 w 2964740"/>
              <a:gd name="connsiteY137" fmla="*/ 2171021 h 3086914"/>
              <a:gd name="connsiteX138" fmla="*/ 101404 w 2964740"/>
              <a:gd name="connsiteY138" fmla="*/ 2336933 h 3086914"/>
              <a:gd name="connsiteX139" fmla="*/ 68336 w 2964740"/>
              <a:gd name="connsiteY139" fmla="*/ 2268353 h 3086914"/>
              <a:gd name="connsiteX140" fmla="*/ 128608 w 2964740"/>
              <a:gd name="connsiteY140" fmla="*/ 2132740 h 3086914"/>
              <a:gd name="connsiteX141" fmla="*/ 26634 w 2964740"/>
              <a:gd name="connsiteY141" fmla="*/ 2181935 h 3086914"/>
              <a:gd name="connsiteX142" fmla="*/ 0 w 2964740"/>
              <a:gd name="connsiteY142" fmla="*/ 2126876 h 3086914"/>
              <a:gd name="connsiteX143" fmla="*/ 230989 w 2964740"/>
              <a:gd name="connsiteY143" fmla="*/ 2015454 h 3086914"/>
              <a:gd name="connsiteX144" fmla="*/ 682542 w 2964740"/>
              <a:gd name="connsiteY144" fmla="*/ 2722349 h 3086914"/>
              <a:gd name="connsiteX145" fmla="*/ 731248 w 2964740"/>
              <a:gd name="connsiteY145" fmla="*/ 2719173 h 3086914"/>
              <a:gd name="connsiteX146" fmla="*/ 714959 w 2964740"/>
              <a:gd name="connsiteY146" fmla="*/ 2674783 h 3086914"/>
              <a:gd name="connsiteX147" fmla="*/ 681972 w 2964740"/>
              <a:gd name="connsiteY147" fmla="*/ 2652303 h 3086914"/>
              <a:gd name="connsiteX148" fmla="*/ 649555 w 2964740"/>
              <a:gd name="connsiteY148" fmla="*/ 2699869 h 3086914"/>
              <a:gd name="connsiteX149" fmla="*/ 682542 w 2964740"/>
              <a:gd name="connsiteY149" fmla="*/ 2722349 h 3086914"/>
              <a:gd name="connsiteX150" fmla="*/ 635465 w 2964740"/>
              <a:gd name="connsiteY150" fmla="*/ 2819273 h 3086914"/>
              <a:gd name="connsiteX151" fmla="*/ 686207 w 2964740"/>
              <a:gd name="connsiteY151" fmla="*/ 2815771 h 3086914"/>
              <a:gd name="connsiteX152" fmla="*/ 670162 w 2964740"/>
              <a:gd name="connsiteY152" fmla="*/ 2768449 h 3086914"/>
              <a:gd name="connsiteX153" fmla="*/ 624225 w 2964740"/>
              <a:gd name="connsiteY153" fmla="*/ 2737092 h 3086914"/>
              <a:gd name="connsiteX154" fmla="*/ 589527 w 2964740"/>
              <a:gd name="connsiteY154" fmla="*/ 2787916 h 3086914"/>
              <a:gd name="connsiteX155" fmla="*/ 635465 w 2964740"/>
              <a:gd name="connsiteY155" fmla="*/ 2819273 h 3086914"/>
              <a:gd name="connsiteX156" fmla="*/ 657456 w 2964740"/>
              <a:gd name="connsiteY156" fmla="*/ 2579732 h 3086914"/>
              <a:gd name="connsiteX157" fmla="*/ 741267 w 2964740"/>
              <a:gd name="connsiteY157" fmla="*/ 2636909 h 3086914"/>
              <a:gd name="connsiteX158" fmla="*/ 786226 w 2964740"/>
              <a:gd name="connsiteY158" fmla="*/ 2746458 h 3086914"/>
              <a:gd name="connsiteX159" fmla="*/ 727420 w 2964740"/>
              <a:gd name="connsiteY159" fmla="*/ 2771544 h 3086914"/>
              <a:gd name="connsiteX160" fmla="*/ 735158 w 2964740"/>
              <a:gd name="connsiteY160" fmla="*/ 2851771 h 3086914"/>
              <a:gd name="connsiteX161" fmla="*/ 609727 w 2964740"/>
              <a:gd name="connsiteY161" fmla="*/ 2857554 h 3086914"/>
              <a:gd name="connsiteX162" fmla="*/ 512884 w 2964740"/>
              <a:gd name="connsiteY162" fmla="*/ 2791499 h 3086914"/>
              <a:gd name="connsiteX163" fmla="*/ 657456 w 2964740"/>
              <a:gd name="connsiteY163" fmla="*/ 2579732 h 3086914"/>
              <a:gd name="connsiteX164" fmla="*/ 2886469 w 2964740"/>
              <a:gd name="connsiteY164" fmla="*/ 1944105 h 3086914"/>
              <a:gd name="connsiteX165" fmla="*/ 2857961 w 2964740"/>
              <a:gd name="connsiteY165" fmla="*/ 1893688 h 3086914"/>
              <a:gd name="connsiteX166" fmla="*/ 2907564 w 2964740"/>
              <a:gd name="connsiteY166" fmla="*/ 1831786 h 3086914"/>
              <a:gd name="connsiteX167" fmla="*/ 2887446 w 2964740"/>
              <a:gd name="connsiteY167" fmla="*/ 1784465 h 3086914"/>
              <a:gd name="connsiteX168" fmla="*/ 2842568 w 2964740"/>
              <a:gd name="connsiteY168" fmla="*/ 1829262 h 3086914"/>
              <a:gd name="connsiteX169" fmla="*/ 2743933 w 2964740"/>
              <a:gd name="connsiteY169" fmla="*/ 1905091 h 3086914"/>
              <a:gd name="connsiteX170" fmla="*/ 2685941 w 2964740"/>
              <a:gd name="connsiteY170" fmla="*/ 1792039 h 3086914"/>
              <a:gd name="connsiteX171" fmla="*/ 2745318 w 2964740"/>
              <a:gd name="connsiteY171" fmla="*/ 1701468 h 3086914"/>
              <a:gd name="connsiteX172" fmla="*/ 2772603 w 2964740"/>
              <a:gd name="connsiteY172" fmla="*/ 1750501 h 3086914"/>
              <a:gd name="connsiteX173" fmla="*/ 2735544 w 2964740"/>
              <a:gd name="connsiteY173" fmla="*/ 1803687 h 3086914"/>
              <a:gd name="connsiteX174" fmla="*/ 2751019 w 2964740"/>
              <a:gd name="connsiteY174" fmla="*/ 1846366 h 3086914"/>
              <a:gd name="connsiteX175" fmla="*/ 2792558 w 2964740"/>
              <a:gd name="connsiteY175" fmla="*/ 1804094 h 3086914"/>
              <a:gd name="connsiteX176" fmla="*/ 2894125 w 2964740"/>
              <a:gd name="connsiteY176" fmla="*/ 1725333 h 3086914"/>
              <a:gd name="connsiteX177" fmla="*/ 2957736 w 2964740"/>
              <a:gd name="connsiteY177" fmla="*/ 1843597 h 3086914"/>
              <a:gd name="connsiteX178" fmla="*/ 2886469 w 2964740"/>
              <a:gd name="connsiteY178" fmla="*/ 1944105 h 3086914"/>
              <a:gd name="connsiteX179" fmla="*/ 2714367 w 2964740"/>
              <a:gd name="connsiteY179" fmla="*/ 1367120 h 3086914"/>
              <a:gd name="connsiteX180" fmla="*/ 2701417 w 2964740"/>
              <a:gd name="connsiteY180" fmla="*/ 1307337 h 3086914"/>
              <a:gd name="connsiteX181" fmla="*/ 2798096 w 2964740"/>
              <a:gd name="connsiteY181" fmla="*/ 1286323 h 3086914"/>
              <a:gd name="connsiteX182" fmla="*/ 2681299 w 2964740"/>
              <a:gd name="connsiteY182" fmla="*/ 1214648 h 3086914"/>
              <a:gd name="connsiteX183" fmla="*/ 2667534 w 2964740"/>
              <a:gd name="connsiteY183" fmla="*/ 1151281 h 3086914"/>
              <a:gd name="connsiteX184" fmla="*/ 2806241 w 2964740"/>
              <a:gd name="connsiteY184" fmla="*/ 1229146 h 3086914"/>
              <a:gd name="connsiteX185" fmla="*/ 2915464 w 2964740"/>
              <a:gd name="connsiteY185" fmla="*/ 1084737 h 3086914"/>
              <a:gd name="connsiteX186" fmla="*/ 2931591 w 2964740"/>
              <a:gd name="connsiteY186" fmla="*/ 1159181 h 3086914"/>
              <a:gd name="connsiteX187" fmla="*/ 2841346 w 2964740"/>
              <a:gd name="connsiteY187" fmla="*/ 1276956 h 3086914"/>
              <a:gd name="connsiteX188" fmla="*/ 2951954 w 2964740"/>
              <a:gd name="connsiteY188" fmla="*/ 1252929 h 3086914"/>
              <a:gd name="connsiteX189" fmla="*/ 2964904 w 2964740"/>
              <a:gd name="connsiteY189" fmla="*/ 1312713 h 3086914"/>
              <a:gd name="connsiteX190" fmla="*/ 2714367 w 2964740"/>
              <a:gd name="connsiteY190" fmla="*/ 1367120 h 3086914"/>
              <a:gd name="connsiteX191" fmla="*/ 966717 w 2964740"/>
              <a:gd name="connsiteY191" fmla="*/ 338990 h 3086914"/>
              <a:gd name="connsiteX192" fmla="*/ 791521 w 2964740"/>
              <a:gd name="connsiteY192" fmla="*/ 421661 h 3086914"/>
              <a:gd name="connsiteX193" fmla="*/ 769774 w 2964740"/>
              <a:gd name="connsiteY193" fmla="*/ 375642 h 3086914"/>
              <a:gd name="connsiteX194" fmla="*/ 889667 w 2964740"/>
              <a:gd name="connsiteY194" fmla="*/ 319036 h 3086914"/>
              <a:gd name="connsiteX195" fmla="*/ 868409 w 2964740"/>
              <a:gd name="connsiteY195" fmla="*/ 273994 h 3086914"/>
              <a:gd name="connsiteX196" fmla="*/ 768308 w 2964740"/>
              <a:gd name="connsiteY196" fmla="*/ 321235 h 3086914"/>
              <a:gd name="connsiteX197" fmla="*/ 746642 w 2964740"/>
              <a:gd name="connsiteY197" fmla="*/ 275216 h 3086914"/>
              <a:gd name="connsiteX198" fmla="*/ 846662 w 2964740"/>
              <a:gd name="connsiteY198" fmla="*/ 227976 h 3086914"/>
              <a:gd name="connsiteX199" fmla="*/ 823693 w 2964740"/>
              <a:gd name="connsiteY199" fmla="*/ 179269 h 3086914"/>
              <a:gd name="connsiteX200" fmla="*/ 703800 w 2964740"/>
              <a:gd name="connsiteY200" fmla="*/ 235876 h 3086914"/>
              <a:gd name="connsiteX201" fmla="*/ 682053 w 2964740"/>
              <a:gd name="connsiteY201" fmla="*/ 189776 h 3086914"/>
              <a:gd name="connsiteX202" fmla="*/ 857331 w 2964740"/>
              <a:gd name="connsiteY202" fmla="*/ 107105 h 3086914"/>
              <a:gd name="connsiteX203" fmla="*/ 966717 w 2964740"/>
              <a:gd name="connsiteY203" fmla="*/ 338990 h 3086914"/>
              <a:gd name="connsiteX204" fmla="*/ 958084 w 2964740"/>
              <a:gd name="connsiteY204" fmla="*/ 2745481 h 3086914"/>
              <a:gd name="connsiteX205" fmla="*/ 1142891 w 2964740"/>
              <a:gd name="connsiteY205" fmla="*/ 2803635 h 3086914"/>
              <a:gd name="connsiteX206" fmla="*/ 1127660 w 2964740"/>
              <a:gd name="connsiteY206" fmla="*/ 2852179 h 3086914"/>
              <a:gd name="connsiteX207" fmla="*/ 1001170 w 2964740"/>
              <a:gd name="connsiteY207" fmla="*/ 2812350 h 3086914"/>
              <a:gd name="connsiteX208" fmla="*/ 986265 w 2964740"/>
              <a:gd name="connsiteY208" fmla="*/ 2859835 h 3086914"/>
              <a:gd name="connsiteX209" fmla="*/ 1091742 w 2964740"/>
              <a:gd name="connsiteY209" fmla="*/ 2893066 h 3086914"/>
              <a:gd name="connsiteX210" fmla="*/ 1076510 w 2964740"/>
              <a:gd name="connsiteY210" fmla="*/ 2941610 h 3086914"/>
              <a:gd name="connsiteX211" fmla="*/ 970953 w 2964740"/>
              <a:gd name="connsiteY211" fmla="*/ 2908460 h 3086914"/>
              <a:gd name="connsiteX212" fmla="*/ 954826 w 2964740"/>
              <a:gd name="connsiteY212" fmla="*/ 2959773 h 3086914"/>
              <a:gd name="connsiteX213" fmla="*/ 1081316 w 2964740"/>
              <a:gd name="connsiteY213" fmla="*/ 2999601 h 3086914"/>
              <a:gd name="connsiteX214" fmla="*/ 1066004 w 2964740"/>
              <a:gd name="connsiteY214" fmla="*/ 3048226 h 3086914"/>
              <a:gd name="connsiteX215" fmla="*/ 881196 w 2964740"/>
              <a:gd name="connsiteY215" fmla="*/ 2990072 h 3086914"/>
              <a:gd name="connsiteX216" fmla="*/ 958084 w 2964740"/>
              <a:gd name="connsiteY216" fmla="*/ 2745481 h 3086914"/>
              <a:gd name="connsiteX217" fmla="*/ 2163772 w 2964740"/>
              <a:gd name="connsiteY217" fmla="*/ 2789545 h 3086914"/>
              <a:gd name="connsiteX218" fmla="*/ 2148541 w 2964740"/>
              <a:gd name="connsiteY218" fmla="*/ 2687489 h 3086914"/>
              <a:gd name="connsiteX219" fmla="*/ 2234307 w 2964740"/>
              <a:gd name="connsiteY219" fmla="*/ 2745562 h 3086914"/>
              <a:gd name="connsiteX220" fmla="*/ 2163772 w 2964740"/>
              <a:gd name="connsiteY220" fmla="*/ 2789545 h 3086914"/>
              <a:gd name="connsiteX221" fmla="*/ 2327729 w 2964740"/>
              <a:gd name="connsiteY221" fmla="*/ 2808767 h 3086914"/>
              <a:gd name="connsiteX222" fmla="*/ 2379531 w 2964740"/>
              <a:gd name="connsiteY222" fmla="*/ 2770322 h 3086914"/>
              <a:gd name="connsiteX223" fmla="*/ 2144876 w 2964740"/>
              <a:gd name="connsiteY223" fmla="*/ 2619479 h 3086914"/>
              <a:gd name="connsiteX224" fmla="*/ 2090305 w 2964740"/>
              <a:gd name="connsiteY224" fmla="*/ 2653851 h 3086914"/>
              <a:gd name="connsiteX225" fmla="*/ 2125247 w 2964740"/>
              <a:gd name="connsiteY225" fmla="*/ 2930370 h 3086914"/>
              <a:gd name="connsiteX226" fmla="*/ 2180469 w 2964740"/>
              <a:gd name="connsiteY226" fmla="*/ 2901455 h 3086914"/>
              <a:gd name="connsiteX227" fmla="*/ 2171999 w 2964740"/>
              <a:gd name="connsiteY227" fmla="*/ 2844523 h 3086914"/>
              <a:gd name="connsiteX228" fmla="*/ 2280570 w 2964740"/>
              <a:gd name="connsiteY228" fmla="*/ 2776839 h 3086914"/>
              <a:gd name="connsiteX229" fmla="*/ 2327729 w 2964740"/>
              <a:gd name="connsiteY229" fmla="*/ 2808767 h 3086914"/>
              <a:gd name="connsiteX230" fmla="*/ 1432198 w 2964740"/>
              <a:gd name="connsiteY230" fmla="*/ 2344752 h 3086914"/>
              <a:gd name="connsiteX231" fmla="*/ 1173028 w 2964740"/>
              <a:gd name="connsiteY231" fmla="*/ 2415450 h 3086914"/>
              <a:gd name="connsiteX232" fmla="*/ 1432198 w 2964740"/>
              <a:gd name="connsiteY232" fmla="*/ 2452591 h 3086914"/>
              <a:gd name="connsiteX233" fmla="*/ 1691368 w 2964740"/>
              <a:gd name="connsiteY233" fmla="*/ 2415450 h 3086914"/>
              <a:gd name="connsiteX234" fmla="*/ 1432198 w 2964740"/>
              <a:gd name="connsiteY234" fmla="*/ 2344752 h 3086914"/>
              <a:gd name="connsiteX235" fmla="*/ 1917878 w 2964740"/>
              <a:gd name="connsiteY235" fmla="*/ 2191872 h 3086914"/>
              <a:gd name="connsiteX236" fmla="*/ 1768338 w 2964740"/>
              <a:gd name="connsiteY236" fmla="*/ 2227873 h 3086914"/>
              <a:gd name="connsiteX237" fmla="*/ 1619205 w 2964740"/>
              <a:gd name="connsiteY237" fmla="*/ 2189755 h 3086914"/>
              <a:gd name="connsiteX238" fmla="*/ 1432117 w 2964740"/>
              <a:gd name="connsiteY238" fmla="*/ 2134288 h 3086914"/>
              <a:gd name="connsiteX239" fmla="*/ 1245028 w 2964740"/>
              <a:gd name="connsiteY239" fmla="*/ 2189755 h 3086914"/>
              <a:gd name="connsiteX240" fmla="*/ 1095895 w 2964740"/>
              <a:gd name="connsiteY240" fmla="*/ 2227873 h 3086914"/>
              <a:gd name="connsiteX241" fmla="*/ 946355 w 2964740"/>
              <a:gd name="connsiteY241" fmla="*/ 2191872 h 3086914"/>
              <a:gd name="connsiteX242" fmla="*/ 745013 w 2964740"/>
              <a:gd name="connsiteY242" fmla="*/ 2138442 h 3086914"/>
              <a:gd name="connsiteX243" fmla="*/ 1098502 w 2964740"/>
              <a:gd name="connsiteY243" fmla="*/ 2327077 h 3086914"/>
              <a:gd name="connsiteX244" fmla="*/ 1283961 w 2964740"/>
              <a:gd name="connsiteY244" fmla="*/ 2284235 h 3086914"/>
              <a:gd name="connsiteX245" fmla="*/ 1432117 w 2964740"/>
              <a:gd name="connsiteY245" fmla="*/ 2236343 h 3086914"/>
              <a:gd name="connsiteX246" fmla="*/ 1580272 w 2964740"/>
              <a:gd name="connsiteY246" fmla="*/ 2284235 h 3086914"/>
              <a:gd name="connsiteX247" fmla="*/ 1765731 w 2964740"/>
              <a:gd name="connsiteY247" fmla="*/ 2327077 h 3086914"/>
              <a:gd name="connsiteX248" fmla="*/ 2119220 w 2964740"/>
              <a:gd name="connsiteY248" fmla="*/ 2138442 h 3086914"/>
              <a:gd name="connsiteX249" fmla="*/ 1917878 w 2964740"/>
              <a:gd name="connsiteY249" fmla="*/ 2191872 h 3086914"/>
              <a:gd name="connsiteX250" fmla="*/ 2114577 w 2964740"/>
              <a:gd name="connsiteY250" fmla="*/ 1920077 h 3086914"/>
              <a:gd name="connsiteX251" fmla="*/ 1920403 w 2964740"/>
              <a:gd name="connsiteY251" fmla="*/ 1983037 h 3086914"/>
              <a:gd name="connsiteX252" fmla="*/ 1772736 w 2964740"/>
              <a:gd name="connsiteY252" fmla="*/ 2026857 h 3086914"/>
              <a:gd name="connsiteX253" fmla="*/ 1624988 w 2964740"/>
              <a:gd name="connsiteY253" fmla="*/ 1983037 h 3086914"/>
              <a:gd name="connsiteX254" fmla="*/ 1432198 w 2964740"/>
              <a:gd name="connsiteY254" fmla="*/ 1929525 h 3086914"/>
              <a:gd name="connsiteX255" fmla="*/ 1239408 w 2964740"/>
              <a:gd name="connsiteY255" fmla="*/ 1983037 h 3086914"/>
              <a:gd name="connsiteX256" fmla="*/ 1091660 w 2964740"/>
              <a:gd name="connsiteY256" fmla="*/ 2026857 h 3086914"/>
              <a:gd name="connsiteX257" fmla="*/ 943993 w 2964740"/>
              <a:gd name="connsiteY257" fmla="*/ 1983037 h 3086914"/>
              <a:gd name="connsiteX258" fmla="*/ 749819 w 2964740"/>
              <a:gd name="connsiteY258" fmla="*/ 1920077 h 3086914"/>
              <a:gd name="connsiteX259" fmla="*/ 614125 w 2964740"/>
              <a:gd name="connsiteY259" fmla="*/ 1939543 h 3086914"/>
              <a:gd name="connsiteX260" fmla="*/ 667148 w 2964740"/>
              <a:gd name="connsiteY260" fmla="*/ 2031825 h 3086914"/>
              <a:gd name="connsiteX261" fmla="*/ 749737 w 2964740"/>
              <a:gd name="connsiteY261" fmla="*/ 2023843 h 3086914"/>
              <a:gd name="connsiteX262" fmla="*/ 902291 w 2964740"/>
              <a:gd name="connsiteY262" fmla="*/ 2067581 h 3086914"/>
              <a:gd name="connsiteX263" fmla="*/ 1082945 w 2964740"/>
              <a:gd name="connsiteY263" fmla="*/ 2127283 h 3086914"/>
              <a:gd name="connsiteX264" fmla="*/ 1279237 w 2964740"/>
              <a:gd name="connsiteY264" fmla="*/ 2070513 h 3086914"/>
              <a:gd name="connsiteX265" fmla="*/ 1432198 w 2964740"/>
              <a:gd name="connsiteY265" fmla="*/ 2029056 h 3086914"/>
              <a:gd name="connsiteX266" fmla="*/ 1585159 w 2964740"/>
              <a:gd name="connsiteY266" fmla="*/ 2070513 h 3086914"/>
              <a:gd name="connsiteX267" fmla="*/ 1781451 w 2964740"/>
              <a:gd name="connsiteY267" fmla="*/ 2127283 h 3086914"/>
              <a:gd name="connsiteX268" fmla="*/ 1962105 w 2964740"/>
              <a:gd name="connsiteY268" fmla="*/ 2067581 h 3086914"/>
              <a:gd name="connsiteX269" fmla="*/ 2114658 w 2964740"/>
              <a:gd name="connsiteY269" fmla="*/ 2023843 h 3086914"/>
              <a:gd name="connsiteX270" fmla="*/ 2197248 w 2964740"/>
              <a:gd name="connsiteY270" fmla="*/ 2031825 h 3086914"/>
              <a:gd name="connsiteX271" fmla="*/ 2250271 w 2964740"/>
              <a:gd name="connsiteY271" fmla="*/ 1939543 h 3086914"/>
              <a:gd name="connsiteX272" fmla="*/ 2114577 w 2964740"/>
              <a:gd name="connsiteY272" fmla="*/ 1920077 h 3086914"/>
              <a:gd name="connsiteX273" fmla="*/ 1038800 w 2964740"/>
              <a:gd name="connsiteY273" fmla="*/ 776941 h 3086914"/>
              <a:gd name="connsiteX274" fmla="*/ 961016 w 2964740"/>
              <a:gd name="connsiteY274" fmla="*/ 759349 h 3086914"/>
              <a:gd name="connsiteX275" fmla="*/ 1015179 w 2964740"/>
              <a:gd name="connsiteY275" fmla="*/ 817910 h 3086914"/>
              <a:gd name="connsiteX276" fmla="*/ 961016 w 2964740"/>
              <a:gd name="connsiteY276" fmla="*/ 876472 h 3086914"/>
              <a:gd name="connsiteX277" fmla="*/ 1038800 w 2964740"/>
              <a:gd name="connsiteY277" fmla="*/ 858879 h 3086914"/>
              <a:gd name="connsiteX278" fmla="*/ 1062420 w 2964740"/>
              <a:gd name="connsiteY278" fmla="*/ 935034 h 3086914"/>
              <a:gd name="connsiteX279" fmla="*/ 1086040 w 2964740"/>
              <a:gd name="connsiteY279" fmla="*/ 858879 h 3086914"/>
              <a:gd name="connsiteX280" fmla="*/ 1163824 w 2964740"/>
              <a:gd name="connsiteY280" fmla="*/ 876472 h 3086914"/>
              <a:gd name="connsiteX281" fmla="*/ 1109660 w 2964740"/>
              <a:gd name="connsiteY281" fmla="*/ 817910 h 3086914"/>
              <a:gd name="connsiteX282" fmla="*/ 1163824 w 2964740"/>
              <a:gd name="connsiteY282" fmla="*/ 759349 h 3086914"/>
              <a:gd name="connsiteX283" fmla="*/ 1086040 w 2964740"/>
              <a:gd name="connsiteY283" fmla="*/ 776941 h 3086914"/>
              <a:gd name="connsiteX284" fmla="*/ 1062420 w 2964740"/>
              <a:gd name="connsiteY284" fmla="*/ 700787 h 3086914"/>
              <a:gd name="connsiteX285" fmla="*/ 1038800 w 2964740"/>
              <a:gd name="connsiteY285" fmla="*/ 776941 h 3086914"/>
              <a:gd name="connsiteX286" fmla="*/ 2027427 w 2964740"/>
              <a:gd name="connsiteY286" fmla="*/ 1425438 h 3086914"/>
              <a:gd name="connsiteX287" fmla="*/ 2052106 w 2964740"/>
              <a:gd name="connsiteY287" fmla="*/ 1425438 h 3086914"/>
              <a:gd name="connsiteX288" fmla="*/ 2052106 w 2964740"/>
              <a:gd name="connsiteY288" fmla="*/ 1389030 h 3086914"/>
              <a:gd name="connsiteX289" fmla="*/ 2020422 w 2964740"/>
              <a:gd name="connsiteY289" fmla="*/ 1349446 h 3086914"/>
              <a:gd name="connsiteX290" fmla="*/ 2020178 w 2964740"/>
              <a:gd name="connsiteY290" fmla="*/ 1349446 h 3086914"/>
              <a:gd name="connsiteX291" fmla="*/ 2018467 w 2964740"/>
              <a:gd name="connsiteY291" fmla="*/ 1317681 h 3086914"/>
              <a:gd name="connsiteX292" fmla="*/ 2049011 w 2964740"/>
              <a:gd name="connsiteY292" fmla="*/ 1292920 h 3086914"/>
              <a:gd name="connsiteX293" fmla="*/ 2055119 w 2964740"/>
              <a:gd name="connsiteY293" fmla="*/ 1227517 h 3086914"/>
              <a:gd name="connsiteX294" fmla="*/ 2010485 w 2964740"/>
              <a:gd name="connsiteY294" fmla="*/ 1227517 h 3086914"/>
              <a:gd name="connsiteX295" fmla="*/ 2004702 w 2964740"/>
              <a:gd name="connsiteY295" fmla="*/ 1273861 h 3086914"/>
              <a:gd name="connsiteX296" fmla="*/ 1961535 w 2964740"/>
              <a:gd name="connsiteY296" fmla="*/ 1273861 h 3086914"/>
              <a:gd name="connsiteX297" fmla="*/ 1955182 w 2964740"/>
              <a:gd name="connsiteY297" fmla="*/ 1227517 h 3086914"/>
              <a:gd name="connsiteX298" fmla="*/ 1930584 w 2964740"/>
              <a:gd name="connsiteY298" fmla="*/ 1227517 h 3086914"/>
              <a:gd name="connsiteX299" fmla="*/ 1905905 w 2964740"/>
              <a:gd name="connsiteY299" fmla="*/ 1227517 h 3086914"/>
              <a:gd name="connsiteX300" fmla="*/ 1899552 w 2964740"/>
              <a:gd name="connsiteY300" fmla="*/ 1273861 h 3086914"/>
              <a:gd name="connsiteX301" fmla="*/ 1856384 w 2964740"/>
              <a:gd name="connsiteY301" fmla="*/ 1273861 h 3086914"/>
              <a:gd name="connsiteX302" fmla="*/ 1850601 w 2964740"/>
              <a:gd name="connsiteY302" fmla="*/ 1227517 h 3086914"/>
              <a:gd name="connsiteX303" fmla="*/ 1805967 w 2964740"/>
              <a:gd name="connsiteY303" fmla="*/ 1227517 h 3086914"/>
              <a:gd name="connsiteX304" fmla="*/ 1812076 w 2964740"/>
              <a:gd name="connsiteY304" fmla="*/ 1292920 h 3086914"/>
              <a:gd name="connsiteX305" fmla="*/ 1842619 w 2964740"/>
              <a:gd name="connsiteY305" fmla="*/ 1317681 h 3086914"/>
              <a:gd name="connsiteX306" fmla="*/ 1840827 w 2964740"/>
              <a:gd name="connsiteY306" fmla="*/ 1349446 h 3086914"/>
              <a:gd name="connsiteX307" fmla="*/ 1840664 w 2964740"/>
              <a:gd name="connsiteY307" fmla="*/ 1349446 h 3086914"/>
              <a:gd name="connsiteX308" fmla="*/ 1808899 w 2964740"/>
              <a:gd name="connsiteY308" fmla="*/ 1389030 h 3086914"/>
              <a:gd name="connsiteX309" fmla="*/ 1808899 w 2964740"/>
              <a:gd name="connsiteY309" fmla="*/ 1425438 h 3086914"/>
              <a:gd name="connsiteX310" fmla="*/ 1833578 w 2964740"/>
              <a:gd name="connsiteY310" fmla="*/ 1425438 h 3086914"/>
              <a:gd name="connsiteX311" fmla="*/ 1771514 w 2964740"/>
              <a:gd name="connsiteY311" fmla="*/ 1859153 h 3086914"/>
              <a:gd name="connsiteX312" fmla="*/ 1930584 w 2964740"/>
              <a:gd name="connsiteY312" fmla="*/ 1859153 h 3086914"/>
              <a:gd name="connsiteX313" fmla="*/ 2089654 w 2964740"/>
              <a:gd name="connsiteY313" fmla="*/ 1859153 h 3086914"/>
              <a:gd name="connsiteX314" fmla="*/ 2027427 w 2964740"/>
              <a:gd name="connsiteY314" fmla="*/ 1425438 h 3086914"/>
              <a:gd name="connsiteX315" fmla="*/ 2029626 w 2964740"/>
              <a:gd name="connsiteY315" fmla="*/ 1184838 h 3086914"/>
              <a:gd name="connsiteX316" fmla="*/ 2029626 w 2964740"/>
              <a:gd name="connsiteY316" fmla="*/ 1163498 h 3086914"/>
              <a:gd name="connsiteX317" fmla="*/ 1930421 w 2964740"/>
              <a:gd name="connsiteY317" fmla="*/ 1063967 h 3086914"/>
              <a:gd name="connsiteX318" fmla="*/ 1831216 w 2964740"/>
              <a:gd name="connsiteY318" fmla="*/ 1163498 h 3086914"/>
              <a:gd name="connsiteX319" fmla="*/ 1831216 w 2964740"/>
              <a:gd name="connsiteY319" fmla="*/ 1184838 h 3086914"/>
              <a:gd name="connsiteX320" fmla="*/ 2029626 w 2964740"/>
              <a:gd name="connsiteY320" fmla="*/ 1184838 h 3086914"/>
              <a:gd name="connsiteX321" fmla="*/ 1030899 w 2964740"/>
              <a:gd name="connsiteY321" fmla="*/ 1425438 h 3086914"/>
              <a:gd name="connsiteX322" fmla="*/ 1055578 w 2964740"/>
              <a:gd name="connsiteY322" fmla="*/ 1425438 h 3086914"/>
              <a:gd name="connsiteX323" fmla="*/ 1055578 w 2964740"/>
              <a:gd name="connsiteY323" fmla="*/ 1389030 h 3086914"/>
              <a:gd name="connsiteX324" fmla="*/ 1023813 w 2964740"/>
              <a:gd name="connsiteY324" fmla="*/ 1349446 h 3086914"/>
              <a:gd name="connsiteX325" fmla="*/ 1023650 w 2964740"/>
              <a:gd name="connsiteY325" fmla="*/ 1349446 h 3086914"/>
              <a:gd name="connsiteX326" fmla="*/ 1021858 w 2964740"/>
              <a:gd name="connsiteY326" fmla="*/ 1317681 h 3086914"/>
              <a:gd name="connsiteX327" fmla="*/ 1052402 w 2964740"/>
              <a:gd name="connsiteY327" fmla="*/ 1292920 h 3086914"/>
              <a:gd name="connsiteX328" fmla="*/ 1058510 w 2964740"/>
              <a:gd name="connsiteY328" fmla="*/ 1227517 h 3086914"/>
              <a:gd name="connsiteX329" fmla="*/ 1013876 w 2964740"/>
              <a:gd name="connsiteY329" fmla="*/ 1227517 h 3086914"/>
              <a:gd name="connsiteX330" fmla="*/ 1008093 w 2964740"/>
              <a:gd name="connsiteY330" fmla="*/ 1273861 h 3086914"/>
              <a:gd name="connsiteX331" fmla="*/ 964925 w 2964740"/>
              <a:gd name="connsiteY331" fmla="*/ 1273861 h 3086914"/>
              <a:gd name="connsiteX332" fmla="*/ 958572 w 2964740"/>
              <a:gd name="connsiteY332" fmla="*/ 1227517 h 3086914"/>
              <a:gd name="connsiteX333" fmla="*/ 933893 w 2964740"/>
              <a:gd name="connsiteY333" fmla="*/ 1227517 h 3086914"/>
              <a:gd name="connsiteX334" fmla="*/ 909296 w 2964740"/>
              <a:gd name="connsiteY334" fmla="*/ 1227517 h 3086914"/>
              <a:gd name="connsiteX335" fmla="*/ 902943 w 2964740"/>
              <a:gd name="connsiteY335" fmla="*/ 1273861 h 3086914"/>
              <a:gd name="connsiteX336" fmla="*/ 859775 w 2964740"/>
              <a:gd name="connsiteY336" fmla="*/ 1273861 h 3086914"/>
              <a:gd name="connsiteX337" fmla="*/ 853992 w 2964740"/>
              <a:gd name="connsiteY337" fmla="*/ 1227517 h 3086914"/>
              <a:gd name="connsiteX338" fmla="*/ 809358 w 2964740"/>
              <a:gd name="connsiteY338" fmla="*/ 1227517 h 3086914"/>
              <a:gd name="connsiteX339" fmla="*/ 815385 w 2964740"/>
              <a:gd name="connsiteY339" fmla="*/ 1292920 h 3086914"/>
              <a:gd name="connsiteX340" fmla="*/ 845929 w 2964740"/>
              <a:gd name="connsiteY340" fmla="*/ 1317681 h 3086914"/>
              <a:gd name="connsiteX341" fmla="*/ 844137 w 2964740"/>
              <a:gd name="connsiteY341" fmla="*/ 1349446 h 3086914"/>
              <a:gd name="connsiteX342" fmla="*/ 843974 w 2964740"/>
              <a:gd name="connsiteY342" fmla="*/ 1349446 h 3086914"/>
              <a:gd name="connsiteX343" fmla="*/ 812209 w 2964740"/>
              <a:gd name="connsiteY343" fmla="*/ 1389030 h 3086914"/>
              <a:gd name="connsiteX344" fmla="*/ 812209 w 2964740"/>
              <a:gd name="connsiteY344" fmla="*/ 1425438 h 3086914"/>
              <a:gd name="connsiteX345" fmla="*/ 836888 w 2964740"/>
              <a:gd name="connsiteY345" fmla="*/ 1425438 h 3086914"/>
              <a:gd name="connsiteX346" fmla="*/ 774824 w 2964740"/>
              <a:gd name="connsiteY346" fmla="*/ 1859153 h 3086914"/>
              <a:gd name="connsiteX347" fmla="*/ 933812 w 2964740"/>
              <a:gd name="connsiteY347" fmla="*/ 1859153 h 3086914"/>
              <a:gd name="connsiteX348" fmla="*/ 1092882 w 2964740"/>
              <a:gd name="connsiteY348" fmla="*/ 1859153 h 3086914"/>
              <a:gd name="connsiteX349" fmla="*/ 1030899 w 2964740"/>
              <a:gd name="connsiteY349" fmla="*/ 1425438 h 3086914"/>
              <a:gd name="connsiteX350" fmla="*/ 1482289 w 2964740"/>
              <a:gd name="connsiteY350" fmla="*/ 622107 h 3086914"/>
              <a:gd name="connsiteX351" fmla="*/ 1432198 w 2964740"/>
              <a:gd name="connsiteY351" fmla="*/ 572016 h 3086914"/>
              <a:gd name="connsiteX352" fmla="*/ 1382107 w 2964740"/>
              <a:gd name="connsiteY352" fmla="*/ 622107 h 3086914"/>
              <a:gd name="connsiteX353" fmla="*/ 1432198 w 2964740"/>
              <a:gd name="connsiteY353" fmla="*/ 672198 h 3086914"/>
              <a:gd name="connsiteX354" fmla="*/ 1482289 w 2964740"/>
              <a:gd name="connsiteY354" fmla="*/ 622107 h 3086914"/>
              <a:gd name="connsiteX355" fmla="*/ 1636879 w 2964740"/>
              <a:gd name="connsiteY355" fmla="*/ 1314016 h 3086914"/>
              <a:gd name="connsiteX356" fmla="*/ 1227517 w 2964740"/>
              <a:gd name="connsiteY356" fmla="*/ 1314016 h 3086914"/>
              <a:gd name="connsiteX357" fmla="*/ 1227517 w 2964740"/>
              <a:gd name="connsiteY357" fmla="*/ 1375836 h 3086914"/>
              <a:gd name="connsiteX358" fmla="*/ 1253010 w 2964740"/>
              <a:gd name="connsiteY358" fmla="*/ 1415501 h 3086914"/>
              <a:gd name="connsiteX359" fmla="*/ 1217336 w 2964740"/>
              <a:gd name="connsiteY359" fmla="*/ 1859072 h 3086914"/>
              <a:gd name="connsiteX360" fmla="*/ 1359871 w 2964740"/>
              <a:gd name="connsiteY360" fmla="*/ 1859072 h 3086914"/>
              <a:gd name="connsiteX361" fmla="*/ 1370623 w 2964740"/>
              <a:gd name="connsiteY361" fmla="*/ 1705133 h 3086914"/>
              <a:gd name="connsiteX362" fmla="*/ 1432117 w 2964740"/>
              <a:gd name="connsiteY362" fmla="*/ 1643558 h 3086914"/>
              <a:gd name="connsiteX363" fmla="*/ 1493610 w 2964740"/>
              <a:gd name="connsiteY363" fmla="*/ 1705133 h 3086914"/>
              <a:gd name="connsiteX364" fmla="*/ 1504362 w 2964740"/>
              <a:gd name="connsiteY364" fmla="*/ 1859072 h 3086914"/>
              <a:gd name="connsiteX365" fmla="*/ 1646897 w 2964740"/>
              <a:gd name="connsiteY365" fmla="*/ 1859072 h 3086914"/>
              <a:gd name="connsiteX366" fmla="*/ 1611223 w 2964740"/>
              <a:gd name="connsiteY366" fmla="*/ 1415501 h 3086914"/>
              <a:gd name="connsiteX367" fmla="*/ 1636716 w 2964740"/>
              <a:gd name="connsiteY367" fmla="*/ 1375836 h 3086914"/>
              <a:gd name="connsiteX368" fmla="*/ 1636879 w 2964740"/>
              <a:gd name="connsiteY368" fmla="*/ 1314016 h 3086914"/>
              <a:gd name="connsiteX369" fmla="*/ 1033180 w 2964740"/>
              <a:gd name="connsiteY369" fmla="*/ 1184838 h 3086914"/>
              <a:gd name="connsiteX370" fmla="*/ 1033180 w 2964740"/>
              <a:gd name="connsiteY370" fmla="*/ 1163498 h 3086914"/>
              <a:gd name="connsiteX371" fmla="*/ 933975 w 2964740"/>
              <a:gd name="connsiteY371" fmla="*/ 1063967 h 3086914"/>
              <a:gd name="connsiteX372" fmla="*/ 834770 w 2964740"/>
              <a:gd name="connsiteY372" fmla="*/ 1163498 h 3086914"/>
              <a:gd name="connsiteX373" fmla="*/ 834770 w 2964740"/>
              <a:gd name="connsiteY373" fmla="*/ 1184838 h 3086914"/>
              <a:gd name="connsiteX374" fmla="*/ 1033180 w 2964740"/>
              <a:gd name="connsiteY374" fmla="*/ 1184838 h 3086914"/>
              <a:gd name="connsiteX375" fmla="*/ 1588254 w 2964740"/>
              <a:gd name="connsiteY375" fmla="*/ 1265146 h 3086914"/>
              <a:gd name="connsiteX376" fmla="*/ 1578236 w 2964740"/>
              <a:gd name="connsiteY376" fmla="*/ 1162846 h 3086914"/>
              <a:gd name="connsiteX377" fmla="*/ 1613585 w 2964740"/>
              <a:gd name="connsiteY377" fmla="*/ 1111860 h 3086914"/>
              <a:gd name="connsiteX378" fmla="*/ 1617983 w 2964740"/>
              <a:gd name="connsiteY378" fmla="*/ 1029840 h 3086914"/>
              <a:gd name="connsiteX379" fmla="*/ 1550950 w 2964740"/>
              <a:gd name="connsiteY379" fmla="*/ 1029840 h 3086914"/>
              <a:gd name="connsiteX380" fmla="*/ 1544027 w 2964740"/>
              <a:gd name="connsiteY380" fmla="*/ 1081316 h 3086914"/>
              <a:gd name="connsiteX381" fmla="*/ 1484814 w 2964740"/>
              <a:gd name="connsiteY381" fmla="*/ 1081316 h 3086914"/>
              <a:gd name="connsiteX382" fmla="*/ 1477972 w 2964740"/>
              <a:gd name="connsiteY382" fmla="*/ 1029840 h 3086914"/>
              <a:gd name="connsiteX383" fmla="*/ 1386505 w 2964740"/>
              <a:gd name="connsiteY383" fmla="*/ 1029840 h 3086914"/>
              <a:gd name="connsiteX384" fmla="*/ 1379663 w 2964740"/>
              <a:gd name="connsiteY384" fmla="*/ 1081316 h 3086914"/>
              <a:gd name="connsiteX385" fmla="*/ 1320450 w 2964740"/>
              <a:gd name="connsiteY385" fmla="*/ 1081316 h 3086914"/>
              <a:gd name="connsiteX386" fmla="*/ 1313608 w 2964740"/>
              <a:gd name="connsiteY386" fmla="*/ 1029840 h 3086914"/>
              <a:gd name="connsiteX387" fmla="*/ 1246494 w 2964740"/>
              <a:gd name="connsiteY387" fmla="*/ 1029840 h 3086914"/>
              <a:gd name="connsiteX388" fmla="*/ 1250893 w 2964740"/>
              <a:gd name="connsiteY388" fmla="*/ 1111860 h 3086914"/>
              <a:gd name="connsiteX389" fmla="*/ 1286241 w 2964740"/>
              <a:gd name="connsiteY389" fmla="*/ 1162846 h 3086914"/>
              <a:gd name="connsiteX390" fmla="*/ 1276223 w 2964740"/>
              <a:gd name="connsiteY390" fmla="*/ 1265146 h 3086914"/>
              <a:gd name="connsiteX391" fmla="*/ 1588254 w 2964740"/>
              <a:gd name="connsiteY391" fmla="*/ 1265146 h 3086914"/>
              <a:gd name="connsiteX392" fmla="*/ 1795705 w 2964740"/>
              <a:gd name="connsiteY392" fmla="*/ 720009 h 3086914"/>
              <a:gd name="connsiteX393" fmla="*/ 1724925 w 2964740"/>
              <a:gd name="connsiteY393" fmla="*/ 744688 h 3086914"/>
              <a:gd name="connsiteX394" fmla="*/ 1726473 w 2964740"/>
              <a:gd name="connsiteY394" fmla="*/ 747376 h 3086914"/>
              <a:gd name="connsiteX395" fmla="*/ 1764184 w 2964740"/>
              <a:gd name="connsiteY395" fmla="*/ 746642 h 3086914"/>
              <a:gd name="connsiteX396" fmla="*/ 1818917 w 2964740"/>
              <a:gd name="connsiteY396" fmla="*/ 805448 h 3086914"/>
              <a:gd name="connsiteX397" fmla="*/ 1746591 w 2964740"/>
              <a:gd name="connsiteY397" fmla="*/ 891133 h 3086914"/>
              <a:gd name="connsiteX398" fmla="*/ 1726392 w 2964740"/>
              <a:gd name="connsiteY398" fmla="*/ 888282 h 3086914"/>
              <a:gd name="connsiteX399" fmla="*/ 1724925 w 2964740"/>
              <a:gd name="connsiteY399" fmla="*/ 891051 h 3086914"/>
              <a:gd name="connsiteX400" fmla="*/ 1790085 w 2964740"/>
              <a:gd name="connsiteY400" fmla="*/ 915893 h 3086914"/>
              <a:gd name="connsiteX401" fmla="*/ 1887986 w 2964740"/>
              <a:gd name="connsiteY401" fmla="*/ 813186 h 3086914"/>
              <a:gd name="connsiteX402" fmla="*/ 1795705 w 2964740"/>
              <a:gd name="connsiteY402" fmla="*/ 720009 h 3086914"/>
              <a:gd name="connsiteX403" fmla="*/ 1583041 w 2964740"/>
              <a:gd name="connsiteY403" fmla="*/ 967450 h 3086914"/>
              <a:gd name="connsiteX404" fmla="*/ 1583041 w 2964740"/>
              <a:gd name="connsiteY404" fmla="*/ 981948 h 3086914"/>
              <a:gd name="connsiteX405" fmla="*/ 1281273 w 2964740"/>
              <a:gd name="connsiteY405" fmla="*/ 981948 h 3086914"/>
              <a:gd name="connsiteX406" fmla="*/ 1281273 w 2964740"/>
              <a:gd name="connsiteY406" fmla="*/ 967450 h 3086914"/>
              <a:gd name="connsiteX407" fmla="*/ 1432198 w 2964740"/>
              <a:gd name="connsiteY407" fmla="*/ 702416 h 3086914"/>
              <a:gd name="connsiteX408" fmla="*/ 1583041 w 2964740"/>
              <a:gd name="connsiteY408" fmla="*/ 967450 h 3086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Lst>
            <a:rect l="l" t="t" r="r" b="b"/>
            <a:pathLst>
              <a:path w="2964740" h="3086914">
                <a:moveTo>
                  <a:pt x="1894258" y="2907646"/>
                </a:moveTo>
                <a:lnTo>
                  <a:pt x="1781451" y="2940795"/>
                </a:lnTo>
                <a:lnTo>
                  <a:pt x="1810447" y="3043421"/>
                </a:lnTo>
                <a:lnTo>
                  <a:pt x="1750745" y="3061014"/>
                </a:lnTo>
                <a:lnTo>
                  <a:pt x="1682328" y="2813898"/>
                </a:lnTo>
                <a:lnTo>
                  <a:pt x="1740727" y="2796712"/>
                </a:lnTo>
                <a:lnTo>
                  <a:pt x="1767767" y="2892170"/>
                </a:lnTo>
                <a:lnTo>
                  <a:pt x="1879515" y="2859347"/>
                </a:lnTo>
                <a:lnTo>
                  <a:pt x="1850357" y="2764458"/>
                </a:lnTo>
                <a:lnTo>
                  <a:pt x="1908430" y="2747354"/>
                </a:lnTo>
                <a:lnTo>
                  <a:pt x="1984992" y="2992108"/>
                </a:lnTo>
                <a:lnTo>
                  <a:pt x="1925616" y="3009619"/>
                </a:lnTo>
                <a:lnTo>
                  <a:pt x="1894258" y="2907646"/>
                </a:lnTo>
                <a:close/>
                <a:moveTo>
                  <a:pt x="2725688" y="960446"/>
                </a:moveTo>
                <a:cubicBezTo>
                  <a:pt x="2684149" y="982193"/>
                  <a:pt x="2635036" y="965903"/>
                  <a:pt x="2614266" y="926237"/>
                </a:cubicBezTo>
                <a:cubicBezTo>
                  <a:pt x="2593252" y="886083"/>
                  <a:pt x="2607913" y="836481"/>
                  <a:pt x="2649452" y="814815"/>
                </a:cubicBezTo>
                <a:cubicBezTo>
                  <a:pt x="2690991" y="793068"/>
                  <a:pt x="2740105" y="809358"/>
                  <a:pt x="2761037" y="849431"/>
                </a:cubicBezTo>
                <a:cubicBezTo>
                  <a:pt x="2781888" y="889097"/>
                  <a:pt x="2767227" y="938699"/>
                  <a:pt x="2725688" y="960446"/>
                </a:cubicBezTo>
                <a:moveTo>
                  <a:pt x="2810558" y="823449"/>
                </a:moveTo>
                <a:cubicBezTo>
                  <a:pt x="2774476" y="754624"/>
                  <a:pt x="2693516" y="724244"/>
                  <a:pt x="2621678" y="761873"/>
                </a:cubicBezTo>
                <a:cubicBezTo>
                  <a:pt x="2549840" y="799421"/>
                  <a:pt x="2528663" y="883395"/>
                  <a:pt x="2564664" y="952220"/>
                </a:cubicBezTo>
                <a:cubicBezTo>
                  <a:pt x="2600746" y="1021044"/>
                  <a:pt x="2681706" y="1051424"/>
                  <a:pt x="2753544" y="1013795"/>
                </a:cubicBezTo>
                <a:cubicBezTo>
                  <a:pt x="2825382" y="976084"/>
                  <a:pt x="2846640" y="892273"/>
                  <a:pt x="2810558" y="823449"/>
                </a:cubicBezTo>
                <a:moveTo>
                  <a:pt x="1727043" y="133332"/>
                </a:moveTo>
                <a:lnTo>
                  <a:pt x="1707169" y="280592"/>
                </a:lnTo>
                <a:lnTo>
                  <a:pt x="1646816" y="272365"/>
                </a:lnTo>
                <a:lnTo>
                  <a:pt x="1663594" y="138300"/>
                </a:lnTo>
                <a:cubicBezTo>
                  <a:pt x="1669133" y="93992"/>
                  <a:pt x="1659522" y="64345"/>
                  <a:pt x="1617006" y="58969"/>
                </a:cubicBezTo>
                <a:cubicBezTo>
                  <a:pt x="1573756" y="53593"/>
                  <a:pt x="1557059" y="80634"/>
                  <a:pt x="1551602" y="124210"/>
                </a:cubicBezTo>
                <a:lnTo>
                  <a:pt x="1534824" y="258274"/>
                </a:lnTo>
                <a:lnTo>
                  <a:pt x="1474389" y="251433"/>
                </a:lnTo>
                <a:lnTo>
                  <a:pt x="1491249" y="104906"/>
                </a:lnTo>
                <a:cubicBezTo>
                  <a:pt x="1500045" y="34371"/>
                  <a:pt x="1547285" y="-6597"/>
                  <a:pt x="1623929" y="3014"/>
                </a:cubicBezTo>
                <a:cubicBezTo>
                  <a:pt x="1700409" y="12543"/>
                  <a:pt x="1735758" y="63449"/>
                  <a:pt x="1727043" y="133332"/>
                </a:cubicBezTo>
                <a:moveTo>
                  <a:pt x="1289662" y="2830106"/>
                </a:moveTo>
                <a:lnTo>
                  <a:pt x="1344477" y="2831165"/>
                </a:lnTo>
                <a:lnTo>
                  <a:pt x="1474226" y="2988687"/>
                </a:lnTo>
                <a:lnTo>
                  <a:pt x="1473574" y="2833038"/>
                </a:lnTo>
                <a:lnTo>
                  <a:pt x="1533357" y="2834016"/>
                </a:lnTo>
                <a:lnTo>
                  <a:pt x="1533439" y="3090336"/>
                </a:lnTo>
                <a:lnTo>
                  <a:pt x="1473981" y="3089440"/>
                </a:lnTo>
                <a:lnTo>
                  <a:pt x="1473900" y="3083250"/>
                </a:lnTo>
                <a:cubicBezTo>
                  <a:pt x="1473981" y="3074453"/>
                  <a:pt x="1468687" y="3062317"/>
                  <a:pt x="1459239" y="3051647"/>
                </a:cubicBezTo>
                <a:lnTo>
                  <a:pt x="1345699" y="2912858"/>
                </a:lnTo>
                <a:lnTo>
                  <a:pt x="1341708" y="3087485"/>
                </a:lnTo>
                <a:lnTo>
                  <a:pt x="1281273" y="3086507"/>
                </a:lnTo>
                <a:lnTo>
                  <a:pt x="1289662" y="2830106"/>
                </a:lnTo>
                <a:close/>
                <a:moveTo>
                  <a:pt x="1926593" y="75177"/>
                </a:moveTo>
                <a:lnTo>
                  <a:pt x="1983281" y="95458"/>
                </a:lnTo>
                <a:lnTo>
                  <a:pt x="1936693" y="258274"/>
                </a:lnTo>
                <a:lnTo>
                  <a:pt x="2065626" y="137975"/>
                </a:lnTo>
                <a:lnTo>
                  <a:pt x="2099916" y="153857"/>
                </a:lnTo>
                <a:lnTo>
                  <a:pt x="2091690" y="329950"/>
                </a:lnTo>
                <a:lnTo>
                  <a:pt x="2184949" y="189369"/>
                </a:lnTo>
                <a:lnTo>
                  <a:pt x="2237565" y="219994"/>
                </a:lnTo>
                <a:lnTo>
                  <a:pt x="2089979" y="428829"/>
                </a:lnTo>
                <a:lnTo>
                  <a:pt x="2035816" y="403742"/>
                </a:lnTo>
                <a:lnTo>
                  <a:pt x="2043065" y="232700"/>
                </a:lnTo>
                <a:lnTo>
                  <a:pt x="1915760" y="348194"/>
                </a:lnTo>
                <a:lnTo>
                  <a:pt x="1860538" y="322701"/>
                </a:lnTo>
                <a:lnTo>
                  <a:pt x="1926593" y="75177"/>
                </a:lnTo>
                <a:close/>
                <a:moveTo>
                  <a:pt x="2387594" y="324085"/>
                </a:moveTo>
                <a:lnTo>
                  <a:pt x="2434183" y="362122"/>
                </a:lnTo>
                <a:lnTo>
                  <a:pt x="2336281" y="498875"/>
                </a:lnTo>
                <a:lnTo>
                  <a:pt x="2498120" y="428910"/>
                </a:lnTo>
                <a:lnTo>
                  <a:pt x="2525080" y="455299"/>
                </a:lnTo>
                <a:lnTo>
                  <a:pt x="2458210" y="618360"/>
                </a:lnTo>
                <a:lnTo>
                  <a:pt x="2592927" y="517527"/>
                </a:lnTo>
                <a:lnTo>
                  <a:pt x="2632348" y="563871"/>
                </a:lnTo>
                <a:lnTo>
                  <a:pt x="2423269" y="710886"/>
                </a:lnTo>
                <a:lnTo>
                  <a:pt x="2380671" y="669021"/>
                </a:lnTo>
                <a:lnTo>
                  <a:pt x="2444934" y="510359"/>
                </a:lnTo>
                <a:lnTo>
                  <a:pt x="2286271" y="576414"/>
                </a:lnTo>
                <a:lnTo>
                  <a:pt x="2242859" y="533816"/>
                </a:lnTo>
                <a:lnTo>
                  <a:pt x="2387594" y="324085"/>
                </a:lnTo>
                <a:close/>
                <a:moveTo>
                  <a:pt x="405208" y="2548456"/>
                </a:moveTo>
                <a:cubicBezTo>
                  <a:pt x="363995" y="2570773"/>
                  <a:pt x="314637" y="2555298"/>
                  <a:pt x="293298" y="2515876"/>
                </a:cubicBezTo>
                <a:cubicBezTo>
                  <a:pt x="290691" y="2511071"/>
                  <a:pt x="288574" y="2506021"/>
                  <a:pt x="287026" y="2500971"/>
                </a:cubicBezTo>
                <a:lnTo>
                  <a:pt x="448458" y="2484355"/>
                </a:lnTo>
                <a:cubicBezTo>
                  <a:pt x="445770" y="2510256"/>
                  <a:pt x="430702" y="2534609"/>
                  <a:pt x="405208" y="2548456"/>
                </a:cubicBezTo>
                <a:moveTo>
                  <a:pt x="326773" y="2403884"/>
                </a:moveTo>
                <a:cubicBezTo>
                  <a:pt x="367986" y="2381567"/>
                  <a:pt x="417263" y="2397042"/>
                  <a:pt x="438847" y="2436870"/>
                </a:cubicBezTo>
                <a:cubicBezTo>
                  <a:pt x="441209" y="2441187"/>
                  <a:pt x="443082" y="2445667"/>
                  <a:pt x="444548" y="2450228"/>
                </a:cubicBezTo>
                <a:lnTo>
                  <a:pt x="283687" y="2466925"/>
                </a:lnTo>
                <a:cubicBezTo>
                  <a:pt x="286782" y="2441351"/>
                  <a:pt x="301687" y="2417486"/>
                  <a:pt x="326773" y="2403884"/>
                </a:cubicBezTo>
                <a:moveTo>
                  <a:pt x="541147" y="2474826"/>
                </a:moveTo>
                <a:lnTo>
                  <a:pt x="537482" y="2440617"/>
                </a:lnTo>
                <a:lnTo>
                  <a:pt x="501563" y="2444364"/>
                </a:lnTo>
                <a:cubicBezTo>
                  <a:pt x="498549" y="2432798"/>
                  <a:pt x="494069" y="2421314"/>
                  <a:pt x="488042" y="2410237"/>
                </a:cubicBezTo>
                <a:cubicBezTo>
                  <a:pt x="450983" y="2341983"/>
                  <a:pt x="369534" y="2312824"/>
                  <a:pt x="298266" y="2351512"/>
                </a:cubicBezTo>
                <a:cubicBezTo>
                  <a:pt x="250211" y="2377576"/>
                  <a:pt x="225451" y="2424409"/>
                  <a:pt x="225858" y="2473034"/>
                </a:cubicBezTo>
                <a:lnTo>
                  <a:pt x="189043" y="2476862"/>
                </a:lnTo>
                <a:lnTo>
                  <a:pt x="193767" y="2510663"/>
                </a:lnTo>
                <a:lnTo>
                  <a:pt x="230175" y="2506917"/>
                </a:lnTo>
                <a:cubicBezTo>
                  <a:pt x="233188" y="2519053"/>
                  <a:pt x="237831" y="2531107"/>
                  <a:pt x="244021" y="2542592"/>
                </a:cubicBezTo>
                <a:cubicBezTo>
                  <a:pt x="281080" y="2610846"/>
                  <a:pt x="362529" y="2640086"/>
                  <a:pt x="433797" y="2601397"/>
                </a:cubicBezTo>
                <a:cubicBezTo>
                  <a:pt x="482341" y="2575090"/>
                  <a:pt x="507020" y="2527605"/>
                  <a:pt x="506205" y="2478491"/>
                </a:cubicBezTo>
                <a:lnTo>
                  <a:pt x="541147" y="2474826"/>
                </a:lnTo>
                <a:close/>
                <a:moveTo>
                  <a:pt x="2267620" y="2527605"/>
                </a:moveTo>
                <a:lnTo>
                  <a:pt x="2316896" y="2483460"/>
                </a:lnTo>
                <a:lnTo>
                  <a:pt x="2507324" y="2557334"/>
                </a:lnTo>
                <a:lnTo>
                  <a:pt x="2423187" y="2370734"/>
                </a:lnTo>
                <a:lnTo>
                  <a:pt x="2463667" y="2319584"/>
                </a:lnTo>
                <a:lnTo>
                  <a:pt x="2581605" y="2583071"/>
                </a:lnTo>
                <a:lnTo>
                  <a:pt x="2537379" y="2629986"/>
                </a:lnTo>
                <a:lnTo>
                  <a:pt x="2267620" y="2527605"/>
                </a:lnTo>
                <a:close/>
                <a:moveTo>
                  <a:pt x="1337229" y="253632"/>
                </a:moveTo>
                <a:lnTo>
                  <a:pt x="1283065" y="262591"/>
                </a:lnTo>
                <a:lnTo>
                  <a:pt x="1126764" y="131377"/>
                </a:lnTo>
                <a:lnTo>
                  <a:pt x="1155842" y="284257"/>
                </a:lnTo>
                <a:lnTo>
                  <a:pt x="1096873" y="294194"/>
                </a:lnTo>
                <a:lnTo>
                  <a:pt x="1049877" y="42190"/>
                </a:lnTo>
                <a:lnTo>
                  <a:pt x="1108520" y="32254"/>
                </a:lnTo>
                <a:lnTo>
                  <a:pt x="1109742" y="38362"/>
                </a:lnTo>
                <a:cubicBezTo>
                  <a:pt x="1111208" y="47077"/>
                  <a:pt x="1118701" y="57992"/>
                  <a:pt x="1129941" y="66788"/>
                </a:cubicBezTo>
                <a:lnTo>
                  <a:pt x="1266938" y="182527"/>
                </a:lnTo>
                <a:lnTo>
                  <a:pt x="1238920" y="10100"/>
                </a:lnTo>
                <a:lnTo>
                  <a:pt x="1298540" y="0"/>
                </a:lnTo>
                <a:lnTo>
                  <a:pt x="1337229" y="253632"/>
                </a:lnTo>
                <a:close/>
                <a:moveTo>
                  <a:pt x="2523858" y="2233086"/>
                </a:moveTo>
                <a:lnTo>
                  <a:pt x="2548700" y="2184135"/>
                </a:lnTo>
                <a:lnTo>
                  <a:pt x="2747028" y="2135998"/>
                </a:lnTo>
                <a:lnTo>
                  <a:pt x="2606691" y="2068803"/>
                </a:lnTo>
                <a:lnTo>
                  <a:pt x="2633651" y="2015454"/>
                </a:lnTo>
                <a:lnTo>
                  <a:pt x="2864477" y="2127039"/>
                </a:lnTo>
                <a:lnTo>
                  <a:pt x="2837762" y="2180144"/>
                </a:lnTo>
                <a:lnTo>
                  <a:pt x="2832142" y="2177456"/>
                </a:lnTo>
                <a:cubicBezTo>
                  <a:pt x="2824323" y="2173546"/>
                  <a:pt x="2811047" y="2172976"/>
                  <a:pt x="2797363" y="2176886"/>
                </a:cubicBezTo>
                <a:lnTo>
                  <a:pt x="2622981" y="2218587"/>
                </a:lnTo>
                <a:lnTo>
                  <a:pt x="2778467" y="2298245"/>
                </a:lnTo>
                <a:lnTo>
                  <a:pt x="2751263" y="2352245"/>
                </a:lnTo>
                <a:lnTo>
                  <a:pt x="2523858" y="2233086"/>
                </a:lnTo>
                <a:close/>
                <a:moveTo>
                  <a:pt x="230989" y="2015454"/>
                </a:moveTo>
                <a:lnTo>
                  <a:pt x="257542" y="2070513"/>
                </a:lnTo>
                <a:lnTo>
                  <a:pt x="168436" y="2113437"/>
                </a:lnTo>
                <a:cubicBezTo>
                  <a:pt x="203297" y="2137709"/>
                  <a:pt x="257786" y="2157012"/>
                  <a:pt x="298755" y="2155953"/>
                </a:cubicBezTo>
                <a:lnTo>
                  <a:pt x="326936" y="2214352"/>
                </a:lnTo>
                <a:cubicBezTo>
                  <a:pt x="278067" y="2218425"/>
                  <a:pt x="213641" y="2195375"/>
                  <a:pt x="173894" y="2171021"/>
                </a:cubicBezTo>
                <a:lnTo>
                  <a:pt x="101404" y="2336933"/>
                </a:lnTo>
                <a:lnTo>
                  <a:pt x="68336" y="2268353"/>
                </a:lnTo>
                <a:lnTo>
                  <a:pt x="128608" y="2132740"/>
                </a:lnTo>
                <a:lnTo>
                  <a:pt x="26634" y="2181935"/>
                </a:lnTo>
                <a:lnTo>
                  <a:pt x="0" y="2126876"/>
                </a:lnTo>
                <a:lnTo>
                  <a:pt x="230989" y="2015454"/>
                </a:lnTo>
                <a:close/>
                <a:moveTo>
                  <a:pt x="682542" y="2722349"/>
                </a:moveTo>
                <a:cubicBezTo>
                  <a:pt x="701275" y="2735137"/>
                  <a:pt x="720090" y="2735544"/>
                  <a:pt x="731248" y="2719173"/>
                </a:cubicBezTo>
                <a:cubicBezTo>
                  <a:pt x="741185" y="2704675"/>
                  <a:pt x="737357" y="2690095"/>
                  <a:pt x="714959" y="2674783"/>
                </a:cubicBezTo>
                <a:lnTo>
                  <a:pt x="681972" y="2652303"/>
                </a:lnTo>
                <a:lnTo>
                  <a:pt x="649555" y="2699869"/>
                </a:lnTo>
                <a:lnTo>
                  <a:pt x="682542" y="2722349"/>
                </a:lnTo>
                <a:close/>
                <a:moveTo>
                  <a:pt x="635465" y="2819273"/>
                </a:moveTo>
                <a:cubicBezTo>
                  <a:pt x="657863" y="2834504"/>
                  <a:pt x="675293" y="2831735"/>
                  <a:pt x="686207" y="2815771"/>
                </a:cubicBezTo>
                <a:cubicBezTo>
                  <a:pt x="695900" y="2801599"/>
                  <a:pt x="693130" y="2784169"/>
                  <a:pt x="670162" y="2768449"/>
                </a:cubicBezTo>
                <a:lnTo>
                  <a:pt x="624225" y="2737092"/>
                </a:lnTo>
                <a:lnTo>
                  <a:pt x="589527" y="2787916"/>
                </a:lnTo>
                <a:lnTo>
                  <a:pt x="635465" y="2819273"/>
                </a:lnTo>
                <a:close/>
                <a:moveTo>
                  <a:pt x="657456" y="2579732"/>
                </a:moveTo>
                <a:lnTo>
                  <a:pt x="741267" y="2636909"/>
                </a:lnTo>
                <a:cubicBezTo>
                  <a:pt x="802109" y="2678367"/>
                  <a:pt x="808706" y="2713553"/>
                  <a:pt x="786226" y="2746458"/>
                </a:cubicBezTo>
                <a:cubicBezTo>
                  <a:pt x="773032" y="2765843"/>
                  <a:pt x="752425" y="2775291"/>
                  <a:pt x="727420" y="2771544"/>
                </a:cubicBezTo>
                <a:cubicBezTo>
                  <a:pt x="750389" y="2798260"/>
                  <a:pt x="752507" y="2826359"/>
                  <a:pt x="735158" y="2851771"/>
                </a:cubicBezTo>
                <a:cubicBezTo>
                  <a:pt x="711375" y="2886550"/>
                  <a:pt x="671139" y="2899419"/>
                  <a:pt x="609727" y="2857554"/>
                </a:cubicBezTo>
                <a:lnTo>
                  <a:pt x="512884" y="2791499"/>
                </a:lnTo>
                <a:lnTo>
                  <a:pt x="657456" y="2579732"/>
                </a:lnTo>
                <a:close/>
                <a:moveTo>
                  <a:pt x="2886469" y="1944105"/>
                </a:moveTo>
                <a:lnTo>
                  <a:pt x="2857961" y="1893688"/>
                </a:lnTo>
                <a:cubicBezTo>
                  <a:pt x="2886061" y="1877968"/>
                  <a:pt x="2902188" y="1859072"/>
                  <a:pt x="2907564" y="1831786"/>
                </a:cubicBezTo>
                <a:cubicBezTo>
                  <a:pt x="2912369" y="1807352"/>
                  <a:pt x="2905772" y="1788130"/>
                  <a:pt x="2887446" y="1784465"/>
                </a:cubicBezTo>
                <a:cubicBezTo>
                  <a:pt x="2866595" y="1780392"/>
                  <a:pt x="2852749" y="1804420"/>
                  <a:pt x="2842568" y="1829262"/>
                </a:cubicBezTo>
                <a:cubicBezTo>
                  <a:pt x="2825382" y="1874791"/>
                  <a:pt x="2797445" y="1915679"/>
                  <a:pt x="2743933" y="1905091"/>
                </a:cubicBezTo>
                <a:cubicBezTo>
                  <a:pt x="2696122" y="1895642"/>
                  <a:pt x="2674131" y="1852067"/>
                  <a:pt x="2685941" y="1792039"/>
                </a:cubicBezTo>
                <a:cubicBezTo>
                  <a:pt x="2694005" y="1751478"/>
                  <a:pt x="2710294" y="1723704"/>
                  <a:pt x="2745318" y="1701468"/>
                </a:cubicBezTo>
                <a:lnTo>
                  <a:pt x="2772603" y="1750501"/>
                </a:lnTo>
                <a:cubicBezTo>
                  <a:pt x="2752648" y="1762636"/>
                  <a:pt x="2740186" y="1780311"/>
                  <a:pt x="2735544" y="1803687"/>
                </a:cubicBezTo>
                <a:cubicBezTo>
                  <a:pt x="2730738" y="1828121"/>
                  <a:pt x="2736603" y="1843515"/>
                  <a:pt x="2751019" y="1846366"/>
                </a:cubicBezTo>
                <a:cubicBezTo>
                  <a:pt x="2768938" y="1849868"/>
                  <a:pt x="2782295" y="1831542"/>
                  <a:pt x="2792558" y="1804094"/>
                </a:cubicBezTo>
                <a:cubicBezTo>
                  <a:pt x="2811617" y="1754817"/>
                  <a:pt x="2837029" y="1714011"/>
                  <a:pt x="2894125" y="1725333"/>
                </a:cubicBezTo>
                <a:cubicBezTo>
                  <a:pt x="2951302" y="1736654"/>
                  <a:pt x="2968732" y="1788211"/>
                  <a:pt x="2957736" y="1843597"/>
                </a:cubicBezTo>
                <a:cubicBezTo>
                  <a:pt x="2948533" y="1891000"/>
                  <a:pt x="2924342" y="1922439"/>
                  <a:pt x="2886469" y="1944105"/>
                </a:cubicBezTo>
                <a:moveTo>
                  <a:pt x="2714367" y="1367120"/>
                </a:moveTo>
                <a:lnTo>
                  <a:pt x="2701417" y="1307337"/>
                </a:lnTo>
                <a:lnTo>
                  <a:pt x="2798096" y="1286323"/>
                </a:lnTo>
                <a:cubicBezTo>
                  <a:pt x="2769834" y="1254558"/>
                  <a:pt x="2721453" y="1223200"/>
                  <a:pt x="2681299" y="1214648"/>
                </a:cubicBezTo>
                <a:lnTo>
                  <a:pt x="2667534" y="1151281"/>
                </a:lnTo>
                <a:cubicBezTo>
                  <a:pt x="2715996" y="1158774"/>
                  <a:pt x="2773255" y="1196159"/>
                  <a:pt x="2806241" y="1229146"/>
                </a:cubicBezTo>
                <a:lnTo>
                  <a:pt x="2915464" y="1084737"/>
                </a:lnTo>
                <a:lnTo>
                  <a:pt x="2931591" y="1159181"/>
                </a:lnTo>
                <a:lnTo>
                  <a:pt x="2841346" y="1276956"/>
                </a:lnTo>
                <a:lnTo>
                  <a:pt x="2951954" y="1252929"/>
                </a:lnTo>
                <a:lnTo>
                  <a:pt x="2964904" y="1312713"/>
                </a:lnTo>
                <a:lnTo>
                  <a:pt x="2714367" y="1367120"/>
                </a:lnTo>
                <a:close/>
                <a:moveTo>
                  <a:pt x="966717" y="338990"/>
                </a:moveTo>
                <a:lnTo>
                  <a:pt x="791521" y="421661"/>
                </a:lnTo>
                <a:lnTo>
                  <a:pt x="769774" y="375642"/>
                </a:lnTo>
                <a:lnTo>
                  <a:pt x="889667" y="319036"/>
                </a:lnTo>
                <a:lnTo>
                  <a:pt x="868409" y="273994"/>
                </a:lnTo>
                <a:lnTo>
                  <a:pt x="768308" y="321235"/>
                </a:lnTo>
                <a:lnTo>
                  <a:pt x="746642" y="275216"/>
                </a:lnTo>
                <a:lnTo>
                  <a:pt x="846662" y="227976"/>
                </a:lnTo>
                <a:lnTo>
                  <a:pt x="823693" y="179269"/>
                </a:lnTo>
                <a:lnTo>
                  <a:pt x="703800" y="235876"/>
                </a:lnTo>
                <a:lnTo>
                  <a:pt x="682053" y="189776"/>
                </a:lnTo>
                <a:lnTo>
                  <a:pt x="857331" y="107105"/>
                </a:lnTo>
                <a:lnTo>
                  <a:pt x="966717" y="338990"/>
                </a:lnTo>
                <a:close/>
                <a:moveTo>
                  <a:pt x="958084" y="2745481"/>
                </a:moveTo>
                <a:lnTo>
                  <a:pt x="1142891" y="2803635"/>
                </a:lnTo>
                <a:lnTo>
                  <a:pt x="1127660" y="2852179"/>
                </a:lnTo>
                <a:lnTo>
                  <a:pt x="1001170" y="2812350"/>
                </a:lnTo>
                <a:lnTo>
                  <a:pt x="986265" y="2859835"/>
                </a:lnTo>
                <a:lnTo>
                  <a:pt x="1091742" y="2893066"/>
                </a:lnTo>
                <a:lnTo>
                  <a:pt x="1076510" y="2941610"/>
                </a:lnTo>
                <a:lnTo>
                  <a:pt x="970953" y="2908460"/>
                </a:lnTo>
                <a:lnTo>
                  <a:pt x="954826" y="2959773"/>
                </a:lnTo>
                <a:lnTo>
                  <a:pt x="1081316" y="2999601"/>
                </a:lnTo>
                <a:lnTo>
                  <a:pt x="1066004" y="3048226"/>
                </a:lnTo>
                <a:lnTo>
                  <a:pt x="881196" y="2990072"/>
                </a:lnTo>
                <a:lnTo>
                  <a:pt x="958084" y="2745481"/>
                </a:lnTo>
                <a:close/>
                <a:moveTo>
                  <a:pt x="2163772" y="2789545"/>
                </a:moveTo>
                <a:lnTo>
                  <a:pt x="2148541" y="2687489"/>
                </a:lnTo>
                <a:lnTo>
                  <a:pt x="2234307" y="2745562"/>
                </a:lnTo>
                <a:lnTo>
                  <a:pt x="2163772" y="2789545"/>
                </a:lnTo>
                <a:close/>
                <a:moveTo>
                  <a:pt x="2327729" y="2808767"/>
                </a:moveTo>
                <a:lnTo>
                  <a:pt x="2379531" y="2770322"/>
                </a:lnTo>
                <a:lnTo>
                  <a:pt x="2144876" y="2619479"/>
                </a:lnTo>
                <a:lnTo>
                  <a:pt x="2090305" y="2653851"/>
                </a:lnTo>
                <a:lnTo>
                  <a:pt x="2125247" y="2930370"/>
                </a:lnTo>
                <a:lnTo>
                  <a:pt x="2180469" y="2901455"/>
                </a:lnTo>
                <a:lnTo>
                  <a:pt x="2171999" y="2844523"/>
                </a:lnTo>
                <a:lnTo>
                  <a:pt x="2280570" y="2776839"/>
                </a:lnTo>
                <a:lnTo>
                  <a:pt x="2327729" y="2808767"/>
                </a:lnTo>
                <a:close/>
                <a:moveTo>
                  <a:pt x="1432198" y="2344752"/>
                </a:moveTo>
                <a:cubicBezTo>
                  <a:pt x="1337880" y="2344752"/>
                  <a:pt x="1297563" y="2415450"/>
                  <a:pt x="1173028" y="2415450"/>
                </a:cubicBezTo>
                <a:cubicBezTo>
                  <a:pt x="1221001" y="2429622"/>
                  <a:pt x="1324930" y="2452591"/>
                  <a:pt x="1432198" y="2452591"/>
                </a:cubicBezTo>
                <a:cubicBezTo>
                  <a:pt x="1539548" y="2452591"/>
                  <a:pt x="1643395" y="2429622"/>
                  <a:pt x="1691368" y="2415450"/>
                </a:cubicBezTo>
                <a:cubicBezTo>
                  <a:pt x="1566833" y="2415450"/>
                  <a:pt x="1526516" y="2344752"/>
                  <a:pt x="1432198" y="2344752"/>
                </a:cubicBezTo>
                <a:moveTo>
                  <a:pt x="1917878" y="2191872"/>
                </a:moveTo>
                <a:cubicBezTo>
                  <a:pt x="1878782" y="2213538"/>
                  <a:pt x="1839605" y="2227873"/>
                  <a:pt x="1768338" y="2227873"/>
                </a:cubicBezTo>
                <a:cubicBezTo>
                  <a:pt x="1697070" y="2227873"/>
                  <a:pt x="1658300" y="2211420"/>
                  <a:pt x="1619205" y="2189755"/>
                </a:cubicBezTo>
                <a:cubicBezTo>
                  <a:pt x="1575711" y="2165646"/>
                  <a:pt x="1525294" y="2135021"/>
                  <a:pt x="1432117" y="2134288"/>
                </a:cubicBezTo>
                <a:cubicBezTo>
                  <a:pt x="1338939" y="2135102"/>
                  <a:pt x="1288522" y="2165646"/>
                  <a:pt x="1245028" y="2189755"/>
                </a:cubicBezTo>
                <a:cubicBezTo>
                  <a:pt x="1205933" y="2211420"/>
                  <a:pt x="1167163" y="2227873"/>
                  <a:pt x="1095895" y="2227873"/>
                </a:cubicBezTo>
                <a:cubicBezTo>
                  <a:pt x="1024628" y="2227873"/>
                  <a:pt x="985451" y="2213538"/>
                  <a:pt x="946355" y="2191872"/>
                </a:cubicBezTo>
                <a:cubicBezTo>
                  <a:pt x="902373" y="2167438"/>
                  <a:pt x="843485" y="2127446"/>
                  <a:pt x="745013" y="2138442"/>
                </a:cubicBezTo>
                <a:cubicBezTo>
                  <a:pt x="893984" y="2330010"/>
                  <a:pt x="1098502" y="2327077"/>
                  <a:pt x="1098502" y="2327077"/>
                </a:cubicBezTo>
                <a:cubicBezTo>
                  <a:pt x="1188747" y="2327077"/>
                  <a:pt x="1239979" y="2308670"/>
                  <a:pt x="1283961" y="2284235"/>
                </a:cubicBezTo>
                <a:cubicBezTo>
                  <a:pt x="1322486" y="2262814"/>
                  <a:pt x="1362559" y="2236995"/>
                  <a:pt x="1432117" y="2236343"/>
                </a:cubicBezTo>
                <a:cubicBezTo>
                  <a:pt x="1501674" y="2236995"/>
                  <a:pt x="1541665" y="2262733"/>
                  <a:pt x="1580272" y="2284235"/>
                </a:cubicBezTo>
                <a:cubicBezTo>
                  <a:pt x="1624336" y="2308670"/>
                  <a:pt x="1675486" y="2327077"/>
                  <a:pt x="1765731" y="2327077"/>
                </a:cubicBezTo>
                <a:cubicBezTo>
                  <a:pt x="1765731" y="2327077"/>
                  <a:pt x="1970250" y="2330010"/>
                  <a:pt x="2119220" y="2138442"/>
                </a:cubicBezTo>
                <a:cubicBezTo>
                  <a:pt x="2020829" y="2127446"/>
                  <a:pt x="1961942" y="2167356"/>
                  <a:pt x="1917878" y="2191872"/>
                </a:cubicBezTo>
                <a:moveTo>
                  <a:pt x="2114577" y="1920077"/>
                </a:moveTo>
                <a:cubicBezTo>
                  <a:pt x="2016757" y="1920077"/>
                  <a:pt x="1965607" y="1957951"/>
                  <a:pt x="1920403" y="1983037"/>
                </a:cubicBezTo>
                <a:cubicBezTo>
                  <a:pt x="1880330" y="2005273"/>
                  <a:pt x="1845796" y="2026857"/>
                  <a:pt x="1772736" y="2026857"/>
                </a:cubicBezTo>
                <a:cubicBezTo>
                  <a:pt x="1699676" y="2026857"/>
                  <a:pt x="1665060" y="2005273"/>
                  <a:pt x="1624988" y="1983037"/>
                </a:cubicBezTo>
                <a:cubicBezTo>
                  <a:pt x="1580109" y="1958114"/>
                  <a:pt x="1528878" y="1929933"/>
                  <a:pt x="1432198" y="1929525"/>
                </a:cubicBezTo>
                <a:cubicBezTo>
                  <a:pt x="1335437" y="1929851"/>
                  <a:pt x="1284287" y="1958114"/>
                  <a:pt x="1239408" y="1983037"/>
                </a:cubicBezTo>
                <a:cubicBezTo>
                  <a:pt x="1199336" y="2005273"/>
                  <a:pt x="1164801" y="2026857"/>
                  <a:pt x="1091660" y="2026857"/>
                </a:cubicBezTo>
                <a:cubicBezTo>
                  <a:pt x="1018600" y="2026857"/>
                  <a:pt x="983984" y="2005273"/>
                  <a:pt x="943993" y="1983037"/>
                </a:cubicBezTo>
                <a:cubicBezTo>
                  <a:pt x="898870" y="1957951"/>
                  <a:pt x="847639" y="1920077"/>
                  <a:pt x="749819" y="1920077"/>
                </a:cubicBezTo>
                <a:cubicBezTo>
                  <a:pt x="687999" y="1920077"/>
                  <a:pt x="614125" y="1939543"/>
                  <a:pt x="614125" y="1939543"/>
                </a:cubicBezTo>
                <a:lnTo>
                  <a:pt x="667148" y="2031825"/>
                </a:lnTo>
                <a:cubicBezTo>
                  <a:pt x="667148" y="2031825"/>
                  <a:pt x="711538" y="2023843"/>
                  <a:pt x="749737" y="2023843"/>
                </a:cubicBezTo>
                <a:cubicBezTo>
                  <a:pt x="822797" y="2023843"/>
                  <a:pt x="862218" y="2045346"/>
                  <a:pt x="902291" y="2067581"/>
                </a:cubicBezTo>
                <a:cubicBezTo>
                  <a:pt x="947414" y="2092667"/>
                  <a:pt x="985043" y="2127283"/>
                  <a:pt x="1082945" y="2127283"/>
                </a:cubicBezTo>
                <a:cubicBezTo>
                  <a:pt x="1180847" y="2127283"/>
                  <a:pt x="1234196" y="2095600"/>
                  <a:pt x="1279237" y="2070513"/>
                </a:cubicBezTo>
                <a:cubicBezTo>
                  <a:pt x="1319065" y="2048441"/>
                  <a:pt x="1360034" y="2029300"/>
                  <a:pt x="1432198" y="2029056"/>
                </a:cubicBezTo>
                <a:cubicBezTo>
                  <a:pt x="1504280" y="2029300"/>
                  <a:pt x="1545330" y="2048359"/>
                  <a:pt x="1585159" y="2070513"/>
                </a:cubicBezTo>
                <a:cubicBezTo>
                  <a:pt x="1630282" y="2095600"/>
                  <a:pt x="1683631" y="2127283"/>
                  <a:pt x="1781451" y="2127283"/>
                </a:cubicBezTo>
                <a:cubicBezTo>
                  <a:pt x="1879353" y="2127283"/>
                  <a:pt x="1916982" y="2092749"/>
                  <a:pt x="1962105" y="2067581"/>
                </a:cubicBezTo>
                <a:cubicBezTo>
                  <a:pt x="2002177" y="2045346"/>
                  <a:pt x="2041517" y="2023843"/>
                  <a:pt x="2114658" y="2023843"/>
                </a:cubicBezTo>
                <a:cubicBezTo>
                  <a:pt x="2152858" y="2023843"/>
                  <a:pt x="2197248" y="2031825"/>
                  <a:pt x="2197248" y="2031825"/>
                </a:cubicBezTo>
                <a:lnTo>
                  <a:pt x="2250271" y="1939543"/>
                </a:lnTo>
                <a:cubicBezTo>
                  <a:pt x="2250271" y="1939625"/>
                  <a:pt x="2176397" y="1920077"/>
                  <a:pt x="2114577" y="1920077"/>
                </a:cubicBezTo>
                <a:moveTo>
                  <a:pt x="1038800" y="776941"/>
                </a:moveTo>
                <a:lnTo>
                  <a:pt x="961016" y="759349"/>
                </a:lnTo>
                <a:lnTo>
                  <a:pt x="1015179" y="817910"/>
                </a:lnTo>
                <a:lnTo>
                  <a:pt x="961016" y="876472"/>
                </a:lnTo>
                <a:lnTo>
                  <a:pt x="1038800" y="858879"/>
                </a:lnTo>
                <a:lnTo>
                  <a:pt x="1062420" y="935034"/>
                </a:lnTo>
                <a:lnTo>
                  <a:pt x="1086040" y="858879"/>
                </a:lnTo>
                <a:lnTo>
                  <a:pt x="1163824" y="876472"/>
                </a:lnTo>
                <a:lnTo>
                  <a:pt x="1109660" y="817910"/>
                </a:lnTo>
                <a:lnTo>
                  <a:pt x="1163824" y="759349"/>
                </a:lnTo>
                <a:lnTo>
                  <a:pt x="1086040" y="776941"/>
                </a:lnTo>
                <a:lnTo>
                  <a:pt x="1062420" y="700787"/>
                </a:lnTo>
                <a:lnTo>
                  <a:pt x="1038800" y="776941"/>
                </a:lnTo>
                <a:close/>
                <a:moveTo>
                  <a:pt x="2027427" y="1425438"/>
                </a:moveTo>
                <a:lnTo>
                  <a:pt x="2052106" y="1425438"/>
                </a:lnTo>
                <a:lnTo>
                  <a:pt x="2052106" y="1389030"/>
                </a:lnTo>
                <a:cubicBezTo>
                  <a:pt x="2052106" y="1389030"/>
                  <a:pt x="2020422" y="1382514"/>
                  <a:pt x="2020422" y="1349446"/>
                </a:cubicBezTo>
                <a:lnTo>
                  <a:pt x="2020178" y="1349446"/>
                </a:lnTo>
                <a:lnTo>
                  <a:pt x="2018467" y="1317681"/>
                </a:lnTo>
                <a:lnTo>
                  <a:pt x="2049011" y="1292920"/>
                </a:lnTo>
                <a:lnTo>
                  <a:pt x="2055119" y="1227517"/>
                </a:lnTo>
                <a:lnTo>
                  <a:pt x="2010485" y="1227517"/>
                </a:lnTo>
                <a:lnTo>
                  <a:pt x="2004702" y="1273861"/>
                </a:lnTo>
                <a:lnTo>
                  <a:pt x="1961535" y="1273861"/>
                </a:lnTo>
                <a:lnTo>
                  <a:pt x="1955182" y="1227517"/>
                </a:lnTo>
                <a:lnTo>
                  <a:pt x="1930584" y="1227517"/>
                </a:lnTo>
                <a:lnTo>
                  <a:pt x="1905905" y="1227517"/>
                </a:lnTo>
                <a:lnTo>
                  <a:pt x="1899552" y="1273861"/>
                </a:lnTo>
                <a:lnTo>
                  <a:pt x="1856384" y="1273861"/>
                </a:lnTo>
                <a:lnTo>
                  <a:pt x="1850601" y="1227517"/>
                </a:lnTo>
                <a:lnTo>
                  <a:pt x="1805967" y="1227517"/>
                </a:lnTo>
                <a:lnTo>
                  <a:pt x="1812076" y="1292920"/>
                </a:lnTo>
                <a:lnTo>
                  <a:pt x="1842619" y="1317681"/>
                </a:lnTo>
                <a:lnTo>
                  <a:pt x="1840827" y="1349446"/>
                </a:lnTo>
                <a:lnTo>
                  <a:pt x="1840664" y="1349446"/>
                </a:lnTo>
                <a:cubicBezTo>
                  <a:pt x="1840664" y="1382514"/>
                  <a:pt x="1808899" y="1389030"/>
                  <a:pt x="1808899" y="1389030"/>
                </a:cubicBezTo>
                <a:lnTo>
                  <a:pt x="1808899" y="1425438"/>
                </a:lnTo>
                <a:lnTo>
                  <a:pt x="1833578" y="1425438"/>
                </a:lnTo>
                <a:cubicBezTo>
                  <a:pt x="1832519" y="1548263"/>
                  <a:pt x="1771514" y="1725821"/>
                  <a:pt x="1771514" y="1859153"/>
                </a:cubicBezTo>
                <a:lnTo>
                  <a:pt x="1930584" y="1859153"/>
                </a:lnTo>
                <a:lnTo>
                  <a:pt x="2089654" y="1859153"/>
                </a:lnTo>
                <a:cubicBezTo>
                  <a:pt x="2089491" y="1725740"/>
                  <a:pt x="2028486" y="1548263"/>
                  <a:pt x="2027427" y="1425438"/>
                </a:cubicBezTo>
                <a:moveTo>
                  <a:pt x="2029626" y="1184838"/>
                </a:moveTo>
                <a:lnTo>
                  <a:pt x="2029626" y="1163498"/>
                </a:lnTo>
                <a:cubicBezTo>
                  <a:pt x="2029626" y="1102248"/>
                  <a:pt x="1984584" y="1063967"/>
                  <a:pt x="1930421" y="1063967"/>
                </a:cubicBezTo>
                <a:cubicBezTo>
                  <a:pt x="1876257" y="1063967"/>
                  <a:pt x="1831216" y="1102248"/>
                  <a:pt x="1831216" y="1163498"/>
                </a:cubicBezTo>
                <a:lnTo>
                  <a:pt x="1831216" y="1184838"/>
                </a:lnTo>
                <a:lnTo>
                  <a:pt x="2029626" y="1184838"/>
                </a:lnTo>
                <a:close/>
                <a:moveTo>
                  <a:pt x="1030899" y="1425438"/>
                </a:moveTo>
                <a:lnTo>
                  <a:pt x="1055578" y="1425438"/>
                </a:lnTo>
                <a:lnTo>
                  <a:pt x="1055578" y="1389030"/>
                </a:lnTo>
                <a:cubicBezTo>
                  <a:pt x="1055578" y="1389030"/>
                  <a:pt x="1023813" y="1382514"/>
                  <a:pt x="1023813" y="1349446"/>
                </a:cubicBezTo>
                <a:lnTo>
                  <a:pt x="1023650" y="1349446"/>
                </a:lnTo>
                <a:lnTo>
                  <a:pt x="1021858" y="1317681"/>
                </a:lnTo>
                <a:lnTo>
                  <a:pt x="1052402" y="1292920"/>
                </a:lnTo>
                <a:lnTo>
                  <a:pt x="1058510" y="1227517"/>
                </a:lnTo>
                <a:lnTo>
                  <a:pt x="1013876" y="1227517"/>
                </a:lnTo>
                <a:lnTo>
                  <a:pt x="1008093" y="1273861"/>
                </a:lnTo>
                <a:lnTo>
                  <a:pt x="964925" y="1273861"/>
                </a:lnTo>
                <a:lnTo>
                  <a:pt x="958572" y="1227517"/>
                </a:lnTo>
                <a:lnTo>
                  <a:pt x="933893" y="1227517"/>
                </a:lnTo>
                <a:lnTo>
                  <a:pt x="909296" y="1227517"/>
                </a:lnTo>
                <a:lnTo>
                  <a:pt x="902943" y="1273861"/>
                </a:lnTo>
                <a:lnTo>
                  <a:pt x="859775" y="1273861"/>
                </a:lnTo>
                <a:lnTo>
                  <a:pt x="853992" y="1227517"/>
                </a:lnTo>
                <a:lnTo>
                  <a:pt x="809358" y="1227517"/>
                </a:lnTo>
                <a:lnTo>
                  <a:pt x="815385" y="1292920"/>
                </a:lnTo>
                <a:lnTo>
                  <a:pt x="845929" y="1317681"/>
                </a:lnTo>
                <a:lnTo>
                  <a:pt x="844137" y="1349446"/>
                </a:lnTo>
                <a:lnTo>
                  <a:pt x="843974" y="1349446"/>
                </a:lnTo>
                <a:cubicBezTo>
                  <a:pt x="843974" y="1382514"/>
                  <a:pt x="812209" y="1389030"/>
                  <a:pt x="812209" y="1389030"/>
                </a:cubicBezTo>
                <a:lnTo>
                  <a:pt x="812209" y="1425438"/>
                </a:lnTo>
                <a:lnTo>
                  <a:pt x="836888" y="1425438"/>
                </a:lnTo>
                <a:cubicBezTo>
                  <a:pt x="835829" y="1548263"/>
                  <a:pt x="774824" y="1725821"/>
                  <a:pt x="774824" y="1859153"/>
                </a:cubicBezTo>
                <a:lnTo>
                  <a:pt x="933812" y="1859153"/>
                </a:lnTo>
                <a:lnTo>
                  <a:pt x="1092882" y="1859153"/>
                </a:lnTo>
                <a:cubicBezTo>
                  <a:pt x="1092963" y="1725740"/>
                  <a:pt x="1031958" y="1548263"/>
                  <a:pt x="1030899" y="1425438"/>
                </a:cubicBezTo>
                <a:moveTo>
                  <a:pt x="1482289" y="622107"/>
                </a:moveTo>
                <a:cubicBezTo>
                  <a:pt x="1482289" y="594414"/>
                  <a:pt x="1459891" y="572016"/>
                  <a:pt x="1432198" y="572016"/>
                </a:cubicBezTo>
                <a:cubicBezTo>
                  <a:pt x="1404505" y="572016"/>
                  <a:pt x="1382107" y="594414"/>
                  <a:pt x="1382107" y="622107"/>
                </a:cubicBezTo>
                <a:cubicBezTo>
                  <a:pt x="1382107" y="649800"/>
                  <a:pt x="1404505" y="672198"/>
                  <a:pt x="1432198" y="672198"/>
                </a:cubicBezTo>
                <a:cubicBezTo>
                  <a:pt x="1459809" y="672198"/>
                  <a:pt x="1482289" y="649718"/>
                  <a:pt x="1482289" y="622107"/>
                </a:cubicBezTo>
                <a:moveTo>
                  <a:pt x="1636879" y="1314016"/>
                </a:moveTo>
                <a:lnTo>
                  <a:pt x="1227517" y="1314016"/>
                </a:lnTo>
                <a:lnTo>
                  <a:pt x="1227517" y="1375836"/>
                </a:lnTo>
                <a:cubicBezTo>
                  <a:pt x="1227517" y="1375836"/>
                  <a:pt x="1253010" y="1387157"/>
                  <a:pt x="1253010" y="1415501"/>
                </a:cubicBezTo>
                <a:cubicBezTo>
                  <a:pt x="1253010" y="1472189"/>
                  <a:pt x="1208865" y="1696907"/>
                  <a:pt x="1217336" y="1859072"/>
                </a:cubicBezTo>
                <a:lnTo>
                  <a:pt x="1359871" y="1859072"/>
                </a:lnTo>
                <a:lnTo>
                  <a:pt x="1370623" y="1705133"/>
                </a:lnTo>
                <a:cubicBezTo>
                  <a:pt x="1375347" y="1666282"/>
                  <a:pt x="1400351" y="1643558"/>
                  <a:pt x="1432117" y="1643558"/>
                </a:cubicBezTo>
                <a:cubicBezTo>
                  <a:pt x="1463963" y="1643558"/>
                  <a:pt x="1488886" y="1666201"/>
                  <a:pt x="1493610" y="1705133"/>
                </a:cubicBezTo>
                <a:lnTo>
                  <a:pt x="1504362" y="1859072"/>
                </a:lnTo>
                <a:lnTo>
                  <a:pt x="1646897" y="1859072"/>
                </a:lnTo>
                <a:cubicBezTo>
                  <a:pt x="1655368" y="1696907"/>
                  <a:pt x="1611223" y="1472271"/>
                  <a:pt x="1611223" y="1415501"/>
                </a:cubicBezTo>
                <a:cubicBezTo>
                  <a:pt x="1611223" y="1387157"/>
                  <a:pt x="1636716" y="1375836"/>
                  <a:pt x="1636716" y="1375836"/>
                </a:cubicBezTo>
                <a:lnTo>
                  <a:pt x="1636879" y="1314016"/>
                </a:lnTo>
                <a:moveTo>
                  <a:pt x="1033180" y="1184838"/>
                </a:moveTo>
                <a:lnTo>
                  <a:pt x="1033180" y="1163498"/>
                </a:lnTo>
                <a:cubicBezTo>
                  <a:pt x="1033180" y="1102248"/>
                  <a:pt x="988138" y="1063967"/>
                  <a:pt x="933975" y="1063967"/>
                </a:cubicBezTo>
                <a:cubicBezTo>
                  <a:pt x="879811" y="1063967"/>
                  <a:pt x="834770" y="1102248"/>
                  <a:pt x="834770" y="1163498"/>
                </a:cubicBezTo>
                <a:lnTo>
                  <a:pt x="834770" y="1184838"/>
                </a:lnTo>
                <a:lnTo>
                  <a:pt x="1033180" y="1184838"/>
                </a:lnTo>
                <a:close/>
                <a:moveTo>
                  <a:pt x="1588254" y="1265146"/>
                </a:moveTo>
                <a:cubicBezTo>
                  <a:pt x="1588254" y="1265146"/>
                  <a:pt x="1578236" y="1188340"/>
                  <a:pt x="1578236" y="1162846"/>
                </a:cubicBezTo>
                <a:cubicBezTo>
                  <a:pt x="1578236" y="1126032"/>
                  <a:pt x="1613585" y="1111860"/>
                  <a:pt x="1613585" y="1111860"/>
                </a:cubicBezTo>
                <a:lnTo>
                  <a:pt x="1617983" y="1029840"/>
                </a:lnTo>
                <a:lnTo>
                  <a:pt x="1550950" y="1029840"/>
                </a:lnTo>
                <a:lnTo>
                  <a:pt x="1544027" y="1081316"/>
                </a:lnTo>
                <a:lnTo>
                  <a:pt x="1484814" y="1081316"/>
                </a:lnTo>
                <a:lnTo>
                  <a:pt x="1477972" y="1029840"/>
                </a:lnTo>
                <a:lnTo>
                  <a:pt x="1386505" y="1029840"/>
                </a:lnTo>
                <a:lnTo>
                  <a:pt x="1379663" y="1081316"/>
                </a:lnTo>
                <a:lnTo>
                  <a:pt x="1320450" y="1081316"/>
                </a:lnTo>
                <a:lnTo>
                  <a:pt x="1313608" y="1029840"/>
                </a:lnTo>
                <a:lnTo>
                  <a:pt x="1246494" y="1029840"/>
                </a:lnTo>
                <a:lnTo>
                  <a:pt x="1250893" y="1111860"/>
                </a:lnTo>
                <a:cubicBezTo>
                  <a:pt x="1250893" y="1111860"/>
                  <a:pt x="1286241" y="1126032"/>
                  <a:pt x="1286241" y="1162846"/>
                </a:cubicBezTo>
                <a:cubicBezTo>
                  <a:pt x="1286241" y="1188340"/>
                  <a:pt x="1276223" y="1265146"/>
                  <a:pt x="1276223" y="1265146"/>
                </a:cubicBezTo>
                <a:lnTo>
                  <a:pt x="1588254" y="1265146"/>
                </a:lnTo>
                <a:close/>
                <a:moveTo>
                  <a:pt x="1795705" y="720009"/>
                </a:moveTo>
                <a:cubicBezTo>
                  <a:pt x="1768500" y="718543"/>
                  <a:pt x="1743577" y="728153"/>
                  <a:pt x="1724925" y="744688"/>
                </a:cubicBezTo>
                <a:cubicBezTo>
                  <a:pt x="1723622" y="745828"/>
                  <a:pt x="1724762" y="747945"/>
                  <a:pt x="1726473" y="747376"/>
                </a:cubicBezTo>
                <a:cubicBezTo>
                  <a:pt x="1738120" y="744036"/>
                  <a:pt x="1750908" y="743466"/>
                  <a:pt x="1764184" y="746642"/>
                </a:cubicBezTo>
                <a:cubicBezTo>
                  <a:pt x="1792284" y="753403"/>
                  <a:pt x="1814275" y="776941"/>
                  <a:pt x="1818917" y="805448"/>
                </a:cubicBezTo>
                <a:cubicBezTo>
                  <a:pt x="1826411" y="851386"/>
                  <a:pt x="1791143" y="891133"/>
                  <a:pt x="1746591" y="891133"/>
                </a:cubicBezTo>
                <a:cubicBezTo>
                  <a:pt x="1739586" y="891133"/>
                  <a:pt x="1732826" y="890155"/>
                  <a:pt x="1726392" y="888282"/>
                </a:cubicBezTo>
                <a:cubicBezTo>
                  <a:pt x="1724762" y="887793"/>
                  <a:pt x="1723704" y="889911"/>
                  <a:pt x="1724925" y="891051"/>
                </a:cubicBezTo>
                <a:cubicBezTo>
                  <a:pt x="1742274" y="906527"/>
                  <a:pt x="1765080" y="915893"/>
                  <a:pt x="1790085" y="915893"/>
                </a:cubicBezTo>
                <a:cubicBezTo>
                  <a:pt x="1845796" y="915893"/>
                  <a:pt x="1890593" y="869467"/>
                  <a:pt x="1887986" y="813186"/>
                </a:cubicBezTo>
                <a:cubicBezTo>
                  <a:pt x="1885787" y="763665"/>
                  <a:pt x="1845225" y="722778"/>
                  <a:pt x="1795705" y="720009"/>
                </a:cubicBezTo>
                <a:moveTo>
                  <a:pt x="1583041" y="967450"/>
                </a:moveTo>
                <a:lnTo>
                  <a:pt x="1583041" y="981948"/>
                </a:lnTo>
                <a:lnTo>
                  <a:pt x="1281273" y="981948"/>
                </a:lnTo>
                <a:lnTo>
                  <a:pt x="1281273" y="967450"/>
                </a:lnTo>
                <a:cubicBezTo>
                  <a:pt x="1281273" y="932509"/>
                  <a:pt x="1432198" y="702416"/>
                  <a:pt x="1432198" y="702416"/>
                </a:cubicBezTo>
                <a:cubicBezTo>
                  <a:pt x="1432198" y="702416"/>
                  <a:pt x="1583041" y="932509"/>
                  <a:pt x="1583041" y="967450"/>
                </a:cubicBezTo>
                <a:close/>
              </a:path>
            </a:pathLst>
          </a:custGeom>
          <a:solidFill>
            <a:srgbClr val="0D142D"/>
          </a:solidFill>
          <a:ln w="8132" cap="flat">
            <a:noFill/>
            <a:prstDash val="solid"/>
            <a:miter/>
          </a:ln>
        </p:spPr>
        <p:txBody>
          <a:bodyPr rtlCol="0" anchor="ctr"/>
          <a:lstStyle/>
          <a:p>
            <a:endParaRPr lang="da-DK" dirty="0"/>
          </a:p>
        </p:txBody>
      </p:sp>
      <p:sp>
        <p:nvSpPr>
          <p:cNvPr id="18" name="Title 1">
            <a:extLst>
              <a:ext uri="{FF2B5EF4-FFF2-40B4-BE49-F238E27FC236}">
                <a16:creationId xmlns:a16="http://schemas.microsoft.com/office/drawing/2014/main" id="{154B70EE-0C00-41A0-80F0-917877BF5A71}"/>
              </a:ext>
            </a:extLst>
          </p:cNvPr>
          <p:cNvSpPr>
            <a:spLocks noGrp="1"/>
          </p:cNvSpPr>
          <p:nvPr>
            <p:ph type="ctrTitle" hasCustomPrompt="1"/>
          </p:nvPr>
        </p:nvSpPr>
        <p:spPr>
          <a:xfrm>
            <a:off x="710842" y="1021080"/>
            <a:ext cx="10752001" cy="3634676"/>
          </a:xfrm>
        </p:spPr>
        <p:txBody>
          <a:bodyPr anchor="b" anchorCtr="0">
            <a:normAutofit/>
          </a:bodyPr>
          <a:lstStyle>
            <a:lvl1pPr algn="l">
              <a:defRPr sz="13000">
                <a:solidFill>
                  <a:srgbClr val="000C2E"/>
                </a:solidFill>
              </a:defRPr>
            </a:lvl1pPr>
          </a:lstStyle>
          <a:p>
            <a:r>
              <a:rPr lang="da-DK" dirty="0"/>
              <a:t>Indsæt titel</a:t>
            </a:r>
          </a:p>
        </p:txBody>
      </p:sp>
      <p:sp>
        <p:nvSpPr>
          <p:cNvPr id="17" name="Subtitle 2">
            <a:extLst>
              <a:ext uri="{FF2B5EF4-FFF2-40B4-BE49-F238E27FC236}">
                <a16:creationId xmlns:a16="http://schemas.microsoft.com/office/drawing/2014/main" id="{90F374D4-48CD-43E3-AA3B-8D32C614D9D6}"/>
              </a:ext>
            </a:extLst>
          </p:cNvPr>
          <p:cNvSpPr>
            <a:spLocks noGrp="1"/>
          </p:cNvSpPr>
          <p:nvPr>
            <p:ph type="subTitle" idx="1" hasCustomPrompt="1"/>
          </p:nvPr>
        </p:nvSpPr>
        <p:spPr>
          <a:xfrm>
            <a:off x="4423999" y="5327667"/>
            <a:ext cx="4097591" cy="810331"/>
          </a:xfrm>
        </p:spPr>
        <p:txBody>
          <a:bodyPr>
            <a:normAutofit/>
          </a:bodyPr>
          <a:lstStyle>
            <a:lvl1pPr marL="0" indent="0" algn="l">
              <a:spcBef>
                <a:spcPts val="0"/>
              </a:spcBef>
              <a:spcAft>
                <a:spcPts val="0"/>
              </a:spcAft>
              <a:buFont typeface="Arial" panose="020B0604020202020204" pitchFamily="34" charset="0"/>
              <a:buChar char="​"/>
              <a:defRPr sz="2500" b="1">
                <a:solidFill>
                  <a:schemeClr val="accent2"/>
                </a:solidFill>
                <a:latin typeface="KBH" panose="00000500000000000000" pitchFamily="2" charset="0"/>
              </a:defRPr>
            </a:lvl1pPr>
            <a:lvl2pPr marL="0" indent="0" algn="l">
              <a:buFont typeface="Arial" panose="020B0604020202020204" pitchFamily="34" charset="0"/>
              <a:buChar char="​"/>
              <a:defRPr sz="2000" b="1">
                <a:latin typeface="KBH Tekst" panose="00000500000000000000" pitchFamily="2" charset="0"/>
              </a:defRPr>
            </a:lvl2pPr>
            <a:lvl3pPr marL="0" indent="0" algn="l">
              <a:buFont typeface="Arial" panose="020B0604020202020204" pitchFamily="34" charset="0"/>
              <a:buChar char="​"/>
              <a:defRPr sz="2000" b="1">
                <a:latin typeface="KBH Tekst" panose="00000500000000000000" pitchFamily="2" charset="0"/>
              </a:defRPr>
            </a:lvl3pPr>
            <a:lvl4pPr marL="0" indent="0" algn="l">
              <a:buFont typeface="Arial" panose="020B0604020202020204" pitchFamily="34" charset="0"/>
              <a:buChar char="​"/>
              <a:defRPr sz="2000" b="1">
                <a:latin typeface="KBH Tekst" panose="00000500000000000000" pitchFamily="2" charset="0"/>
              </a:defRPr>
            </a:lvl4pPr>
            <a:lvl5pPr marL="0" indent="0" algn="l">
              <a:buFont typeface="Arial" panose="020B0604020202020204" pitchFamily="34" charset="0"/>
              <a:buChar char="​"/>
              <a:defRPr sz="2000" b="1">
                <a:latin typeface="KBH Tekst" panose="00000500000000000000" pitchFamily="2" charset="0"/>
              </a:defRPr>
            </a:lvl5pPr>
            <a:lvl6pPr marL="0" indent="0" algn="l">
              <a:buFont typeface="Arial" panose="020B0604020202020204" pitchFamily="34" charset="0"/>
              <a:buChar char="​"/>
              <a:defRPr sz="2000" b="1">
                <a:latin typeface="KBH Tekst" panose="00000500000000000000" pitchFamily="2" charset="0"/>
              </a:defRPr>
            </a:lvl6pPr>
            <a:lvl7pPr marL="0" indent="0" algn="l">
              <a:buFont typeface="Arial" panose="020B0604020202020204" pitchFamily="34" charset="0"/>
              <a:buChar char="​"/>
              <a:defRPr sz="2000" b="1">
                <a:latin typeface="KBH Tekst" panose="00000500000000000000" pitchFamily="2" charset="0"/>
              </a:defRPr>
            </a:lvl7pPr>
            <a:lvl8pPr marL="0" indent="0" algn="l">
              <a:buFont typeface="Arial" panose="020B0604020202020204" pitchFamily="34" charset="0"/>
              <a:buChar char="​"/>
              <a:defRPr sz="2000" b="1">
                <a:latin typeface="KBH Tekst" panose="00000500000000000000" pitchFamily="2" charset="0"/>
              </a:defRPr>
            </a:lvl8pPr>
            <a:lvl9pPr marL="0" indent="0" algn="l">
              <a:buFont typeface="Arial" panose="020B0604020202020204" pitchFamily="34" charset="0"/>
              <a:buChar char="​"/>
              <a:defRPr sz="2000" b="1">
                <a:latin typeface="KBH Tekst" panose="00000500000000000000" pitchFamily="2" charset="0"/>
              </a:defRPr>
            </a:lvl9pPr>
          </a:lstStyle>
          <a:p>
            <a:r>
              <a:rPr lang="da-DK" dirty="0"/>
              <a:t>Undertitel eller oplægsholder (hvis ingen undertitel)</a:t>
            </a:r>
          </a:p>
        </p:txBody>
      </p:sp>
      <p:sp>
        <p:nvSpPr>
          <p:cNvPr id="22" name="Text Placeholder 7">
            <a:extLst>
              <a:ext uri="{FF2B5EF4-FFF2-40B4-BE49-F238E27FC236}">
                <a16:creationId xmlns:a16="http://schemas.microsoft.com/office/drawing/2014/main" id="{9E3E11BE-989A-4C63-8421-725A43313A49}"/>
              </a:ext>
            </a:extLst>
          </p:cNvPr>
          <p:cNvSpPr>
            <a:spLocks noGrp="1"/>
          </p:cNvSpPr>
          <p:nvPr>
            <p:ph type="body" sz="quarter" idx="17" hasCustomPrompt="1"/>
          </p:nvPr>
        </p:nvSpPr>
        <p:spPr>
          <a:xfrm>
            <a:off x="724878" y="310326"/>
            <a:ext cx="3419553" cy="180000"/>
          </a:xfrm>
        </p:spPr>
        <p:txBody>
          <a:bodyPr anchor="b" anchorCtr="0"/>
          <a:lstStyle>
            <a:lvl1pPr marL="0" indent="0">
              <a:spcAft>
                <a:spcPts val="0"/>
              </a:spcAft>
              <a:buNone/>
              <a:defRPr sz="1000">
                <a:solidFill>
                  <a:schemeClr val="tx1"/>
                </a:solidFill>
                <a:latin typeface="KBH Tekst" panose="00000500000000000000" pitchFamily="2" charset="0"/>
              </a:defRPr>
            </a:lvl1pPr>
            <a:lvl2pPr marL="0" indent="0">
              <a:spcAft>
                <a:spcPts val="0"/>
              </a:spcAft>
              <a:buNone/>
              <a:defRPr sz="1000">
                <a:solidFill>
                  <a:schemeClr val="tx1"/>
                </a:solidFill>
                <a:latin typeface="KBH Tekst" panose="00000500000000000000" pitchFamily="2" charset="0"/>
              </a:defRPr>
            </a:lvl2pPr>
            <a:lvl3pPr marL="0" indent="0">
              <a:spcAft>
                <a:spcPts val="0"/>
              </a:spcAft>
              <a:buNone/>
              <a:defRPr sz="1000">
                <a:solidFill>
                  <a:schemeClr val="tx1"/>
                </a:solidFill>
                <a:latin typeface="KBH Tekst" panose="00000500000000000000" pitchFamily="2" charset="0"/>
              </a:defRPr>
            </a:lvl3pPr>
            <a:lvl4pPr marL="0" indent="0">
              <a:spcAft>
                <a:spcPts val="0"/>
              </a:spcAft>
              <a:buNone/>
              <a:defRPr sz="1000">
                <a:solidFill>
                  <a:schemeClr val="tx1"/>
                </a:solidFill>
                <a:latin typeface="KBH Tekst" panose="00000500000000000000" pitchFamily="2" charset="0"/>
              </a:defRPr>
            </a:lvl4pPr>
            <a:lvl5pPr marL="0" indent="0">
              <a:spcAft>
                <a:spcPts val="0"/>
              </a:spcAft>
              <a:buNone/>
              <a:defRPr sz="1000">
                <a:solidFill>
                  <a:schemeClr val="tx1"/>
                </a:solidFill>
                <a:latin typeface="KBH Tekst" panose="00000500000000000000" pitchFamily="2" charset="0"/>
              </a:defRPr>
            </a:lvl5pPr>
          </a:lstStyle>
          <a:p>
            <a:pPr lvl="0"/>
            <a:r>
              <a:rPr lang="da-DK" dirty="0"/>
              <a:t>Klik for at tilføje dato </a:t>
            </a:r>
            <a:r>
              <a:rPr lang="da-DK" dirty="0" err="1"/>
              <a:t>dd</a:t>
            </a:r>
            <a:r>
              <a:rPr lang="da-DK" dirty="0"/>
              <a:t>. </a:t>
            </a:r>
            <a:r>
              <a:rPr lang="da-DK" dirty="0" err="1"/>
              <a:t>mmmm</a:t>
            </a:r>
            <a:r>
              <a:rPr lang="da-DK" dirty="0"/>
              <a:t> </a:t>
            </a:r>
            <a:r>
              <a:rPr lang="da-DK" dirty="0" err="1"/>
              <a:t>åååå</a:t>
            </a:r>
            <a:endParaRPr lang="da-DK" dirty="0"/>
          </a:p>
        </p:txBody>
      </p:sp>
      <p:sp>
        <p:nvSpPr>
          <p:cNvPr id="23" name="Text Placeholder 9">
            <a:extLst>
              <a:ext uri="{FF2B5EF4-FFF2-40B4-BE49-F238E27FC236}">
                <a16:creationId xmlns:a16="http://schemas.microsoft.com/office/drawing/2014/main" id="{C5DC236B-2E87-4C2A-AAE6-A79FFE842712}"/>
              </a:ext>
            </a:extLst>
          </p:cNvPr>
          <p:cNvSpPr>
            <a:spLocks noGrp="1"/>
          </p:cNvSpPr>
          <p:nvPr>
            <p:ph type="body" sz="quarter" idx="18" hasCustomPrompt="1"/>
          </p:nvPr>
        </p:nvSpPr>
        <p:spPr>
          <a:xfrm>
            <a:off x="4423998" y="310326"/>
            <a:ext cx="4097592" cy="180000"/>
          </a:xfrm>
        </p:spPr>
        <p:txBody>
          <a:bodyPr anchor="b" anchorCtr="0"/>
          <a:lstStyle>
            <a:lvl1pPr marL="0" indent="0">
              <a:spcAft>
                <a:spcPts val="0"/>
              </a:spcAft>
              <a:buNone/>
              <a:defRPr sz="1000">
                <a:solidFill>
                  <a:schemeClr val="tx1"/>
                </a:solidFill>
                <a:latin typeface="KBH Tekst" panose="00000500000000000000" pitchFamily="2" charset="0"/>
              </a:defRPr>
            </a:lvl1pPr>
            <a:lvl2pPr marL="0" indent="0">
              <a:spcAft>
                <a:spcPts val="0"/>
              </a:spcAft>
              <a:buNone/>
              <a:defRPr sz="1000">
                <a:solidFill>
                  <a:schemeClr val="tx1"/>
                </a:solidFill>
                <a:latin typeface="KBH Tekst" panose="00000500000000000000" pitchFamily="2" charset="0"/>
              </a:defRPr>
            </a:lvl2pPr>
            <a:lvl3pPr marL="0" indent="0">
              <a:spcAft>
                <a:spcPts val="0"/>
              </a:spcAft>
              <a:buNone/>
              <a:defRPr sz="1000">
                <a:solidFill>
                  <a:schemeClr val="tx1"/>
                </a:solidFill>
                <a:latin typeface="KBH Tekst" panose="00000500000000000000" pitchFamily="2" charset="0"/>
              </a:defRPr>
            </a:lvl3pPr>
            <a:lvl4pPr marL="0" indent="0">
              <a:spcAft>
                <a:spcPts val="0"/>
              </a:spcAft>
              <a:buNone/>
              <a:defRPr sz="1000">
                <a:solidFill>
                  <a:schemeClr val="tx1"/>
                </a:solidFill>
                <a:latin typeface="KBH Tekst" panose="00000500000000000000" pitchFamily="2" charset="0"/>
              </a:defRPr>
            </a:lvl4pPr>
            <a:lvl5pPr marL="0" indent="0">
              <a:spcAft>
                <a:spcPts val="0"/>
              </a:spcAft>
              <a:buNone/>
              <a:defRPr sz="1000">
                <a:solidFill>
                  <a:schemeClr val="tx1"/>
                </a:solidFill>
                <a:latin typeface="KBH Tekst" panose="00000500000000000000" pitchFamily="2" charset="0"/>
              </a:defRPr>
            </a:lvl5pPr>
          </a:lstStyle>
          <a:p>
            <a:pPr lvl="0"/>
            <a:r>
              <a:rPr lang="da-DK" dirty="0"/>
              <a:t>Klik for at tilføje oplægsholder / enhed</a:t>
            </a:r>
          </a:p>
        </p:txBody>
      </p:sp>
      <p:sp>
        <p:nvSpPr>
          <p:cNvPr id="24" name="Text Placeholder 17">
            <a:extLst>
              <a:ext uri="{FF2B5EF4-FFF2-40B4-BE49-F238E27FC236}">
                <a16:creationId xmlns:a16="http://schemas.microsoft.com/office/drawing/2014/main" id="{7D9E04BB-4195-42F1-BBEA-46C84B7F6FE4}"/>
              </a:ext>
            </a:extLst>
          </p:cNvPr>
          <p:cNvSpPr>
            <a:spLocks noGrp="1"/>
          </p:cNvSpPr>
          <p:nvPr>
            <p:ph type="body" sz="quarter" idx="19" hasCustomPrompt="1"/>
          </p:nvPr>
        </p:nvSpPr>
        <p:spPr>
          <a:xfrm>
            <a:off x="4423998" y="531101"/>
            <a:ext cx="4097592" cy="180000"/>
          </a:xfrm>
        </p:spPr>
        <p:txBody>
          <a:bodyPr anchor="t" anchorCtr="0"/>
          <a:lstStyle>
            <a:lvl1pPr marL="0" indent="0">
              <a:spcAft>
                <a:spcPts val="0"/>
              </a:spcAft>
              <a:buNone/>
              <a:defRPr sz="1000">
                <a:solidFill>
                  <a:schemeClr val="tx1"/>
                </a:solidFill>
                <a:latin typeface="KBH Tekst" panose="00000500000000000000" pitchFamily="2" charset="0"/>
              </a:defRPr>
            </a:lvl1pPr>
            <a:lvl2pPr marL="0" indent="0">
              <a:spcAft>
                <a:spcPts val="0"/>
              </a:spcAft>
              <a:buNone/>
              <a:defRPr sz="1000">
                <a:latin typeface="KBH Tekst" panose="00000500000000000000" pitchFamily="2" charset="0"/>
              </a:defRPr>
            </a:lvl2pPr>
            <a:lvl3pPr marL="0" indent="0">
              <a:spcAft>
                <a:spcPts val="0"/>
              </a:spcAft>
              <a:buNone/>
              <a:defRPr sz="1000">
                <a:latin typeface="KBH Tekst" panose="00000500000000000000" pitchFamily="2" charset="0"/>
              </a:defRPr>
            </a:lvl3pPr>
            <a:lvl4pPr marL="0" indent="0">
              <a:spcAft>
                <a:spcPts val="0"/>
              </a:spcAft>
              <a:buNone/>
              <a:defRPr sz="1000">
                <a:latin typeface="KBH Tekst" panose="00000500000000000000" pitchFamily="2" charset="0"/>
              </a:defRPr>
            </a:lvl4pPr>
            <a:lvl5pPr marL="0" indent="0">
              <a:spcAft>
                <a:spcPts val="0"/>
              </a:spcAft>
              <a:buNone/>
              <a:defRPr sz="1000">
                <a:latin typeface="KBH Tekst" panose="00000500000000000000" pitchFamily="2" charset="0"/>
              </a:defRPr>
            </a:lvl5pPr>
          </a:lstStyle>
          <a:p>
            <a:pPr lvl="0"/>
            <a:r>
              <a:rPr lang="da-DK" dirty="0"/>
              <a:t>Klik for at tilføje forvaltningsnavn</a:t>
            </a:r>
          </a:p>
        </p:txBody>
      </p:sp>
      <p:sp>
        <p:nvSpPr>
          <p:cNvPr id="12" name="Date_GeneralDate">
            <a:extLst>
              <a:ext uri="{FF2B5EF4-FFF2-40B4-BE49-F238E27FC236}">
                <a16:creationId xmlns:a16="http://schemas.microsoft.com/office/drawing/2014/main" id="{125CBAF4-E939-4FC7-BFFB-CD49521AFFB4}"/>
              </a:ext>
            </a:extLst>
          </p:cNvPr>
          <p:cNvSpPr>
            <a:spLocks noGrp="1"/>
          </p:cNvSpPr>
          <p:nvPr>
            <p:ph type="dt" sz="half" idx="10"/>
          </p:nvPr>
        </p:nvSpPr>
        <p:spPr>
          <a:xfrm>
            <a:off x="0" y="6912000"/>
            <a:ext cx="0" cy="0"/>
          </a:xfrm>
        </p:spPr>
        <p:txBody>
          <a:bodyPr/>
          <a:lstStyle>
            <a:lvl1pPr>
              <a:defRPr>
                <a:noFill/>
              </a:defRPr>
            </a:lvl1pPr>
          </a:lstStyle>
          <a:p>
            <a:endParaRPr lang="da-DK" dirty="0"/>
          </a:p>
        </p:txBody>
      </p:sp>
      <p:sp>
        <p:nvSpPr>
          <p:cNvPr id="13" name="FLD_PresentationTitle">
            <a:extLst>
              <a:ext uri="{FF2B5EF4-FFF2-40B4-BE49-F238E27FC236}">
                <a16:creationId xmlns:a16="http://schemas.microsoft.com/office/drawing/2014/main" id="{E57BF5BC-36D1-44B8-A75B-23FB8A873A38}"/>
              </a:ext>
            </a:extLst>
          </p:cNvPr>
          <p:cNvSpPr>
            <a:spLocks noGrp="1"/>
          </p:cNvSpPr>
          <p:nvPr>
            <p:ph type="ftr" sz="quarter" idx="11"/>
          </p:nvPr>
        </p:nvSpPr>
        <p:spPr>
          <a:xfrm>
            <a:off x="0" y="6912000"/>
            <a:ext cx="0" cy="0"/>
          </a:xfrm>
        </p:spPr>
        <p:txBody>
          <a:bodyPr/>
          <a:lstStyle>
            <a:lvl1pPr>
              <a:defRPr>
                <a:noFill/>
              </a:defRPr>
            </a:lvl1pPr>
          </a:lstStyle>
          <a:p>
            <a:r>
              <a:rPr lang="da-DK" dirty="0"/>
              <a:t>Sidehoved</a:t>
            </a:r>
          </a:p>
        </p:txBody>
      </p:sp>
      <p:sp>
        <p:nvSpPr>
          <p:cNvPr id="14" name="Slide Number Placeholder 5">
            <a:extLst>
              <a:ext uri="{FF2B5EF4-FFF2-40B4-BE49-F238E27FC236}">
                <a16:creationId xmlns:a16="http://schemas.microsoft.com/office/drawing/2014/main" id="{DDE8D2D8-C7CF-4116-9800-4642E66B9A60}"/>
              </a:ext>
            </a:extLst>
          </p:cNvPr>
          <p:cNvSpPr>
            <a:spLocks noGrp="1"/>
          </p:cNvSpPr>
          <p:nvPr>
            <p:ph type="sldNum" sz="quarter" idx="12"/>
          </p:nvPr>
        </p:nvSpPr>
        <p:spPr>
          <a:xfrm>
            <a:off x="0" y="6912000"/>
            <a:ext cx="0" cy="0"/>
          </a:xfrm>
        </p:spPr>
        <p:txBody>
          <a:bodyPr/>
          <a:lstStyle>
            <a:lvl1pPr>
              <a:defRPr>
                <a:noFill/>
              </a:defRPr>
            </a:lvl1pPr>
          </a:lstStyle>
          <a:p>
            <a:fld id="{24C8C45C-947F-4981-8B3F-4F32E973C901}" type="slidenum">
              <a:rPr lang="da-DK" smtClean="0"/>
              <a:pPr/>
              <a:t>‹nr.›</a:t>
            </a:fld>
            <a:endParaRPr lang="da-DK" dirty="0"/>
          </a:p>
        </p:txBody>
      </p:sp>
    </p:spTree>
    <p:extLst>
      <p:ext uri="{BB962C8B-B14F-4D97-AF65-F5344CB8AC3E}">
        <p14:creationId xmlns:p14="http://schemas.microsoft.com/office/powerpoint/2010/main" val="338264136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UK_Rapport: Seks indho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3458BA-6B62-4A58-AEFA-E9846DB03BF3}"/>
              </a:ext>
            </a:extLst>
          </p:cNvPr>
          <p:cNvSpPr>
            <a:spLocks noGrp="1"/>
          </p:cNvSpPr>
          <p:nvPr>
            <p:ph type="title" hasCustomPrompt="1"/>
          </p:nvPr>
        </p:nvSpPr>
        <p:spPr>
          <a:xfrm>
            <a:off x="719998" y="894268"/>
            <a:ext cx="5194800" cy="849600"/>
          </a:xfrm>
        </p:spPr>
        <p:txBody>
          <a:bodyPr/>
          <a:lstStyle>
            <a:lvl1pPr>
              <a:defRPr sz="2000"/>
            </a:lvl1pPr>
          </a:lstStyle>
          <a:p>
            <a:r>
              <a:rPr lang="da-DK" dirty="0"/>
              <a:t>Klik for at tilføje titel</a:t>
            </a:r>
          </a:p>
        </p:txBody>
      </p:sp>
      <p:sp>
        <p:nvSpPr>
          <p:cNvPr id="7" name="Content Placeholder 6">
            <a:extLst>
              <a:ext uri="{FF2B5EF4-FFF2-40B4-BE49-F238E27FC236}">
                <a16:creationId xmlns:a16="http://schemas.microsoft.com/office/drawing/2014/main" id="{FA410FE0-7A8F-4A71-8BC4-0C37E165C5B0}"/>
              </a:ext>
            </a:extLst>
          </p:cNvPr>
          <p:cNvSpPr>
            <a:spLocks noGrp="1"/>
          </p:cNvSpPr>
          <p:nvPr>
            <p:ph sz="quarter" idx="13" hasCustomPrompt="1"/>
          </p:nvPr>
        </p:nvSpPr>
        <p:spPr>
          <a:xfrm>
            <a:off x="720723" y="2192399"/>
            <a:ext cx="3344400" cy="1794600"/>
          </a:xfrm>
        </p:spPr>
        <p:txBody>
          <a:bodyPr/>
          <a:lstStyle>
            <a:lvl1pPr>
              <a:defRPr sz="1200">
                <a:latin typeface="KBH Tekst" panose="00000500000000000000" pitchFamily="2" charset="0"/>
              </a:defRPr>
            </a:lvl1pPr>
            <a:lvl2pPr marL="370800" indent="-180000">
              <a:defRPr sz="1200">
                <a:latin typeface="KBH Tekst" panose="00000500000000000000" pitchFamily="2" charset="0"/>
              </a:defRPr>
            </a:lvl2pPr>
            <a:lvl3pPr marL="543600">
              <a:defRPr sz="1200">
                <a:latin typeface="KBH Tekst" panose="00000500000000000000" pitchFamily="2" charset="0"/>
              </a:defRPr>
            </a:lvl3pPr>
            <a:lvl4pPr>
              <a:defRPr sz="1200"/>
            </a:lvl4pPr>
            <a:lvl5pPr>
              <a:defRPr sz="1200">
                <a:latin typeface="KBH Tekst" panose="00000500000000000000" pitchFamily="2" charset="0"/>
              </a:defRPr>
            </a:lvl5pPr>
            <a:lvl6pPr>
              <a:defRPr sz="2000"/>
            </a:lvl6pPr>
            <a:lvl7pPr>
              <a:defRPr sz="2000"/>
            </a:lvl7pPr>
            <a:lvl8pPr>
              <a:defRPr sz="2000"/>
            </a:lvl8pPr>
          </a:lstStyle>
          <a:p>
            <a:pPr lvl="0"/>
            <a:r>
              <a:rPr lang="da-DK" dirty="0"/>
              <a:t>Brug TAB og Shift + TAB til at skifte tekst- og bulletniveau. Stå på ny linje inden du trykker på TAB. </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a:p>
            <a:pPr lvl="5"/>
            <a:endParaRPr lang="da-DK" dirty="0"/>
          </a:p>
        </p:txBody>
      </p:sp>
      <p:sp>
        <p:nvSpPr>
          <p:cNvPr id="9" name="Content Placeholder 8">
            <a:extLst>
              <a:ext uri="{FF2B5EF4-FFF2-40B4-BE49-F238E27FC236}">
                <a16:creationId xmlns:a16="http://schemas.microsoft.com/office/drawing/2014/main" id="{77B0EEE2-E293-4765-AF01-90FB78356EB5}"/>
              </a:ext>
            </a:extLst>
          </p:cNvPr>
          <p:cNvSpPr>
            <a:spLocks noGrp="1"/>
          </p:cNvSpPr>
          <p:nvPr>
            <p:ph sz="quarter" idx="14" hasCustomPrompt="1"/>
          </p:nvPr>
        </p:nvSpPr>
        <p:spPr>
          <a:xfrm>
            <a:off x="720723" y="4348800"/>
            <a:ext cx="3344400" cy="1794600"/>
          </a:xfrm>
        </p:spPr>
        <p:txBody>
          <a:bodyPr/>
          <a:lstStyle>
            <a:lvl1pPr>
              <a:defRPr sz="1200">
                <a:latin typeface="KBH Tekst" panose="00000500000000000000" pitchFamily="2" charset="0"/>
              </a:defRPr>
            </a:lvl1pPr>
            <a:lvl2pPr marL="370800" indent="-180000">
              <a:defRPr sz="1200">
                <a:latin typeface="KBH Tekst" panose="00000500000000000000" pitchFamily="2" charset="0"/>
              </a:defRPr>
            </a:lvl2pPr>
            <a:lvl3pPr marL="543600">
              <a:defRPr sz="1200">
                <a:latin typeface="KBH Tekst" panose="00000500000000000000" pitchFamily="2" charset="0"/>
              </a:defRPr>
            </a:lvl3pPr>
            <a:lvl4pPr>
              <a:defRPr sz="1200"/>
            </a:lvl4pPr>
            <a:lvl5pPr>
              <a:defRPr sz="1200">
                <a:latin typeface="KBH Tekst" panose="00000500000000000000" pitchFamily="2" charset="0"/>
              </a:defRPr>
            </a:lvl5pPr>
            <a:lvl6pPr>
              <a:defRPr sz="2000"/>
            </a:lvl6pPr>
            <a:lvl7pPr>
              <a:defRPr sz="2000"/>
            </a:lvl7pPr>
            <a:lvl8pPr>
              <a:defRPr sz="2000"/>
            </a:lvl8pPr>
          </a:lstStyle>
          <a:p>
            <a:pPr lvl="0"/>
            <a:r>
              <a:rPr lang="da-DK" dirty="0"/>
              <a:t>Klik for at tilføje tekst</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a:p>
            <a:pPr lvl="5"/>
            <a:endParaRPr lang="da-DK" dirty="0"/>
          </a:p>
        </p:txBody>
      </p:sp>
      <p:sp>
        <p:nvSpPr>
          <p:cNvPr id="11" name="Content Placeholder 10">
            <a:extLst>
              <a:ext uri="{FF2B5EF4-FFF2-40B4-BE49-F238E27FC236}">
                <a16:creationId xmlns:a16="http://schemas.microsoft.com/office/drawing/2014/main" id="{86ED6EB6-926F-4A7D-BBD8-5577956512A8}"/>
              </a:ext>
            </a:extLst>
          </p:cNvPr>
          <p:cNvSpPr>
            <a:spLocks noGrp="1"/>
          </p:cNvSpPr>
          <p:nvPr>
            <p:ph sz="quarter" idx="15" hasCustomPrompt="1"/>
          </p:nvPr>
        </p:nvSpPr>
        <p:spPr>
          <a:xfrm>
            <a:off x="4424400" y="2192400"/>
            <a:ext cx="3344400" cy="1794600"/>
          </a:xfrm>
        </p:spPr>
        <p:txBody>
          <a:bodyPr/>
          <a:lstStyle>
            <a:lvl1pPr>
              <a:defRPr sz="1200">
                <a:latin typeface="KBH Tekst" panose="00000500000000000000" pitchFamily="2" charset="0"/>
              </a:defRPr>
            </a:lvl1pPr>
            <a:lvl2pPr marL="370800" indent="-180000">
              <a:defRPr sz="1200">
                <a:latin typeface="KBH Tekst" panose="00000500000000000000" pitchFamily="2" charset="0"/>
              </a:defRPr>
            </a:lvl2pPr>
            <a:lvl3pPr marL="543600">
              <a:defRPr sz="1200">
                <a:latin typeface="KBH Tekst" panose="00000500000000000000" pitchFamily="2" charset="0"/>
              </a:defRPr>
            </a:lvl3pPr>
            <a:lvl4pPr>
              <a:defRPr sz="1200"/>
            </a:lvl4pPr>
            <a:lvl5pPr>
              <a:defRPr sz="1200">
                <a:latin typeface="KBH Tekst" panose="00000500000000000000" pitchFamily="2" charset="0"/>
              </a:defRPr>
            </a:lvl5pPr>
            <a:lvl6pPr>
              <a:defRPr sz="2000"/>
            </a:lvl6pPr>
            <a:lvl7pPr>
              <a:defRPr sz="2000"/>
            </a:lvl7pPr>
            <a:lvl8pPr>
              <a:defRPr sz="2000"/>
            </a:lvl8pPr>
          </a:lstStyle>
          <a:p>
            <a:pPr lvl="0"/>
            <a:r>
              <a:rPr lang="da-DK" dirty="0"/>
              <a:t>Klik for at tilføje tekst</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a:p>
            <a:pPr lvl="5"/>
            <a:endParaRPr lang="da-DK" dirty="0"/>
          </a:p>
        </p:txBody>
      </p:sp>
      <p:sp>
        <p:nvSpPr>
          <p:cNvPr id="10" name="Content Placeholder 15">
            <a:extLst>
              <a:ext uri="{FF2B5EF4-FFF2-40B4-BE49-F238E27FC236}">
                <a16:creationId xmlns:a16="http://schemas.microsoft.com/office/drawing/2014/main" id="{8A779418-EA1C-402E-8FE9-04BF21BF1288}"/>
              </a:ext>
            </a:extLst>
          </p:cNvPr>
          <p:cNvSpPr>
            <a:spLocks noGrp="1"/>
          </p:cNvSpPr>
          <p:nvPr>
            <p:ph sz="quarter" idx="19" hasCustomPrompt="1"/>
          </p:nvPr>
        </p:nvSpPr>
        <p:spPr>
          <a:xfrm>
            <a:off x="4424400" y="4346999"/>
            <a:ext cx="3344400" cy="1794600"/>
          </a:xfrm>
        </p:spPr>
        <p:txBody>
          <a:bodyPr/>
          <a:lstStyle>
            <a:lvl1pPr>
              <a:defRPr sz="1200">
                <a:latin typeface="KBH Tekst" panose="00000500000000000000" pitchFamily="2" charset="0"/>
              </a:defRPr>
            </a:lvl1pPr>
            <a:lvl2pPr marL="370800" indent="-180000">
              <a:defRPr sz="1200">
                <a:latin typeface="KBH Tekst" panose="00000500000000000000" pitchFamily="2" charset="0"/>
              </a:defRPr>
            </a:lvl2pPr>
            <a:lvl3pPr marL="543600">
              <a:defRPr sz="1200">
                <a:latin typeface="KBH Tekst" panose="00000500000000000000" pitchFamily="2" charset="0"/>
              </a:defRPr>
            </a:lvl3pPr>
            <a:lvl4pPr>
              <a:defRPr sz="1200"/>
            </a:lvl4pPr>
            <a:lvl5pPr>
              <a:defRPr sz="1200">
                <a:latin typeface="KBH Tekst" panose="00000500000000000000" pitchFamily="2" charset="0"/>
              </a:defRPr>
            </a:lvl5pPr>
            <a:lvl6pPr>
              <a:defRPr sz="2000"/>
            </a:lvl6pPr>
            <a:lvl7pPr>
              <a:defRPr sz="2000"/>
            </a:lvl7pPr>
            <a:lvl8pPr>
              <a:defRPr sz="2000"/>
            </a:lvl8pPr>
          </a:lstStyle>
          <a:p>
            <a:pPr lvl="0"/>
            <a:r>
              <a:rPr lang="da-DK" dirty="0"/>
              <a:t>Klik for at tilføje tekst</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a:p>
            <a:pPr lvl="5"/>
            <a:endParaRPr lang="da-DK" dirty="0"/>
          </a:p>
        </p:txBody>
      </p:sp>
      <p:sp>
        <p:nvSpPr>
          <p:cNvPr id="17" name="Content Placeholder 16">
            <a:extLst>
              <a:ext uri="{FF2B5EF4-FFF2-40B4-BE49-F238E27FC236}">
                <a16:creationId xmlns:a16="http://schemas.microsoft.com/office/drawing/2014/main" id="{ACB9BD8A-549C-46D6-8DF3-8D5B50A83395}"/>
              </a:ext>
            </a:extLst>
          </p:cNvPr>
          <p:cNvSpPr>
            <a:spLocks noGrp="1"/>
          </p:cNvSpPr>
          <p:nvPr>
            <p:ph sz="quarter" idx="23" hasCustomPrompt="1"/>
          </p:nvPr>
        </p:nvSpPr>
        <p:spPr>
          <a:xfrm>
            <a:off x="8127602" y="2192400"/>
            <a:ext cx="3344398" cy="1794599"/>
          </a:xfrm>
        </p:spPr>
        <p:txBody>
          <a:bodyPr/>
          <a:lstStyle>
            <a:lvl1pPr>
              <a:defRPr sz="1200">
                <a:latin typeface="KBH Tekst" panose="00000500000000000000" pitchFamily="2" charset="0"/>
              </a:defRPr>
            </a:lvl1pPr>
            <a:lvl2pPr marL="370800" indent="-180000">
              <a:defRPr sz="1200">
                <a:latin typeface="KBH Tekst" panose="00000500000000000000" pitchFamily="2" charset="0"/>
              </a:defRPr>
            </a:lvl2pPr>
            <a:lvl3pPr marL="543600">
              <a:defRPr sz="1200">
                <a:latin typeface="KBH Tekst" panose="00000500000000000000" pitchFamily="2" charset="0"/>
              </a:defRPr>
            </a:lvl3pPr>
            <a:lvl4pPr>
              <a:defRPr sz="1200"/>
            </a:lvl4pPr>
            <a:lvl5pPr>
              <a:defRPr sz="1200">
                <a:latin typeface="KBH Tekst" panose="00000500000000000000" pitchFamily="2" charset="0"/>
              </a:defRPr>
            </a:lvl5pPr>
            <a:lvl6pPr>
              <a:defRPr sz="2000"/>
            </a:lvl6pPr>
            <a:lvl7pPr>
              <a:defRPr sz="2000"/>
            </a:lvl7pPr>
            <a:lvl8pPr>
              <a:defRPr sz="2000"/>
            </a:lvl8pPr>
          </a:lstStyle>
          <a:p>
            <a:pPr lvl="0"/>
            <a:r>
              <a:rPr lang="da-DK" dirty="0"/>
              <a:t>Klik for at tilføje tekst</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a:p>
            <a:pPr lvl="5"/>
            <a:endParaRPr lang="da-DK" dirty="0"/>
          </a:p>
        </p:txBody>
      </p:sp>
      <p:sp>
        <p:nvSpPr>
          <p:cNvPr id="19" name="Content Placeholder 18">
            <a:extLst>
              <a:ext uri="{FF2B5EF4-FFF2-40B4-BE49-F238E27FC236}">
                <a16:creationId xmlns:a16="http://schemas.microsoft.com/office/drawing/2014/main" id="{48639A0C-5FD1-4E6D-AC45-D97BFF484704}"/>
              </a:ext>
            </a:extLst>
          </p:cNvPr>
          <p:cNvSpPr>
            <a:spLocks noGrp="1"/>
          </p:cNvSpPr>
          <p:nvPr>
            <p:ph sz="quarter" idx="24" hasCustomPrompt="1"/>
          </p:nvPr>
        </p:nvSpPr>
        <p:spPr>
          <a:xfrm>
            <a:off x="8127602" y="4346999"/>
            <a:ext cx="3344398" cy="1794598"/>
          </a:xfrm>
        </p:spPr>
        <p:txBody>
          <a:bodyPr/>
          <a:lstStyle>
            <a:lvl1pPr>
              <a:defRPr sz="1200">
                <a:latin typeface="KBH Tekst" panose="00000500000000000000" pitchFamily="2" charset="0"/>
              </a:defRPr>
            </a:lvl1pPr>
            <a:lvl2pPr marL="370800" indent="-180000">
              <a:defRPr sz="1200">
                <a:latin typeface="KBH Tekst" panose="00000500000000000000" pitchFamily="2" charset="0"/>
              </a:defRPr>
            </a:lvl2pPr>
            <a:lvl3pPr marL="543600">
              <a:defRPr sz="1200">
                <a:latin typeface="KBH Tekst" panose="00000500000000000000" pitchFamily="2" charset="0"/>
              </a:defRPr>
            </a:lvl3pPr>
            <a:lvl4pPr>
              <a:defRPr sz="1200"/>
            </a:lvl4pPr>
            <a:lvl5pPr>
              <a:defRPr sz="1200">
                <a:latin typeface="KBH Tekst" panose="00000500000000000000" pitchFamily="2" charset="0"/>
              </a:defRPr>
            </a:lvl5pPr>
            <a:lvl6pPr>
              <a:defRPr sz="2000"/>
            </a:lvl6pPr>
            <a:lvl7pPr>
              <a:defRPr sz="2000"/>
            </a:lvl7pPr>
            <a:lvl8pPr>
              <a:defRPr sz="2000"/>
            </a:lvl8pPr>
          </a:lstStyle>
          <a:p>
            <a:pPr lvl="0"/>
            <a:r>
              <a:rPr lang="da-DK" dirty="0"/>
              <a:t>Klik for at tilføje tekst</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a:p>
            <a:pPr lvl="5"/>
            <a:endParaRPr lang="da-DK" dirty="0"/>
          </a:p>
        </p:txBody>
      </p:sp>
      <p:sp>
        <p:nvSpPr>
          <p:cNvPr id="3" name="Date Placeholder 2">
            <a:extLst>
              <a:ext uri="{FF2B5EF4-FFF2-40B4-BE49-F238E27FC236}">
                <a16:creationId xmlns:a16="http://schemas.microsoft.com/office/drawing/2014/main" id="{F5A3D93A-84B5-4FA0-A1F3-D8CC22C3076A}"/>
              </a:ext>
            </a:extLst>
          </p:cNvPr>
          <p:cNvSpPr>
            <a:spLocks noGrp="1"/>
          </p:cNvSpPr>
          <p:nvPr>
            <p:ph type="dt" sz="half" idx="10"/>
          </p:nvPr>
        </p:nvSpPr>
        <p:spPr/>
        <p:txBody>
          <a:bodyPr/>
          <a:lstStyle/>
          <a:p>
            <a:endParaRPr lang="da-DK" dirty="0"/>
          </a:p>
        </p:txBody>
      </p:sp>
      <p:sp>
        <p:nvSpPr>
          <p:cNvPr id="4" name="SD_FLD_PresentationTitle">
            <a:extLst>
              <a:ext uri="{FF2B5EF4-FFF2-40B4-BE49-F238E27FC236}">
                <a16:creationId xmlns:a16="http://schemas.microsoft.com/office/drawing/2014/main" id="{379D5D20-A791-420E-8BE7-578613533DA8}"/>
              </a:ext>
            </a:extLst>
          </p:cNvPr>
          <p:cNvSpPr>
            <a:spLocks noGrp="1"/>
          </p:cNvSpPr>
          <p:nvPr>
            <p:ph type="ftr" sz="quarter" idx="11"/>
          </p:nvPr>
        </p:nvSpPr>
        <p:spPr/>
        <p:txBody>
          <a:bodyPr/>
          <a:lstStyle/>
          <a:p>
            <a:r>
              <a:rPr lang="da-DK" dirty="0"/>
              <a:t>Sidehoved</a:t>
            </a:r>
          </a:p>
        </p:txBody>
      </p:sp>
      <p:sp>
        <p:nvSpPr>
          <p:cNvPr id="5" name="Slide Number Placeholder 4">
            <a:extLst>
              <a:ext uri="{FF2B5EF4-FFF2-40B4-BE49-F238E27FC236}">
                <a16:creationId xmlns:a16="http://schemas.microsoft.com/office/drawing/2014/main" id="{F0835B99-7F5A-4336-AEC2-7D9ACC94156C}"/>
              </a:ext>
            </a:extLst>
          </p:cNvPr>
          <p:cNvSpPr>
            <a:spLocks noGrp="1"/>
          </p:cNvSpPr>
          <p:nvPr>
            <p:ph type="sldNum" sz="quarter" idx="12"/>
          </p:nvPr>
        </p:nvSpPr>
        <p:spPr/>
        <p:txBody>
          <a:bodyPr/>
          <a:lstStyle/>
          <a:p>
            <a:fld id="{24C8C45C-947F-4981-8B3F-4F32E973C901}" type="slidenum">
              <a:rPr lang="da-DK" smtClean="0"/>
              <a:pPr/>
              <a:t>‹nr.›</a:t>
            </a:fld>
            <a:endParaRPr lang="da-DK" dirty="0"/>
          </a:p>
        </p:txBody>
      </p:sp>
    </p:spTree>
    <p:extLst>
      <p:ext uri="{BB962C8B-B14F-4D97-AF65-F5344CB8AC3E}">
        <p14:creationId xmlns:p14="http://schemas.microsoft.com/office/powerpoint/2010/main" val="390891978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UK_Rapport: Otte indho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3458BA-6B62-4A58-AEFA-E9846DB03BF3}"/>
              </a:ext>
            </a:extLst>
          </p:cNvPr>
          <p:cNvSpPr>
            <a:spLocks noGrp="1"/>
          </p:cNvSpPr>
          <p:nvPr>
            <p:ph type="title" hasCustomPrompt="1"/>
          </p:nvPr>
        </p:nvSpPr>
        <p:spPr>
          <a:xfrm>
            <a:off x="719998" y="894268"/>
            <a:ext cx="5194800" cy="849600"/>
          </a:xfrm>
        </p:spPr>
        <p:txBody>
          <a:bodyPr/>
          <a:lstStyle>
            <a:lvl1pPr>
              <a:defRPr sz="2000"/>
            </a:lvl1pPr>
          </a:lstStyle>
          <a:p>
            <a:r>
              <a:rPr lang="da-DK" dirty="0"/>
              <a:t>Klik for at tilføje titel</a:t>
            </a:r>
          </a:p>
        </p:txBody>
      </p:sp>
      <p:sp>
        <p:nvSpPr>
          <p:cNvPr id="7" name="Content Placeholder 6">
            <a:extLst>
              <a:ext uri="{FF2B5EF4-FFF2-40B4-BE49-F238E27FC236}">
                <a16:creationId xmlns:a16="http://schemas.microsoft.com/office/drawing/2014/main" id="{FA410FE0-7A8F-4A71-8BC4-0C37E165C5B0}"/>
              </a:ext>
            </a:extLst>
          </p:cNvPr>
          <p:cNvSpPr>
            <a:spLocks noGrp="1"/>
          </p:cNvSpPr>
          <p:nvPr>
            <p:ph sz="quarter" idx="13" hasCustomPrompt="1"/>
          </p:nvPr>
        </p:nvSpPr>
        <p:spPr>
          <a:xfrm>
            <a:off x="720723" y="2192399"/>
            <a:ext cx="2418300" cy="1794600"/>
          </a:xfrm>
        </p:spPr>
        <p:txBody>
          <a:bodyPr/>
          <a:lstStyle>
            <a:lvl1pPr>
              <a:defRPr sz="1200">
                <a:latin typeface="KBH Tekst" panose="00000500000000000000" pitchFamily="2" charset="0"/>
              </a:defRPr>
            </a:lvl1pPr>
            <a:lvl2pPr marL="370800" indent="-180000">
              <a:defRPr sz="1200">
                <a:latin typeface="KBH Tekst" panose="00000500000000000000" pitchFamily="2" charset="0"/>
              </a:defRPr>
            </a:lvl2pPr>
            <a:lvl3pPr marL="543600">
              <a:defRPr sz="1200">
                <a:latin typeface="KBH Tekst" panose="00000500000000000000" pitchFamily="2" charset="0"/>
              </a:defRPr>
            </a:lvl3pPr>
            <a:lvl4pPr>
              <a:defRPr sz="1200"/>
            </a:lvl4pPr>
            <a:lvl5pPr>
              <a:defRPr sz="1200">
                <a:latin typeface="KBH Tekst" panose="00000500000000000000" pitchFamily="2" charset="0"/>
              </a:defRPr>
            </a:lvl5pPr>
            <a:lvl6pPr>
              <a:defRPr sz="2000"/>
            </a:lvl6pPr>
            <a:lvl7pPr>
              <a:defRPr sz="2000"/>
            </a:lvl7pPr>
            <a:lvl8pPr>
              <a:defRPr sz="2000"/>
            </a:lvl8pPr>
          </a:lstStyle>
          <a:p>
            <a:pPr lvl="0"/>
            <a:r>
              <a:rPr lang="da-DK" dirty="0"/>
              <a:t>Brug TAB og Shift + TAB til at skifte tekst- og bulletniveau. Stå på ny linje inden du trykker på TAB. </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a:p>
            <a:pPr lvl="5"/>
            <a:endParaRPr lang="da-DK" dirty="0"/>
          </a:p>
        </p:txBody>
      </p:sp>
      <p:sp>
        <p:nvSpPr>
          <p:cNvPr id="9" name="Content Placeholder 8">
            <a:extLst>
              <a:ext uri="{FF2B5EF4-FFF2-40B4-BE49-F238E27FC236}">
                <a16:creationId xmlns:a16="http://schemas.microsoft.com/office/drawing/2014/main" id="{77B0EEE2-E293-4765-AF01-90FB78356EB5}"/>
              </a:ext>
            </a:extLst>
          </p:cNvPr>
          <p:cNvSpPr>
            <a:spLocks noGrp="1"/>
          </p:cNvSpPr>
          <p:nvPr>
            <p:ph sz="quarter" idx="14" hasCustomPrompt="1"/>
          </p:nvPr>
        </p:nvSpPr>
        <p:spPr>
          <a:xfrm>
            <a:off x="720723" y="4348800"/>
            <a:ext cx="2418300" cy="1794600"/>
          </a:xfrm>
        </p:spPr>
        <p:txBody>
          <a:bodyPr/>
          <a:lstStyle>
            <a:lvl1pPr>
              <a:defRPr sz="1200">
                <a:latin typeface="KBH Tekst" panose="00000500000000000000" pitchFamily="2" charset="0"/>
              </a:defRPr>
            </a:lvl1pPr>
            <a:lvl2pPr marL="370800" indent="-180000">
              <a:defRPr sz="1200">
                <a:latin typeface="KBH Tekst" panose="00000500000000000000" pitchFamily="2" charset="0"/>
              </a:defRPr>
            </a:lvl2pPr>
            <a:lvl3pPr marL="543600">
              <a:defRPr sz="1200">
                <a:latin typeface="KBH Tekst" panose="00000500000000000000" pitchFamily="2" charset="0"/>
              </a:defRPr>
            </a:lvl3pPr>
            <a:lvl4pPr>
              <a:defRPr sz="1200"/>
            </a:lvl4pPr>
            <a:lvl5pPr>
              <a:defRPr sz="1200">
                <a:latin typeface="KBH Tekst" panose="00000500000000000000" pitchFamily="2" charset="0"/>
              </a:defRPr>
            </a:lvl5pPr>
            <a:lvl6pPr>
              <a:defRPr sz="2000"/>
            </a:lvl6pPr>
            <a:lvl7pPr>
              <a:defRPr sz="2000"/>
            </a:lvl7pPr>
            <a:lvl8pPr>
              <a:defRPr sz="2000"/>
            </a:lvl8pPr>
          </a:lstStyle>
          <a:p>
            <a:pPr lvl="0"/>
            <a:r>
              <a:rPr lang="da-DK" dirty="0"/>
              <a:t>Klik for at tilføje tekst</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a:p>
            <a:pPr lvl="5"/>
            <a:endParaRPr lang="da-DK" dirty="0"/>
          </a:p>
        </p:txBody>
      </p:sp>
      <p:sp>
        <p:nvSpPr>
          <p:cNvPr id="11" name="Content Placeholder 10">
            <a:extLst>
              <a:ext uri="{FF2B5EF4-FFF2-40B4-BE49-F238E27FC236}">
                <a16:creationId xmlns:a16="http://schemas.microsoft.com/office/drawing/2014/main" id="{86ED6EB6-926F-4A7D-BBD8-5577956512A8}"/>
              </a:ext>
            </a:extLst>
          </p:cNvPr>
          <p:cNvSpPr>
            <a:spLocks noGrp="1"/>
          </p:cNvSpPr>
          <p:nvPr>
            <p:ph sz="quarter" idx="15" hasCustomPrompt="1"/>
          </p:nvPr>
        </p:nvSpPr>
        <p:spPr>
          <a:xfrm>
            <a:off x="3499200" y="2192399"/>
            <a:ext cx="2418300" cy="1794600"/>
          </a:xfrm>
        </p:spPr>
        <p:txBody>
          <a:bodyPr/>
          <a:lstStyle>
            <a:lvl1pPr>
              <a:defRPr sz="1200">
                <a:latin typeface="KBH Tekst" panose="00000500000000000000" pitchFamily="2" charset="0"/>
              </a:defRPr>
            </a:lvl1pPr>
            <a:lvl2pPr marL="370800" indent="-180000">
              <a:defRPr sz="1200">
                <a:latin typeface="KBH Tekst" panose="00000500000000000000" pitchFamily="2" charset="0"/>
              </a:defRPr>
            </a:lvl2pPr>
            <a:lvl3pPr marL="543600">
              <a:defRPr sz="1200">
                <a:latin typeface="KBH Tekst" panose="00000500000000000000" pitchFamily="2" charset="0"/>
              </a:defRPr>
            </a:lvl3pPr>
            <a:lvl4pPr>
              <a:defRPr sz="1200"/>
            </a:lvl4pPr>
            <a:lvl5pPr>
              <a:defRPr sz="1200">
                <a:latin typeface="KBH Tekst" panose="00000500000000000000" pitchFamily="2" charset="0"/>
              </a:defRPr>
            </a:lvl5pPr>
            <a:lvl6pPr>
              <a:defRPr sz="2000"/>
            </a:lvl6pPr>
            <a:lvl7pPr>
              <a:defRPr sz="2000"/>
            </a:lvl7pPr>
            <a:lvl8pPr>
              <a:defRPr sz="2000"/>
            </a:lvl8pPr>
          </a:lstStyle>
          <a:p>
            <a:pPr lvl="0"/>
            <a:r>
              <a:rPr lang="da-DK" dirty="0"/>
              <a:t>Klik for at tilføje tekst</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a:p>
            <a:pPr lvl="5"/>
            <a:endParaRPr lang="da-DK" dirty="0"/>
          </a:p>
        </p:txBody>
      </p:sp>
      <p:sp>
        <p:nvSpPr>
          <p:cNvPr id="12" name="Content Placeholder 15">
            <a:extLst>
              <a:ext uri="{FF2B5EF4-FFF2-40B4-BE49-F238E27FC236}">
                <a16:creationId xmlns:a16="http://schemas.microsoft.com/office/drawing/2014/main" id="{C28262A3-2655-4D67-8500-DD40B48725D0}"/>
              </a:ext>
            </a:extLst>
          </p:cNvPr>
          <p:cNvSpPr>
            <a:spLocks noGrp="1"/>
          </p:cNvSpPr>
          <p:nvPr>
            <p:ph sz="quarter" idx="19" hasCustomPrompt="1"/>
          </p:nvPr>
        </p:nvSpPr>
        <p:spPr>
          <a:xfrm>
            <a:off x="3499200" y="4348800"/>
            <a:ext cx="2418300" cy="1794600"/>
          </a:xfrm>
        </p:spPr>
        <p:txBody>
          <a:bodyPr/>
          <a:lstStyle>
            <a:lvl1pPr>
              <a:defRPr sz="1200">
                <a:latin typeface="KBH Tekst" panose="00000500000000000000" pitchFamily="2" charset="0"/>
              </a:defRPr>
            </a:lvl1pPr>
            <a:lvl2pPr marL="370800" indent="-180000">
              <a:defRPr sz="1200">
                <a:latin typeface="KBH Tekst" panose="00000500000000000000" pitchFamily="2" charset="0"/>
              </a:defRPr>
            </a:lvl2pPr>
            <a:lvl3pPr marL="543600">
              <a:defRPr sz="1200">
                <a:latin typeface="KBH Tekst" panose="00000500000000000000" pitchFamily="2" charset="0"/>
              </a:defRPr>
            </a:lvl3pPr>
            <a:lvl4pPr>
              <a:defRPr sz="1200"/>
            </a:lvl4pPr>
            <a:lvl5pPr>
              <a:defRPr sz="1200">
                <a:latin typeface="KBH Tekst" panose="00000500000000000000" pitchFamily="2" charset="0"/>
              </a:defRPr>
            </a:lvl5pPr>
            <a:lvl6pPr>
              <a:defRPr sz="2000"/>
            </a:lvl6pPr>
            <a:lvl7pPr>
              <a:defRPr sz="2000"/>
            </a:lvl7pPr>
            <a:lvl8pPr>
              <a:defRPr sz="2000"/>
            </a:lvl8pPr>
          </a:lstStyle>
          <a:p>
            <a:pPr lvl="0"/>
            <a:r>
              <a:rPr lang="da-DK" dirty="0"/>
              <a:t>Klik for at tilføje tekst</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sp>
        <p:nvSpPr>
          <p:cNvPr id="13" name="Content Placeholder 16">
            <a:extLst>
              <a:ext uri="{FF2B5EF4-FFF2-40B4-BE49-F238E27FC236}">
                <a16:creationId xmlns:a16="http://schemas.microsoft.com/office/drawing/2014/main" id="{B2917A20-9A14-4A88-B799-05327B9EBDEE}"/>
              </a:ext>
            </a:extLst>
          </p:cNvPr>
          <p:cNvSpPr>
            <a:spLocks noGrp="1"/>
          </p:cNvSpPr>
          <p:nvPr>
            <p:ph sz="quarter" idx="23" hasCustomPrompt="1"/>
          </p:nvPr>
        </p:nvSpPr>
        <p:spPr>
          <a:xfrm>
            <a:off x="6274800" y="2192400"/>
            <a:ext cx="2418480" cy="1794599"/>
          </a:xfrm>
        </p:spPr>
        <p:txBody>
          <a:bodyPr/>
          <a:lstStyle>
            <a:lvl1pPr>
              <a:defRPr sz="1200">
                <a:latin typeface="KBH Tekst" panose="00000500000000000000" pitchFamily="2" charset="0"/>
              </a:defRPr>
            </a:lvl1pPr>
            <a:lvl2pPr marL="370800" indent="-180000">
              <a:defRPr sz="1200">
                <a:latin typeface="KBH Tekst" panose="00000500000000000000" pitchFamily="2" charset="0"/>
              </a:defRPr>
            </a:lvl2pPr>
            <a:lvl3pPr marL="543600">
              <a:defRPr sz="1200">
                <a:latin typeface="KBH Tekst" panose="00000500000000000000" pitchFamily="2" charset="0"/>
              </a:defRPr>
            </a:lvl3pPr>
            <a:lvl4pPr>
              <a:defRPr sz="1200"/>
            </a:lvl4pPr>
            <a:lvl5pPr>
              <a:defRPr sz="1200">
                <a:latin typeface="KBH Tekst" panose="00000500000000000000" pitchFamily="2" charset="0"/>
              </a:defRPr>
            </a:lvl5pPr>
            <a:lvl6pPr>
              <a:defRPr sz="2000"/>
            </a:lvl6pPr>
            <a:lvl7pPr>
              <a:defRPr sz="2000"/>
            </a:lvl7pPr>
            <a:lvl8pPr>
              <a:defRPr sz="2000"/>
            </a:lvl8pPr>
          </a:lstStyle>
          <a:p>
            <a:pPr lvl="0"/>
            <a:r>
              <a:rPr lang="da-DK" dirty="0"/>
              <a:t>Klik for at tilføje tekst</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a:p>
            <a:pPr lvl="5"/>
            <a:endParaRPr lang="da-DK" dirty="0"/>
          </a:p>
        </p:txBody>
      </p:sp>
      <p:sp>
        <p:nvSpPr>
          <p:cNvPr id="14" name="Content Placeholder 18">
            <a:extLst>
              <a:ext uri="{FF2B5EF4-FFF2-40B4-BE49-F238E27FC236}">
                <a16:creationId xmlns:a16="http://schemas.microsoft.com/office/drawing/2014/main" id="{B3711F40-BEA7-48C1-AEBB-C27EBAB6E411}"/>
              </a:ext>
            </a:extLst>
          </p:cNvPr>
          <p:cNvSpPr>
            <a:spLocks noGrp="1"/>
          </p:cNvSpPr>
          <p:nvPr>
            <p:ph sz="quarter" idx="24" hasCustomPrompt="1"/>
          </p:nvPr>
        </p:nvSpPr>
        <p:spPr>
          <a:xfrm>
            <a:off x="6274800" y="4346999"/>
            <a:ext cx="2418480" cy="1794598"/>
          </a:xfrm>
        </p:spPr>
        <p:txBody>
          <a:bodyPr/>
          <a:lstStyle>
            <a:lvl1pPr>
              <a:defRPr sz="1200">
                <a:latin typeface="KBH Tekst" panose="00000500000000000000" pitchFamily="2" charset="0"/>
              </a:defRPr>
            </a:lvl1pPr>
            <a:lvl2pPr marL="370800" indent="-180000">
              <a:defRPr sz="1200">
                <a:latin typeface="KBH Tekst" panose="00000500000000000000" pitchFamily="2" charset="0"/>
              </a:defRPr>
            </a:lvl2pPr>
            <a:lvl3pPr marL="543600">
              <a:defRPr sz="1200">
                <a:latin typeface="KBH Tekst" panose="00000500000000000000" pitchFamily="2" charset="0"/>
              </a:defRPr>
            </a:lvl3pPr>
            <a:lvl4pPr>
              <a:defRPr sz="1200"/>
            </a:lvl4pPr>
            <a:lvl5pPr>
              <a:defRPr sz="1200">
                <a:latin typeface="KBH Tekst" panose="00000500000000000000" pitchFamily="2" charset="0"/>
              </a:defRPr>
            </a:lvl5pPr>
            <a:lvl6pPr>
              <a:defRPr sz="2000"/>
            </a:lvl6pPr>
            <a:lvl7pPr>
              <a:defRPr sz="2000"/>
            </a:lvl7pPr>
            <a:lvl8pPr>
              <a:defRPr sz="2000"/>
            </a:lvl8pPr>
          </a:lstStyle>
          <a:p>
            <a:pPr lvl="0"/>
            <a:r>
              <a:rPr lang="da-DK" dirty="0"/>
              <a:t>Klik for at tilføje tekst</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a:p>
            <a:pPr lvl="5"/>
            <a:endParaRPr lang="da-DK" dirty="0"/>
          </a:p>
        </p:txBody>
      </p:sp>
      <p:sp>
        <p:nvSpPr>
          <p:cNvPr id="21" name="Content Placeholder 20">
            <a:extLst>
              <a:ext uri="{FF2B5EF4-FFF2-40B4-BE49-F238E27FC236}">
                <a16:creationId xmlns:a16="http://schemas.microsoft.com/office/drawing/2014/main" id="{7ACBB5A9-99A6-4806-8AFF-8B50DD841B99}"/>
              </a:ext>
            </a:extLst>
          </p:cNvPr>
          <p:cNvSpPr>
            <a:spLocks noGrp="1"/>
          </p:cNvSpPr>
          <p:nvPr>
            <p:ph sz="quarter" idx="29" hasCustomPrompt="1"/>
          </p:nvPr>
        </p:nvSpPr>
        <p:spPr>
          <a:xfrm>
            <a:off x="9054000" y="2192400"/>
            <a:ext cx="2418300" cy="1794599"/>
          </a:xfrm>
        </p:spPr>
        <p:txBody>
          <a:bodyPr/>
          <a:lstStyle>
            <a:lvl1pPr>
              <a:defRPr sz="1200">
                <a:latin typeface="KBH Tekst" panose="00000500000000000000" pitchFamily="2" charset="0"/>
              </a:defRPr>
            </a:lvl1pPr>
            <a:lvl2pPr marL="370800" indent="-180000">
              <a:defRPr sz="1200">
                <a:latin typeface="KBH Tekst" panose="00000500000000000000" pitchFamily="2" charset="0"/>
              </a:defRPr>
            </a:lvl2pPr>
            <a:lvl3pPr marL="543600">
              <a:defRPr sz="1200">
                <a:latin typeface="KBH Tekst" panose="00000500000000000000" pitchFamily="2" charset="0"/>
              </a:defRPr>
            </a:lvl3pPr>
            <a:lvl4pPr>
              <a:defRPr sz="1200"/>
            </a:lvl4pPr>
            <a:lvl5pPr>
              <a:defRPr sz="1200">
                <a:latin typeface="KBH Tekst" panose="00000500000000000000" pitchFamily="2" charset="0"/>
              </a:defRPr>
            </a:lvl5pPr>
            <a:lvl6pPr>
              <a:defRPr sz="2000"/>
            </a:lvl6pPr>
            <a:lvl7pPr>
              <a:defRPr sz="2000"/>
            </a:lvl7pPr>
            <a:lvl8pPr>
              <a:defRPr sz="2000"/>
            </a:lvl8pPr>
          </a:lstStyle>
          <a:p>
            <a:pPr lvl="0"/>
            <a:r>
              <a:rPr lang="da-DK" dirty="0"/>
              <a:t>Klik for at tilføje tekst</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sp>
        <p:nvSpPr>
          <p:cNvPr id="23" name="Content Placeholder 22">
            <a:extLst>
              <a:ext uri="{FF2B5EF4-FFF2-40B4-BE49-F238E27FC236}">
                <a16:creationId xmlns:a16="http://schemas.microsoft.com/office/drawing/2014/main" id="{E2F627CA-639B-47B1-A5E4-A4CDD045B183}"/>
              </a:ext>
            </a:extLst>
          </p:cNvPr>
          <p:cNvSpPr>
            <a:spLocks noGrp="1"/>
          </p:cNvSpPr>
          <p:nvPr>
            <p:ph sz="quarter" idx="30" hasCustomPrompt="1"/>
          </p:nvPr>
        </p:nvSpPr>
        <p:spPr>
          <a:xfrm>
            <a:off x="9054000" y="4348800"/>
            <a:ext cx="2418300" cy="1794600"/>
          </a:xfrm>
        </p:spPr>
        <p:txBody>
          <a:bodyPr/>
          <a:lstStyle>
            <a:lvl1pPr>
              <a:defRPr sz="1200">
                <a:latin typeface="KBH Tekst" panose="00000500000000000000" pitchFamily="2" charset="0"/>
              </a:defRPr>
            </a:lvl1pPr>
            <a:lvl2pPr marL="370800" indent="-180000">
              <a:defRPr sz="1200">
                <a:latin typeface="KBH Tekst" panose="00000500000000000000" pitchFamily="2" charset="0"/>
              </a:defRPr>
            </a:lvl2pPr>
            <a:lvl3pPr marL="543600">
              <a:defRPr sz="1200">
                <a:latin typeface="KBH Tekst" panose="00000500000000000000" pitchFamily="2" charset="0"/>
              </a:defRPr>
            </a:lvl3pPr>
            <a:lvl4pPr>
              <a:defRPr sz="1200"/>
            </a:lvl4pPr>
            <a:lvl5pPr>
              <a:defRPr sz="1200">
                <a:latin typeface="KBH Tekst" panose="00000500000000000000" pitchFamily="2" charset="0"/>
              </a:defRPr>
            </a:lvl5pPr>
            <a:lvl6pPr>
              <a:defRPr sz="2000"/>
            </a:lvl6pPr>
            <a:lvl7pPr>
              <a:defRPr sz="2000"/>
            </a:lvl7pPr>
            <a:lvl8pPr>
              <a:defRPr sz="2000"/>
            </a:lvl8pPr>
          </a:lstStyle>
          <a:p>
            <a:pPr lvl="0"/>
            <a:r>
              <a:rPr lang="da-DK" dirty="0"/>
              <a:t>Klik for at tilføje tekst</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sp>
        <p:nvSpPr>
          <p:cNvPr id="3" name="Date Placeholder 2">
            <a:extLst>
              <a:ext uri="{FF2B5EF4-FFF2-40B4-BE49-F238E27FC236}">
                <a16:creationId xmlns:a16="http://schemas.microsoft.com/office/drawing/2014/main" id="{F5A3D93A-84B5-4FA0-A1F3-D8CC22C3076A}"/>
              </a:ext>
            </a:extLst>
          </p:cNvPr>
          <p:cNvSpPr>
            <a:spLocks noGrp="1"/>
          </p:cNvSpPr>
          <p:nvPr>
            <p:ph type="dt" sz="half" idx="10"/>
          </p:nvPr>
        </p:nvSpPr>
        <p:spPr/>
        <p:txBody>
          <a:bodyPr/>
          <a:lstStyle/>
          <a:p>
            <a:endParaRPr lang="da-DK" dirty="0"/>
          </a:p>
        </p:txBody>
      </p:sp>
      <p:sp>
        <p:nvSpPr>
          <p:cNvPr id="4" name="SD_FLD_PresentationTitle">
            <a:extLst>
              <a:ext uri="{FF2B5EF4-FFF2-40B4-BE49-F238E27FC236}">
                <a16:creationId xmlns:a16="http://schemas.microsoft.com/office/drawing/2014/main" id="{379D5D20-A791-420E-8BE7-578613533DA8}"/>
              </a:ext>
            </a:extLst>
          </p:cNvPr>
          <p:cNvSpPr>
            <a:spLocks noGrp="1"/>
          </p:cNvSpPr>
          <p:nvPr>
            <p:ph type="ftr" sz="quarter" idx="11"/>
          </p:nvPr>
        </p:nvSpPr>
        <p:spPr/>
        <p:txBody>
          <a:bodyPr/>
          <a:lstStyle/>
          <a:p>
            <a:r>
              <a:rPr lang="da-DK" dirty="0"/>
              <a:t>Sidehoved</a:t>
            </a:r>
          </a:p>
        </p:txBody>
      </p:sp>
      <p:sp>
        <p:nvSpPr>
          <p:cNvPr id="5" name="Slide Number Placeholder 4">
            <a:extLst>
              <a:ext uri="{FF2B5EF4-FFF2-40B4-BE49-F238E27FC236}">
                <a16:creationId xmlns:a16="http://schemas.microsoft.com/office/drawing/2014/main" id="{F0835B99-7F5A-4336-AEC2-7D9ACC94156C}"/>
              </a:ext>
            </a:extLst>
          </p:cNvPr>
          <p:cNvSpPr>
            <a:spLocks noGrp="1"/>
          </p:cNvSpPr>
          <p:nvPr>
            <p:ph type="sldNum" sz="quarter" idx="12"/>
          </p:nvPr>
        </p:nvSpPr>
        <p:spPr/>
        <p:txBody>
          <a:bodyPr/>
          <a:lstStyle/>
          <a:p>
            <a:fld id="{24C8C45C-947F-4981-8B3F-4F32E973C901}" type="slidenum">
              <a:rPr lang="da-DK" smtClean="0"/>
              <a:pPr/>
              <a:t>‹nr.›</a:t>
            </a:fld>
            <a:endParaRPr lang="da-DK" dirty="0"/>
          </a:p>
        </p:txBody>
      </p:sp>
    </p:spTree>
    <p:extLst>
      <p:ext uri="{BB962C8B-B14F-4D97-AF65-F5344CB8AC3E}">
        <p14:creationId xmlns:p14="http://schemas.microsoft.com/office/powerpoint/2010/main" val="34416721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Forside lys/mør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A991F9A-7F11-4119-AA5A-7CE875573D4E}"/>
              </a:ext>
            </a:extLst>
          </p:cNvPr>
          <p:cNvSpPr/>
          <p:nvPr userDrawn="1"/>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dirty="0" err="1"/>
          </a:p>
        </p:txBody>
      </p:sp>
      <p:sp>
        <p:nvSpPr>
          <p:cNvPr id="15" name="Graphic 7">
            <a:extLst>
              <a:ext uri="{FF2B5EF4-FFF2-40B4-BE49-F238E27FC236}">
                <a16:creationId xmlns:a16="http://schemas.microsoft.com/office/drawing/2014/main" id="{A2506A83-7F56-4B42-B699-2119B672DFA1}"/>
              </a:ext>
            </a:extLst>
          </p:cNvPr>
          <p:cNvSpPr/>
          <p:nvPr/>
        </p:nvSpPr>
        <p:spPr>
          <a:xfrm>
            <a:off x="10442659" y="5068883"/>
            <a:ext cx="1026802" cy="1069115"/>
          </a:xfrm>
          <a:custGeom>
            <a:avLst/>
            <a:gdLst>
              <a:gd name="connsiteX0" fmla="*/ 1894258 w 2964740"/>
              <a:gd name="connsiteY0" fmla="*/ 2907646 h 3086914"/>
              <a:gd name="connsiteX1" fmla="*/ 1781451 w 2964740"/>
              <a:gd name="connsiteY1" fmla="*/ 2940795 h 3086914"/>
              <a:gd name="connsiteX2" fmla="*/ 1810447 w 2964740"/>
              <a:gd name="connsiteY2" fmla="*/ 3043421 h 3086914"/>
              <a:gd name="connsiteX3" fmla="*/ 1750745 w 2964740"/>
              <a:gd name="connsiteY3" fmla="*/ 3061014 h 3086914"/>
              <a:gd name="connsiteX4" fmla="*/ 1682328 w 2964740"/>
              <a:gd name="connsiteY4" fmla="*/ 2813898 h 3086914"/>
              <a:gd name="connsiteX5" fmla="*/ 1740727 w 2964740"/>
              <a:gd name="connsiteY5" fmla="*/ 2796712 h 3086914"/>
              <a:gd name="connsiteX6" fmla="*/ 1767767 w 2964740"/>
              <a:gd name="connsiteY6" fmla="*/ 2892170 h 3086914"/>
              <a:gd name="connsiteX7" fmla="*/ 1879515 w 2964740"/>
              <a:gd name="connsiteY7" fmla="*/ 2859347 h 3086914"/>
              <a:gd name="connsiteX8" fmla="*/ 1850357 w 2964740"/>
              <a:gd name="connsiteY8" fmla="*/ 2764458 h 3086914"/>
              <a:gd name="connsiteX9" fmla="*/ 1908430 w 2964740"/>
              <a:gd name="connsiteY9" fmla="*/ 2747354 h 3086914"/>
              <a:gd name="connsiteX10" fmla="*/ 1984992 w 2964740"/>
              <a:gd name="connsiteY10" fmla="*/ 2992108 h 3086914"/>
              <a:gd name="connsiteX11" fmla="*/ 1925616 w 2964740"/>
              <a:gd name="connsiteY11" fmla="*/ 3009619 h 3086914"/>
              <a:gd name="connsiteX12" fmla="*/ 1894258 w 2964740"/>
              <a:gd name="connsiteY12" fmla="*/ 2907646 h 3086914"/>
              <a:gd name="connsiteX13" fmla="*/ 2725688 w 2964740"/>
              <a:gd name="connsiteY13" fmla="*/ 960446 h 3086914"/>
              <a:gd name="connsiteX14" fmla="*/ 2614266 w 2964740"/>
              <a:gd name="connsiteY14" fmla="*/ 926237 h 3086914"/>
              <a:gd name="connsiteX15" fmla="*/ 2649452 w 2964740"/>
              <a:gd name="connsiteY15" fmla="*/ 814815 h 3086914"/>
              <a:gd name="connsiteX16" fmla="*/ 2761037 w 2964740"/>
              <a:gd name="connsiteY16" fmla="*/ 849431 h 3086914"/>
              <a:gd name="connsiteX17" fmla="*/ 2725688 w 2964740"/>
              <a:gd name="connsiteY17" fmla="*/ 960446 h 3086914"/>
              <a:gd name="connsiteX18" fmla="*/ 2810558 w 2964740"/>
              <a:gd name="connsiteY18" fmla="*/ 823449 h 3086914"/>
              <a:gd name="connsiteX19" fmla="*/ 2621678 w 2964740"/>
              <a:gd name="connsiteY19" fmla="*/ 761873 h 3086914"/>
              <a:gd name="connsiteX20" fmla="*/ 2564664 w 2964740"/>
              <a:gd name="connsiteY20" fmla="*/ 952220 h 3086914"/>
              <a:gd name="connsiteX21" fmla="*/ 2753544 w 2964740"/>
              <a:gd name="connsiteY21" fmla="*/ 1013795 h 3086914"/>
              <a:gd name="connsiteX22" fmla="*/ 2810558 w 2964740"/>
              <a:gd name="connsiteY22" fmla="*/ 823449 h 3086914"/>
              <a:gd name="connsiteX23" fmla="*/ 1727043 w 2964740"/>
              <a:gd name="connsiteY23" fmla="*/ 133332 h 3086914"/>
              <a:gd name="connsiteX24" fmla="*/ 1707169 w 2964740"/>
              <a:gd name="connsiteY24" fmla="*/ 280592 h 3086914"/>
              <a:gd name="connsiteX25" fmla="*/ 1646816 w 2964740"/>
              <a:gd name="connsiteY25" fmla="*/ 272365 h 3086914"/>
              <a:gd name="connsiteX26" fmla="*/ 1663594 w 2964740"/>
              <a:gd name="connsiteY26" fmla="*/ 138300 h 3086914"/>
              <a:gd name="connsiteX27" fmla="*/ 1617006 w 2964740"/>
              <a:gd name="connsiteY27" fmla="*/ 58969 h 3086914"/>
              <a:gd name="connsiteX28" fmla="*/ 1551602 w 2964740"/>
              <a:gd name="connsiteY28" fmla="*/ 124210 h 3086914"/>
              <a:gd name="connsiteX29" fmla="*/ 1534824 w 2964740"/>
              <a:gd name="connsiteY29" fmla="*/ 258274 h 3086914"/>
              <a:gd name="connsiteX30" fmla="*/ 1474389 w 2964740"/>
              <a:gd name="connsiteY30" fmla="*/ 251433 h 3086914"/>
              <a:gd name="connsiteX31" fmla="*/ 1491249 w 2964740"/>
              <a:gd name="connsiteY31" fmla="*/ 104906 h 3086914"/>
              <a:gd name="connsiteX32" fmla="*/ 1623929 w 2964740"/>
              <a:gd name="connsiteY32" fmla="*/ 3014 h 3086914"/>
              <a:gd name="connsiteX33" fmla="*/ 1727043 w 2964740"/>
              <a:gd name="connsiteY33" fmla="*/ 133332 h 3086914"/>
              <a:gd name="connsiteX34" fmla="*/ 1289662 w 2964740"/>
              <a:gd name="connsiteY34" fmla="*/ 2830106 h 3086914"/>
              <a:gd name="connsiteX35" fmla="*/ 1344477 w 2964740"/>
              <a:gd name="connsiteY35" fmla="*/ 2831165 h 3086914"/>
              <a:gd name="connsiteX36" fmla="*/ 1474226 w 2964740"/>
              <a:gd name="connsiteY36" fmla="*/ 2988687 h 3086914"/>
              <a:gd name="connsiteX37" fmla="*/ 1473574 w 2964740"/>
              <a:gd name="connsiteY37" fmla="*/ 2833038 h 3086914"/>
              <a:gd name="connsiteX38" fmla="*/ 1533357 w 2964740"/>
              <a:gd name="connsiteY38" fmla="*/ 2834016 h 3086914"/>
              <a:gd name="connsiteX39" fmla="*/ 1533439 w 2964740"/>
              <a:gd name="connsiteY39" fmla="*/ 3090336 h 3086914"/>
              <a:gd name="connsiteX40" fmla="*/ 1473981 w 2964740"/>
              <a:gd name="connsiteY40" fmla="*/ 3089440 h 3086914"/>
              <a:gd name="connsiteX41" fmla="*/ 1473900 w 2964740"/>
              <a:gd name="connsiteY41" fmla="*/ 3083250 h 3086914"/>
              <a:gd name="connsiteX42" fmla="*/ 1459239 w 2964740"/>
              <a:gd name="connsiteY42" fmla="*/ 3051647 h 3086914"/>
              <a:gd name="connsiteX43" fmla="*/ 1345699 w 2964740"/>
              <a:gd name="connsiteY43" fmla="*/ 2912858 h 3086914"/>
              <a:gd name="connsiteX44" fmla="*/ 1341708 w 2964740"/>
              <a:gd name="connsiteY44" fmla="*/ 3087485 h 3086914"/>
              <a:gd name="connsiteX45" fmla="*/ 1281273 w 2964740"/>
              <a:gd name="connsiteY45" fmla="*/ 3086507 h 3086914"/>
              <a:gd name="connsiteX46" fmla="*/ 1289662 w 2964740"/>
              <a:gd name="connsiteY46" fmla="*/ 2830106 h 3086914"/>
              <a:gd name="connsiteX47" fmla="*/ 1926593 w 2964740"/>
              <a:gd name="connsiteY47" fmla="*/ 75177 h 3086914"/>
              <a:gd name="connsiteX48" fmla="*/ 1983281 w 2964740"/>
              <a:gd name="connsiteY48" fmla="*/ 95458 h 3086914"/>
              <a:gd name="connsiteX49" fmla="*/ 1936693 w 2964740"/>
              <a:gd name="connsiteY49" fmla="*/ 258274 h 3086914"/>
              <a:gd name="connsiteX50" fmla="*/ 2065626 w 2964740"/>
              <a:gd name="connsiteY50" fmla="*/ 137975 h 3086914"/>
              <a:gd name="connsiteX51" fmla="*/ 2099916 w 2964740"/>
              <a:gd name="connsiteY51" fmla="*/ 153857 h 3086914"/>
              <a:gd name="connsiteX52" fmla="*/ 2091690 w 2964740"/>
              <a:gd name="connsiteY52" fmla="*/ 329950 h 3086914"/>
              <a:gd name="connsiteX53" fmla="*/ 2184949 w 2964740"/>
              <a:gd name="connsiteY53" fmla="*/ 189369 h 3086914"/>
              <a:gd name="connsiteX54" fmla="*/ 2237565 w 2964740"/>
              <a:gd name="connsiteY54" fmla="*/ 219994 h 3086914"/>
              <a:gd name="connsiteX55" fmla="*/ 2089979 w 2964740"/>
              <a:gd name="connsiteY55" fmla="*/ 428829 h 3086914"/>
              <a:gd name="connsiteX56" fmla="*/ 2035816 w 2964740"/>
              <a:gd name="connsiteY56" fmla="*/ 403742 h 3086914"/>
              <a:gd name="connsiteX57" fmla="*/ 2043065 w 2964740"/>
              <a:gd name="connsiteY57" fmla="*/ 232700 h 3086914"/>
              <a:gd name="connsiteX58" fmla="*/ 1915760 w 2964740"/>
              <a:gd name="connsiteY58" fmla="*/ 348194 h 3086914"/>
              <a:gd name="connsiteX59" fmla="*/ 1860538 w 2964740"/>
              <a:gd name="connsiteY59" fmla="*/ 322701 h 3086914"/>
              <a:gd name="connsiteX60" fmla="*/ 1926593 w 2964740"/>
              <a:gd name="connsiteY60" fmla="*/ 75177 h 3086914"/>
              <a:gd name="connsiteX61" fmla="*/ 2387594 w 2964740"/>
              <a:gd name="connsiteY61" fmla="*/ 324085 h 3086914"/>
              <a:gd name="connsiteX62" fmla="*/ 2434183 w 2964740"/>
              <a:gd name="connsiteY62" fmla="*/ 362122 h 3086914"/>
              <a:gd name="connsiteX63" fmla="*/ 2336281 w 2964740"/>
              <a:gd name="connsiteY63" fmla="*/ 498875 h 3086914"/>
              <a:gd name="connsiteX64" fmla="*/ 2498120 w 2964740"/>
              <a:gd name="connsiteY64" fmla="*/ 428910 h 3086914"/>
              <a:gd name="connsiteX65" fmla="*/ 2525080 w 2964740"/>
              <a:gd name="connsiteY65" fmla="*/ 455299 h 3086914"/>
              <a:gd name="connsiteX66" fmla="*/ 2458210 w 2964740"/>
              <a:gd name="connsiteY66" fmla="*/ 618360 h 3086914"/>
              <a:gd name="connsiteX67" fmla="*/ 2592927 w 2964740"/>
              <a:gd name="connsiteY67" fmla="*/ 517527 h 3086914"/>
              <a:gd name="connsiteX68" fmla="*/ 2632348 w 2964740"/>
              <a:gd name="connsiteY68" fmla="*/ 563871 h 3086914"/>
              <a:gd name="connsiteX69" fmla="*/ 2423269 w 2964740"/>
              <a:gd name="connsiteY69" fmla="*/ 710886 h 3086914"/>
              <a:gd name="connsiteX70" fmla="*/ 2380671 w 2964740"/>
              <a:gd name="connsiteY70" fmla="*/ 669021 h 3086914"/>
              <a:gd name="connsiteX71" fmla="*/ 2444934 w 2964740"/>
              <a:gd name="connsiteY71" fmla="*/ 510359 h 3086914"/>
              <a:gd name="connsiteX72" fmla="*/ 2286271 w 2964740"/>
              <a:gd name="connsiteY72" fmla="*/ 576414 h 3086914"/>
              <a:gd name="connsiteX73" fmla="*/ 2242859 w 2964740"/>
              <a:gd name="connsiteY73" fmla="*/ 533816 h 3086914"/>
              <a:gd name="connsiteX74" fmla="*/ 2387594 w 2964740"/>
              <a:gd name="connsiteY74" fmla="*/ 324085 h 3086914"/>
              <a:gd name="connsiteX75" fmla="*/ 405208 w 2964740"/>
              <a:gd name="connsiteY75" fmla="*/ 2548456 h 3086914"/>
              <a:gd name="connsiteX76" fmla="*/ 293298 w 2964740"/>
              <a:gd name="connsiteY76" fmla="*/ 2515876 h 3086914"/>
              <a:gd name="connsiteX77" fmla="*/ 287026 w 2964740"/>
              <a:gd name="connsiteY77" fmla="*/ 2500971 h 3086914"/>
              <a:gd name="connsiteX78" fmla="*/ 448458 w 2964740"/>
              <a:gd name="connsiteY78" fmla="*/ 2484355 h 3086914"/>
              <a:gd name="connsiteX79" fmla="*/ 405208 w 2964740"/>
              <a:gd name="connsiteY79" fmla="*/ 2548456 h 3086914"/>
              <a:gd name="connsiteX80" fmla="*/ 326773 w 2964740"/>
              <a:gd name="connsiteY80" fmla="*/ 2403884 h 3086914"/>
              <a:gd name="connsiteX81" fmla="*/ 438847 w 2964740"/>
              <a:gd name="connsiteY81" fmla="*/ 2436870 h 3086914"/>
              <a:gd name="connsiteX82" fmla="*/ 444548 w 2964740"/>
              <a:gd name="connsiteY82" fmla="*/ 2450228 h 3086914"/>
              <a:gd name="connsiteX83" fmla="*/ 283687 w 2964740"/>
              <a:gd name="connsiteY83" fmla="*/ 2466925 h 3086914"/>
              <a:gd name="connsiteX84" fmla="*/ 326773 w 2964740"/>
              <a:gd name="connsiteY84" fmla="*/ 2403884 h 3086914"/>
              <a:gd name="connsiteX85" fmla="*/ 541147 w 2964740"/>
              <a:gd name="connsiteY85" fmla="*/ 2474826 h 3086914"/>
              <a:gd name="connsiteX86" fmla="*/ 537482 w 2964740"/>
              <a:gd name="connsiteY86" fmla="*/ 2440617 h 3086914"/>
              <a:gd name="connsiteX87" fmla="*/ 501563 w 2964740"/>
              <a:gd name="connsiteY87" fmla="*/ 2444364 h 3086914"/>
              <a:gd name="connsiteX88" fmla="*/ 488042 w 2964740"/>
              <a:gd name="connsiteY88" fmla="*/ 2410237 h 3086914"/>
              <a:gd name="connsiteX89" fmla="*/ 298266 w 2964740"/>
              <a:gd name="connsiteY89" fmla="*/ 2351512 h 3086914"/>
              <a:gd name="connsiteX90" fmla="*/ 225858 w 2964740"/>
              <a:gd name="connsiteY90" fmla="*/ 2473034 h 3086914"/>
              <a:gd name="connsiteX91" fmla="*/ 189043 w 2964740"/>
              <a:gd name="connsiteY91" fmla="*/ 2476862 h 3086914"/>
              <a:gd name="connsiteX92" fmla="*/ 193767 w 2964740"/>
              <a:gd name="connsiteY92" fmla="*/ 2510663 h 3086914"/>
              <a:gd name="connsiteX93" fmla="*/ 230175 w 2964740"/>
              <a:gd name="connsiteY93" fmla="*/ 2506917 h 3086914"/>
              <a:gd name="connsiteX94" fmla="*/ 244021 w 2964740"/>
              <a:gd name="connsiteY94" fmla="*/ 2542592 h 3086914"/>
              <a:gd name="connsiteX95" fmla="*/ 433797 w 2964740"/>
              <a:gd name="connsiteY95" fmla="*/ 2601397 h 3086914"/>
              <a:gd name="connsiteX96" fmla="*/ 506205 w 2964740"/>
              <a:gd name="connsiteY96" fmla="*/ 2478491 h 3086914"/>
              <a:gd name="connsiteX97" fmla="*/ 541147 w 2964740"/>
              <a:gd name="connsiteY97" fmla="*/ 2474826 h 3086914"/>
              <a:gd name="connsiteX98" fmla="*/ 2267620 w 2964740"/>
              <a:gd name="connsiteY98" fmla="*/ 2527605 h 3086914"/>
              <a:gd name="connsiteX99" fmla="*/ 2316896 w 2964740"/>
              <a:gd name="connsiteY99" fmla="*/ 2483460 h 3086914"/>
              <a:gd name="connsiteX100" fmla="*/ 2507324 w 2964740"/>
              <a:gd name="connsiteY100" fmla="*/ 2557334 h 3086914"/>
              <a:gd name="connsiteX101" fmla="*/ 2423187 w 2964740"/>
              <a:gd name="connsiteY101" fmla="*/ 2370734 h 3086914"/>
              <a:gd name="connsiteX102" fmla="*/ 2463667 w 2964740"/>
              <a:gd name="connsiteY102" fmla="*/ 2319584 h 3086914"/>
              <a:gd name="connsiteX103" fmla="*/ 2581605 w 2964740"/>
              <a:gd name="connsiteY103" fmla="*/ 2583071 h 3086914"/>
              <a:gd name="connsiteX104" fmla="*/ 2537379 w 2964740"/>
              <a:gd name="connsiteY104" fmla="*/ 2629986 h 3086914"/>
              <a:gd name="connsiteX105" fmla="*/ 2267620 w 2964740"/>
              <a:gd name="connsiteY105" fmla="*/ 2527605 h 3086914"/>
              <a:gd name="connsiteX106" fmla="*/ 1337229 w 2964740"/>
              <a:gd name="connsiteY106" fmla="*/ 253632 h 3086914"/>
              <a:gd name="connsiteX107" fmla="*/ 1283065 w 2964740"/>
              <a:gd name="connsiteY107" fmla="*/ 262591 h 3086914"/>
              <a:gd name="connsiteX108" fmla="*/ 1126764 w 2964740"/>
              <a:gd name="connsiteY108" fmla="*/ 131377 h 3086914"/>
              <a:gd name="connsiteX109" fmla="*/ 1155842 w 2964740"/>
              <a:gd name="connsiteY109" fmla="*/ 284257 h 3086914"/>
              <a:gd name="connsiteX110" fmla="*/ 1096873 w 2964740"/>
              <a:gd name="connsiteY110" fmla="*/ 294194 h 3086914"/>
              <a:gd name="connsiteX111" fmla="*/ 1049877 w 2964740"/>
              <a:gd name="connsiteY111" fmla="*/ 42190 h 3086914"/>
              <a:gd name="connsiteX112" fmla="*/ 1108520 w 2964740"/>
              <a:gd name="connsiteY112" fmla="*/ 32254 h 3086914"/>
              <a:gd name="connsiteX113" fmla="*/ 1109742 w 2964740"/>
              <a:gd name="connsiteY113" fmla="*/ 38362 h 3086914"/>
              <a:gd name="connsiteX114" fmla="*/ 1129941 w 2964740"/>
              <a:gd name="connsiteY114" fmla="*/ 66788 h 3086914"/>
              <a:gd name="connsiteX115" fmla="*/ 1266938 w 2964740"/>
              <a:gd name="connsiteY115" fmla="*/ 182527 h 3086914"/>
              <a:gd name="connsiteX116" fmla="*/ 1238920 w 2964740"/>
              <a:gd name="connsiteY116" fmla="*/ 10100 h 3086914"/>
              <a:gd name="connsiteX117" fmla="*/ 1298540 w 2964740"/>
              <a:gd name="connsiteY117" fmla="*/ 0 h 3086914"/>
              <a:gd name="connsiteX118" fmla="*/ 1337229 w 2964740"/>
              <a:gd name="connsiteY118" fmla="*/ 253632 h 3086914"/>
              <a:gd name="connsiteX119" fmla="*/ 2523858 w 2964740"/>
              <a:gd name="connsiteY119" fmla="*/ 2233086 h 3086914"/>
              <a:gd name="connsiteX120" fmla="*/ 2548700 w 2964740"/>
              <a:gd name="connsiteY120" fmla="*/ 2184135 h 3086914"/>
              <a:gd name="connsiteX121" fmla="*/ 2747028 w 2964740"/>
              <a:gd name="connsiteY121" fmla="*/ 2135998 h 3086914"/>
              <a:gd name="connsiteX122" fmla="*/ 2606691 w 2964740"/>
              <a:gd name="connsiteY122" fmla="*/ 2068803 h 3086914"/>
              <a:gd name="connsiteX123" fmla="*/ 2633651 w 2964740"/>
              <a:gd name="connsiteY123" fmla="*/ 2015454 h 3086914"/>
              <a:gd name="connsiteX124" fmla="*/ 2864477 w 2964740"/>
              <a:gd name="connsiteY124" fmla="*/ 2127039 h 3086914"/>
              <a:gd name="connsiteX125" fmla="*/ 2837762 w 2964740"/>
              <a:gd name="connsiteY125" fmla="*/ 2180144 h 3086914"/>
              <a:gd name="connsiteX126" fmla="*/ 2832142 w 2964740"/>
              <a:gd name="connsiteY126" fmla="*/ 2177456 h 3086914"/>
              <a:gd name="connsiteX127" fmla="*/ 2797363 w 2964740"/>
              <a:gd name="connsiteY127" fmla="*/ 2176886 h 3086914"/>
              <a:gd name="connsiteX128" fmla="*/ 2622981 w 2964740"/>
              <a:gd name="connsiteY128" fmla="*/ 2218587 h 3086914"/>
              <a:gd name="connsiteX129" fmla="*/ 2778467 w 2964740"/>
              <a:gd name="connsiteY129" fmla="*/ 2298245 h 3086914"/>
              <a:gd name="connsiteX130" fmla="*/ 2751263 w 2964740"/>
              <a:gd name="connsiteY130" fmla="*/ 2352245 h 3086914"/>
              <a:gd name="connsiteX131" fmla="*/ 2523858 w 2964740"/>
              <a:gd name="connsiteY131" fmla="*/ 2233086 h 3086914"/>
              <a:gd name="connsiteX132" fmla="*/ 230989 w 2964740"/>
              <a:gd name="connsiteY132" fmla="*/ 2015454 h 3086914"/>
              <a:gd name="connsiteX133" fmla="*/ 257542 w 2964740"/>
              <a:gd name="connsiteY133" fmla="*/ 2070513 h 3086914"/>
              <a:gd name="connsiteX134" fmla="*/ 168436 w 2964740"/>
              <a:gd name="connsiteY134" fmla="*/ 2113437 h 3086914"/>
              <a:gd name="connsiteX135" fmla="*/ 298755 w 2964740"/>
              <a:gd name="connsiteY135" fmla="*/ 2155953 h 3086914"/>
              <a:gd name="connsiteX136" fmla="*/ 326936 w 2964740"/>
              <a:gd name="connsiteY136" fmla="*/ 2214352 h 3086914"/>
              <a:gd name="connsiteX137" fmla="*/ 173894 w 2964740"/>
              <a:gd name="connsiteY137" fmla="*/ 2171021 h 3086914"/>
              <a:gd name="connsiteX138" fmla="*/ 101404 w 2964740"/>
              <a:gd name="connsiteY138" fmla="*/ 2336933 h 3086914"/>
              <a:gd name="connsiteX139" fmla="*/ 68336 w 2964740"/>
              <a:gd name="connsiteY139" fmla="*/ 2268353 h 3086914"/>
              <a:gd name="connsiteX140" fmla="*/ 128608 w 2964740"/>
              <a:gd name="connsiteY140" fmla="*/ 2132740 h 3086914"/>
              <a:gd name="connsiteX141" fmla="*/ 26634 w 2964740"/>
              <a:gd name="connsiteY141" fmla="*/ 2181935 h 3086914"/>
              <a:gd name="connsiteX142" fmla="*/ 0 w 2964740"/>
              <a:gd name="connsiteY142" fmla="*/ 2126876 h 3086914"/>
              <a:gd name="connsiteX143" fmla="*/ 230989 w 2964740"/>
              <a:gd name="connsiteY143" fmla="*/ 2015454 h 3086914"/>
              <a:gd name="connsiteX144" fmla="*/ 682542 w 2964740"/>
              <a:gd name="connsiteY144" fmla="*/ 2722349 h 3086914"/>
              <a:gd name="connsiteX145" fmla="*/ 731248 w 2964740"/>
              <a:gd name="connsiteY145" fmla="*/ 2719173 h 3086914"/>
              <a:gd name="connsiteX146" fmla="*/ 714959 w 2964740"/>
              <a:gd name="connsiteY146" fmla="*/ 2674783 h 3086914"/>
              <a:gd name="connsiteX147" fmla="*/ 681972 w 2964740"/>
              <a:gd name="connsiteY147" fmla="*/ 2652303 h 3086914"/>
              <a:gd name="connsiteX148" fmla="*/ 649555 w 2964740"/>
              <a:gd name="connsiteY148" fmla="*/ 2699869 h 3086914"/>
              <a:gd name="connsiteX149" fmla="*/ 682542 w 2964740"/>
              <a:gd name="connsiteY149" fmla="*/ 2722349 h 3086914"/>
              <a:gd name="connsiteX150" fmla="*/ 635465 w 2964740"/>
              <a:gd name="connsiteY150" fmla="*/ 2819273 h 3086914"/>
              <a:gd name="connsiteX151" fmla="*/ 686207 w 2964740"/>
              <a:gd name="connsiteY151" fmla="*/ 2815771 h 3086914"/>
              <a:gd name="connsiteX152" fmla="*/ 670162 w 2964740"/>
              <a:gd name="connsiteY152" fmla="*/ 2768449 h 3086914"/>
              <a:gd name="connsiteX153" fmla="*/ 624225 w 2964740"/>
              <a:gd name="connsiteY153" fmla="*/ 2737092 h 3086914"/>
              <a:gd name="connsiteX154" fmla="*/ 589527 w 2964740"/>
              <a:gd name="connsiteY154" fmla="*/ 2787916 h 3086914"/>
              <a:gd name="connsiteX155" fmla="*/ 635465 w 2964740"/>
              <a:gd name="connsiteY155" fmla="*/ 2819273 h 3086914"/>
              <a:gd name="connsiteX156" fmla="*/ 657456 w 2964740"/>
              <a:gd name="connsiteY156" fmla="*/ 2579732 h 3086914"/>
              <a:gd name="connsiteX157" fmla="*/ 741267 w 2964740"/>
              <a:gd name="connsiteY157" fmla="*/ 2636909 h 3086914"/>
              <a:gd name="connsiteX158" fmla="*/ 786226 w 2964740"/>
              <a:gd name="connsiteY158" fmla="*/ 2746458 h 3086914"/>
              <a:gd name="connsiteX159" fmla="*/ 727420 w 2964740"/>
              <a:gd name="connsiteY159" fmla="*/ 2771544 h 3086914"/>
              <a:gd name="connsiteX160" fmla="*/ 735158 w 2964740"/>
              <a:gd name="connsiteY160" fmla="*/ 2851771 h 3086914"/>
              <a:gd name="connsiteX161" fmla="*/ 609727 w 2964740"/>
              <a:gd name="connsiteY161" fmla="*/ 2857554 h 3086914"/>
              <a:gd name="connsiteX162" fmla="*/ 512884 w 2964740"/>
              <a:gd name="connsiteY162" fmla="*/ 2791499 h 3086914"/>
              <a:gd name="connsiteX163" fmla="*/ 657456 w 2964740"/>
              <a:gd name="connsiteY163" fmla="*/ 2579732 h 3086914"/>
              <a:gd name="connsiteX164" fmla="*/ 2886469 w 2964740"/>
              <a:gd name="connsiteY164" fmla="*/ 1944105 h 3086914"/>
              <a:gd name="connsiteX165" fmla="*/ 2857961 w 2964740"/>
              <a:gd name="connsiteY165" fmla="*/ 1893688 h 3086914"/>
              <a:gd name="connsiteX166" fmla="*/ 2907564 w 2964740"/>
              <a:gd name="connsiteY166" fmla="*/ 1831786 h 3086914"/>
              <a:gd name="connsiteX167" fmla="*/ 2887446 w 2964740"/>
              <a:gd name="connsiteY167" fmla="*/ 1784465 h 3086914"/>
              <a:gd name="connsiteX168" fmla="*/ 2842568 w 2964740"/>
              <a:gd name="connsiteY168" fmla="*/ 1829262 h 3086914"/>
              <a:gd name="connsiteX169" fmla="*/ 2743933 w 2964740"/>
              <a:gd name="connsiteY169" fmla="*/ 1905091 h 3086914"/>
              <a:gd name="connsiteX170" fmla="*/ 2685941 w 2964740"/>
              <a:gd name="connsiteY170" fmla="*/ 1792039 h 3086914"/>
              <a:gd name="connsiteX171" fmla="*/ 2745318 w 2964740"/>
              <a:gd name="connsiteY171" fmla="*/ 1701468 h 3086914"/>
              <a:gd name="connsiteX172" fmla="*/ 2772603 w 2964740"/>
              <a:gd name="connsiteY172" fmla="*/ 1750501 h 3086914"/>
              <a:gd name="connsiteX173" fmla="*/ 2735544 w 2964740"/>
              <a:gd name="connsiteY173" fmla="*/ 1803687 h 3086914"/>
              <a:gd name="connsiteX174" fmla="*/ 2751019 w 2964740"/>
              <a:gd name="connsiteY174" fmla="*/ 1846366 h 3086914"/>
              <a:gd name="connsiteX175" fmla="*/ 2792558 w 2964740"/>
              <a:gd name="connsiteY175" fmla="*/ 1804094 h 3086914"/>
              <a:gd name="connsiteX176" fmla="*/ 2894125 w 2964740"/>
              <a:gd name="connsiteY176" fmla="*/ 1725333 h 3086914"/>
              <a:gd name="connsiteX177" fmla="*/ 2957736 w 2964740"/>
              <a:gd name="connsiteY177" fmla="*/ 1843597 h 3086914"/>
              <a:gd name="connsiteX178" fmla="*/ 2886469 w 2964740"/>
              <a:gd name="connsiteY178" fmla="*/ 1944105 h 3086914"/>
              <a:gd name="connsiteX179" fmla="*/ 2714367 w 2964740"/>
              <a:gd name="connsiteY179" fmla="*/ 1367120 h 3086914"/>
              <a:gd name="connsiteX180" fmla="*/ 2701417 w 2964740"/>
              <a:gd name="connsiteY180" fmla="*/ 1307337 h 3086914"/>
              <a:gd name="connsiteX181" fmla="*/ 2798096 w 2964740"/>
              <a:gd name="connsiteY181" fmla="*/ 1286323 h 3086914"/>
              <a:gd name="connsiteX182" fmla="*/ 2681299 w 2964740"/>
              <a:gd name="connsiteY182" fmla="*/ 1214648 h 3086914"/>
              <a:gd name="connsiteX183" fmla="*/ 2667534 w 2964740"/>
              <a:gd name="connsiteY183" fmla="*/ 1151281 h 3086914"/>
              <a:gd name="connsiteX184" fmla="*/ 2806241 w 2964740"/>
              <a:gd name="connsiteY184" fmla="*/ 1229146 h 3086914"/>
              <a:gd name="connsiteX185" fmla="*/ 2915464 w 2964740"/>
              <a:gd name="connsiteY185" fmla="*/ 1084737 h 3086914"/>
              <a:gd name="connsiteX186" fmla="*/ 2931591 w 2964740"/>
              <a:gd name="connsiteY186" fmla="*/ 1159181 h 3086914"/>
              <a:gd name="connsiteX187" fmla="*/ 2841346 w 2964740"/>
              <a:gd name="connsiteY187" fmla="*/ 1276956 h 3086914"/>
              <a:gd name="connsiteX188" fmla="*/ 2951954 w 2964740"/>
              <a:gd name="connsiteY188" fmla="*/ 1252929 h 3086914"/>
              <a:gd name="connsiteX189" fmla="*/ 2964904 w 2964740"/>
              <a:gd name="connsiteY189" fmla="*/ 1312713 h 3086914"/>
              <a:gd name="connsiteX190" fmla="*/ 2714367 w 2964740"/>
              <a:gd name="connsiteY190" fmla="*/ 1367120 h 3086914"/>
              <a:gd name="connsiteX191" fmla="*/ 966717 w 2964740"/>
              <a:gd name="connsiteY191" fmla="*/ 338990 h 3086914"/>
              <a:gd name="connsiteX192" fmla="*/ 791521 w 2964740"/>
              <a:gd name="connsiteY192" fmla="*/ 421661 h 3086914"/>
              <a:gd name="connsiteX193" fmla="*/ 769774 w 2964740"/>
              <a:gd name="connsiteY193" fmla="*/ 375642 h 3086914"/>
              <a:gd name="connsiteX194" fmla="*/ 889667 w 2964740"/>
              <a:gd name="connsiteY194" fmla="*/ 319036 h 3086914"/>
              <a:gd name="connsiteX195" fmla="*/ 868409 w 2964740"/>
              <a:gd name="connsiteY195" fmla="*/ 273994 h 3086914"/>
              <a:gd name="connsiteX196" fmla="*/ 768308 w 2964740"/>
              <a:gd name="connsiteY196" fmla="*/ 321235 h 3086914"/>
              <a:gd name="connsiteX197" fmla="*/ 746642 w 2964740"/>
              <a:gd name="connsiteY197" fmla="*/ 275216 h 3086914"/>
              <a:gd name="connsiteX198" fmla="*/ 846662 w 2964740"/>
              <a:gd name="connsiteY198" fmla="*/ 227976 h 3086914"/>
              <a:gd name="connsiteX199" fmla="*/ 823693 w 2964740"/>
              <a:gd name="connsiteY199" fmla="*/ 179269 h 3086914"/>
              <a:gd name="connsiteX200" fmla="*/ 703800 w 2964740"/>
              <a:gd name="connsiteY200" fmla="*/ 235876 h 3086914"/>
              <a:gd name="connsiteX201" fmla="*/ 682053 w 2964740"/>
              <a:gd name="connsiteY201" fmla="*/ 189776 h 3086914"/>
              <a:gd name="connsiteX202" fmla="*/ 857331 w 2964740"/>
              <a:gd name="connsiteY202" fmla="*/ 107105 h 3086914"/>
              <a:gd name="connsiteX203" fmla="*/ 966717 w 2964740"/>
              <a:gd name="connsiteY203" fmla="*/ 338990 h 3086914"/>
              <a:gd name="connsiteX204" fmla="*/ 958084 w 2964740"/>
              <a:gd name="connsiteY204" fmla="*/ 2745481 h 3086914"/>
              <a:gd name="connsiteX205" fmla="*/ 1142891 w 2964740"/>
              <a:gd name="connsiteY205" fmla="*/ 2803635 h 3086914"/>
              <a:gd name="connsiteX206" fmla="*/ 1127660 w 2964740"/>
              <a:gd name="connsiteY206" fmla="*/ 2852179 h 3086914"/>
              <a:gd name="connsiteX207" fmla="*/ 1001170 w 2964740"/>
              <a:gd name="connsiteY207" fmla="*/ 2812350 h 3086914"/>
              <a:gd name="connsiteX208" fmla="*/ 986265 w 2964740"/>
              <a:gd name="connsiteY208" fmla="*/ 2859835 h 3086914"/>
              <a:gd name="connsiteX209" fmla="*/ 1091742 w 2964740"/>
              <a:gd name="connsiteY209" fmla="*/ 2893066 h 3086914"/>
              <a:gd name="connsiteX210" fmla="*/ 1076510 w 2964740"/>
              <a:gd name="connsiteY210" fmla="*/ 2941610 h 3086914"/>
              <a:gd name="connsiteX211" fmla="*/ 970953 w 2964740"/>
              <a:gd name="connsiteY211" fmla="*/ 2908460 h 3086914"/>
              <a:gd name="connsiteX212" fmla="*/ 954826 w 2964740"/>
              <a:gd name="connsiteY212" fmla="*/ 2959773 h 3086914"/>
              <a:gd name="connsiteX213" fmla="*/ 1081316 w 2964740"/>
              <a:gd name="connsiteY213" fmla="*/ 2999601 h 3086914"/>
              <a:gd name="connsiteX214" fmla="*/ 1066004 w 2964740"/>
              <a:gd name="connsiteY214" fmla="*/ 3048226 h 3086914"/>
              <a:gd name="connsiteX215" fmla="*/ 881196 w 2964740"/>
              <a:gd name="connsiteY215" fmla="*/ 2990072 h 3086914"/>
              <a:gd name="connsiteX216" fmla="*/ 958084 w 2964740"/>
              <a:gd name="connsiteY216" fmla="*/ 2745481 h 3086914"/>
              <a:gd name="connsiteX217" fmla="*/ 2163772 w 2964740"/>
              <a:gd name="connsiteY217" fmla="*/ 2789545 h 3086914"/>
              <a:gd name="connsiteX218" fmla="*/ 2148541 w 2964740"/>
              <a:gd name="connsiteY218" fmla="*/ 2687489 h 3086914"/>
              <a:gd name="connsiteX219" fmla="*/ 2234307 w 2964740"/>
              <a:gd name="connsiteY219" fmla="*/ 2745562 h 3086914"/>
              <a:gd name="connsiteX220" fmla="*/ 2163772 w 2964740"/>
              <a:gd name="connsiteY220" fmla="*/ 2789545 h 3086914"/>
              <a:gd name="connsiteX221" fmla="*/ 2327729 w 2964740"/>
              <a:gd name="connsiteY221" fmla="*/ 2808767 h 3086914"/>
              <a:gd name="connsiteX222" fmla="*/ 2379531 w 2964740"/>
              <a:gd name="connsiteY222" fmla="*/ 2770322 h 3086914"/>
              <a:gd name="connsiteX223" fmla="*/ 2144876 w 2964740"/>
              <a:gd name="connsiteY223" fmla="*/ 2619479 h 3086914"/>
              <a:gd name="connsiteX224" fmla="*/ 2090305 w 2964740"/>
              <a:gd name="connsiteY224" fmla="*/ 2653851 h 3086914"/>
              <a:gd name="connsiteX225" fmla="*/ 2125247 w 2964740"/>
              <a:gd name="connsiteY225" fmla="*/ 2930370 h 3086914"/>
              <a:gd name="connsiteX226" fmla="*/ 2180469 w 2964740"/>
              <a:gd name="connsiteY226" fmla="*/ 2901455 h 3086914"/>
              <a:gd name="connsiteX227" fmla="*/ 2171999 w 2964740"/>
              <a:gd name="connsiteY227" fmla="*/ 2844523 h 3086914"/>
              <a:gd name="connsiteX228" fmla="*/ 2280570 w 2964740"/>
              <a:gd name="connsiteY228" fmla="*/ 2776839 h 3086914"/>
              <a:gd name="connsiteX229" fmla="*/ 2327729 w 2964740"/>
              <a:gd name="connsiteY229" fmla="*/ 2808767 h 3086914"/>
              <a:gd name="connsiteX230" fmla="*/ 1432198 w 2964740"/>
              <a:gd name="connsiteY230" fmla="*/ 2344752 h 3086914"/>
              <a:gd name="connsiteX231" fmla="*/ 1173028 w 2964740"/>
              <a:gd name="connsiteY231" fmla="*/ 2415450 h 3086914"/>
              <a:gd name="connsiteX232" fmla="*/ 1432198 w 2964740"/>
              <a:gd name="connsiteY232" fmla="*/ 2452591 h 3086914"/>
              <a:gd name="connsiteX233" fmla="*/ 1691368 w 2964740"/>
              <a:gd name="connsiteY233" fmla="*/ 2415450 h 3086914"/>
              <a:gd name="connsiteX234" fmla="*/ 1432198 w 2964740"/>
              <a:gd name="connsiteY234" fmla="*/ 2344752 h 3086914"/>
              <a:gd name="connsiteX235" fmla="*/ 1917878 w 2964740"/>
              <a:gd name="connsiteY235" fmla="*/ 2191872 h 3086914"/>
              <a:gd name="connsiteX236" fmla="*/ 1768338 w 2964740"/>
              <a:gd name="connsiteY236" fmla="*/ 2227873 h 3086914"/>
              <a:gd name="connsiteX237" fmla="*/ 1619205 w 2964740"/>
              <a:gd name="connsiteY237" fmla="*/ 2189755 h 3086914"/>
              <a:gd name="connsiteX238" fmla="*/ 1432117 w 2964740"/>
              <a:gd name="connsiteY238" fmla="*/ 2134288 h 3086914"/>
              <a:gd name="connsiteX239" fmla="*/ 1245028 w 2964740"/>
              <a:gd name="connsiteY239" fmla="*/ 2189755 h 3086914"/>
              <a:gd name="connsiteX240" fmla="*/ 1095895 w 2964740"/>
              <a:gd name="connsiteY240" fmla="*/ 2227873 h 3086914"/>
              <a:gd name="connsiteX241" fmla="*/ 946355 w 2964740"/>
              <a:gd name="connsiteY241" fmla="*/ 2191872 h 3086914"/>
              <a:gd name="connsiteX242" fmla="*/ 745013 w 2964740"/>
              <a:gd name="connsiteY242" fmla="*/ 2138442 h 3086914"/>
              <a:gd name="connsiteX243" fmla="*/ 1098502 w 2964740"/>
              <a:gd name="connsiteY243" fmla="*/ 2327077 h 3086914"/>
              <a:gd name="connsiteX244" fmla="*/ 1283961 w 2964740"/>
              <a:gd name="connsiteY244" fmla="*/ 2284235 h 3086914"/>
              <a:gd name="connsiteX245" fmla="*/ 1432117 w 2964740"/>
              <a:gd name="connsiteY245" fmla="*/ 2236343 h 3086914"/>
              <a:gd name="connsiteX246" fmla="*/ 1580272 w 2964740"/>
              <a:gd name="connsiteY246" fmla="*/ 2284235 h 3086914"/>
              <a:gd name="connsiteX247" fmla="*/ 1765731 w 2964740"/>
              <a:gd name="connsiteY247" fmla="*/ 2327077 h 3086914"/>
              <a:gd name="connsiteX248" fmla="*/ 2119220 w 2964740"/>
              <a:gd name="connsiteY248" fmla="*/ 2138442 h 3086914"/>
              <a:gd name="connsiteX249" fmla="*/ 1917878 w 2964740"/>
              <a:gd name="connsiteY249" fmla="*/ 2191872 h 3086914"/>
              <a:gd name="connsiteX250" fmla="*/ 2114577 w 2964740"/>
              <a:gd name="connsiteY250" fmla="*/ 1920077 h 3086914"/>
              <a:gd name="connsiteX251" fmla="*/ 1920403 w 2964740"/>
              <a:gd name="connsiteY251" fmla="*/ 1983037 h 3086914"/>
              <a:gd name="connsiteX252" fmla="*/ 1772736 w 2964740"/>
              <a:gd name="connsiteY252" fmla="*/ 2026857 h 3086914"/>
              <a:gd name="connsiteX253" fmla="*/ 1624988 w 2964740"/>
              <a:gd name="connsiteY253" fmla="*/ 1983037 h 3086914"/>
              <a:gd name="connsiteX254" fmla="*/ 1432198 w 2964740"/>
              <a:gd name="connsiteY254" fmla="*/ 1929525 h 3086914"/>
              <a:gd name="connsiteX255" fmla="*/ 1239408 w 2964740"/>
              <a:gd name="connsiteY255" fmla="*/ 1983037 h 3086914"/>
              <a:gd name="connsiteX256" fmla="*/ 1091660 w 2964740"/>
              <a:gd name="connsiteY256" fmla="*/ 2026857 h 3086914"/>
              <a:gd name="connsiteX257" fmla="*/ 943993 w 2964740"/>
              <a:gd name="connsiteY257" fmla="*/ 1983037 h 3086914"/>
              <a:gd name="connsiteX258" fmla="*/ 749819 w 2964740"/>
              <a:gd name="connsiteY258" fmla="*/ 1920077 h 3086914"/>
              <a:gd name="connsiteX259" fmla="*/ 614125 w 2964740"/>
              <a:gd name="connsiteY259" fmla="*/ 1939543 h 3086914"/>
              <a:gd name="connsiteX260" fmla="*/ 667148 w 2964740"/>
              <a:gd name="connsiteY260" fmla="*/ 2031825 h 3086914"/>
              <a:gd name="connsiteX261" fmla="*/ 749737 w 2964740"/>
              <a:gd name="connsiteY261" fmla="*/ 2023843 h 3086914"/>
              <a:gd name="connsiteX262" fmla="*/ 902291 w 2964740"/>
              <a:gd name="connsiteY262" fmla="*/ 2067581 h 3086914"/>
              <a:gd name="connsiteX263" fmla="*/ 1082945 w 2964740"/>
              <a:gd name="connsiteY263" fmla="*/ 2127283 h 3086914"/>
              <a:gd name="connsiteX264" fmla="*/ 1279237 w 2964740"/>
              <a:gd name="connsiteY264" fmla="*/ 2070513 h 3086914"/>
              <a:gd name="connsiteX265" fmla="*/ 1432198 w 2964740"/>
              <a:gd name="connsiteY265" fmla="*/ 2029056 h 3086914"/>
              <a:gd name="connsiteX266" fmla="*/ 1585159 w 2964740"/>
              <a:gd name="connsiteY266" fmla="*/ 2070513 h 3086914"/>
              <a:gd name="connsiteX267" fmla="*/ 1781451 w 2964740"/>
              <a:gd name="connsiteY267" fmla="*/ 2127283 h 3086914"/>
              <a:gd name="connsiteX268" fmla="*/ 1962105 w 2964740"/>
              <a:gd name="connsiteY268" fmla="*/ 2067581 h 3086914"/>
              <a:gd name="connsiteX269" fmla="*/ 2114658 w 2964740"/>
              <a:gd name="connsiteY269" fmla="*/ 2023843 h 3086914"/>
              <a:gd name="connsiteX270" fmla="*/ 2197248 w 2964740"/>
              <a:gd name="connsiteY270" fmla="*/ 2031825 h 3086914"/>
              <a:gd name="connsiteX271" fmla="*/ 2250271 w 2964740"/>
              <a:gd name="connsiteY271" fmla="*/ 1939543 h 3086914"/>
              <a:gd name="connsiteX272" fmla="*/ 2114577 w 2964740"/>
              <a:gd name="connsiteY272" fmla="*/ 1920077 h 3086914"/>
              <a:gd name="connsiteX273" fmla="*/ 1038800 w 2964740"/>
              <a:gd name="connsiteY273" fmla="*/ 776941 h 3086914"/>
              <a:gd name="connsiteX274" fmla="*/ 961016 w 2964740"/>
              <a:gd name="connsiteY274" fmla="*/ 759349 h 3086914"/>
              <a:gd name="connsiteX275" fmla="*/ 1015179 w 2964740"/>
              <a:gd name="connsiteY275" fmla="*/ 817910 h 3086914"/>
              <a:gd name="connsiteX276" fmla="*/ 961016 w 2964740"/>
              <a:gd name="connsiteY276" fmla="*/ 876472 h 3086914"/>
              <a:gd name="connsiteX277" fmla="*/ 1038800 w 2964740"/>
              <a:gd name="connsiteY277" fmla="*/ 858879 h 3086914"/>
              <a:gd name="connsiteX278" fmla="*/ 1062420 w 2964740"/>
              <a:gd name="connsiteY278" fmla="*/ 935034 h 3086914"/>
              <a:gd name="connsiteX279" fmla="*/ 1086040 w 2964740"/>
              <a:gd name="connsiteY279" fmla="*/ 858879 h 3086914"/>
              <a:gd name="connsiteX280" fmla="*/ 1163824 w 2964740"/>
              <a:gd name="connsiteY280" fmla="*/ 876472 h 3086914"/>
              <a:gd name="connsiteX281" fmla="*/ 1109660 w 2964740"/>
              <a:gd name="connsiteY281" fmla="*/ 817910 h 3086914"/>
              <a:gd name="connsiteX282" fmla="*/ 1163824 w 2964740"/>
              <a:gd name="connsiteY282" fmla="*/ 759349 h 3086914"/>
              <a:gd name="connsiteX283" fmla="*/ 1086040 w 2964740"/>
              <a:gd name="connsiteY283" fmla="*/ 776941 h 3086914"/>
              <a:gd name="connsiteX284" fmla="*/ 1062420 w 2964740"/>
              <a:gd name="connsiteY284" fmla="*/ 700787 h 3086914"/>
              <a:gd name="connsiteX285" fmla="*/ 1038800 w 2964740"/>
              <a:gd name="connsiteY285" fmla="*/ 776941 h 3086914"/>
              <a:gd name="connsiteX286" fmla="*/ 2027427 w 2964740"/>
              <a:gd name="connsiteY286" fmla="*/ 1425438 h 3086914"/>
              <a:gd name="connsiteX287" fmla="*/ 2052106 w 2964740"/>
              <a:gd name="connsiteY287" fmla="*/ 1425438 h 3086914"/>
              <a:gd name="connsiteX288" fmla="*/ 2052106 w 2964740"/>
              <a:gd name="connsiteY288" fmla="*/ 1389030 h 3086914"/>
              <a:gd name="connsiteX289" fmla="*/ 2020422 w 2964740"/>
              <a:gd name="connsiteY289" fmla="*/ 1349446 h 3086914"/>
              <a:gd name="connsiteX290" fmla="*/ 2020178 w 2964740"/>
              <a:gd name="connsiteY290" fmla="*/ 1349446 h 3086914"/>
              <a:gd name="connsiteX291" fmla="*/ 2018467 w 2964740"/>
              <a:gd name="connsiteY291" fmla="*/ 1317681 h 3086914"/>
              <a:gd name="connsiteX292" fmla="*/ 2049011 w 2964740"/>
              <a:gd name="connsiteY292" fmla="*/ 1292920 h 3086914"/>
              <a:gd name="connsiteX293" fmla="*/ 2055119 w 2964740"/>
              <a:gd name="connsiteY293" fmla="*/ 1227517 h 3086914"/>
              <a:gd name="connsiteX294" fmla="*/ 2010485 w 2964740"/>
              <a:gd name="connsiteY294" fmla="*/ 1227517 h 3086914"/>
              <a:gd name="connsiteX295" fmla="*/ 2004702 w 2964740"/>
              <a:gd name="connsiteY295" fmla="*/ 1273861 h 3086914"/>
              <a:gd name="connsiteX296" fmla="*/ 1961535 w 2964740"/>
              <a:gd name="connsiteY296" fmla="*/ 1273861 h 3086914"/>
              <a:gd name="connsiteX297" fmla="*/ 1955182 w 2964740"/>
              <a:gd name="connsiteY297" fmla="*/ 1227517 h 3086914"/>
              <a:gd name="connsiteX298" fmla="*/ 1930584 w 2964740"/>
              <a:gd name="connsiteY298" fmla="*/ 1227517 h 3086914"/>
              <a:gd name="connsiteX299" fmla="*/ 1905905 w 2964740"/>
              <a:gd name="connsiteY299" fmla="*/ 1227517 h 3086914"/>
              <a:gd name="connsiteX300" fmla="*/ 1899552 w 2964740"/>
              <a:gd name="connsiteY300" fmla="*/ 1273861 h 3086914"/>
              <a:gd name="connsiteX301" fmla="*/ 1856384 w 2964740"/>
              <a:gd name="connsiteY301" fmla="*/ 1273861 h 3086914"/>
              <a:gd name="connsiteX302" fmla="*/ 1850601 w 2964740"/>
              <a:gd name="connsiteY302" fmla="*/ 1227517 h 3086914"/>
              <a:gd name="connsiteX303" fmla="*/ 1805967 w 2964740"/>
              <a:gd name="connsiteY303" fmla="*/ 1227517 h 3086914"/>
              <a:gd name="connsiteX304" fmla="*/ 1812076 w 2964740"/>
              <a:gd name="connsiteY304" fmla="*/ 1292920 h 3086914"/>
              <a:gd name="connsiteX305" fmla="*/ 1842619 w 2964740"/>
              <a:gd name="connsiteY305" fmla="*/ 1317681 h 3086914"/>
              <a:gd name="connsiteX306" fmla="*/ 1840827 w 2964740"/>
              <a:gd name="connsiteY306" fmla="*/ 1349446 h 3086914"/>
              <a:gd name="connsiteX307" fmla="*/ 1840664 w 2964740"/>
              <a:gd name="connsiteY307" fmla="*/ 1349446 h 3086914"/>
              <a:gd name="connsiteX308" fmla="*/ 1808899 w 2964740"/>
              <a:gd name="connsiteY308" fmla="*/ 1389030 h 3086914"/>
              <a:gd name="connsiteX309" fmla="*/ 1808899 w 2964740"/>
              <a:gd name="connsiteY309" fmla="*/ 1425438 h 3086914"/>
              <a:gd name="connsiteX310" fmla="*/ 1833578 w 2964740"/>
              <a:gd name="connsiteY310" fmla="*/ 1425438 h 3086914"/>
              <a:gd name="connsiteX311" fmla="*/ 1771514 w 2964740"/>
              <a:gd name="connsiteY311" fmla="*/ 1859153 h 3086914"/>
              <a:gd name="connsiteX312" fmla="*/ 1930584 w 2964740"/>
              <a:gd name="connsiteY312" fmla="*/ 1859153 h 3086914"/>
              <a:gd name="connsiteX313" fmla="*/ 2089654 w 2964740"/>
              <a:gd name="connsiteY313" fmla="*/ 1859153 h 3086914"/>
              <a:gd name="connsiteX314" fmla="*/ 2027427 w 2964740"/>
              <a:gd name="connsiteY314" fmla="*/ 1425438 h 3086914"/>
              <a:gd name="connsiteX315" fmla="*/ 2029626 w 2964740"/>
              <a:gd name="connsiteY315" fmla="*/ 1184838 h 3086914"/>
              <a:gd name="connsiteX316" fmla="*/ 2029626 w 2964740"/>
              <a:gd name="connsiteY316" fmla="*/ 1163498 h 3086914"/>
              <a:gd name="connsiteX317" fmla="*/ 1930421 w 2964740"/>
              <a:gd name="connsiteY317" fmla="*/ 1063967 h 3086914"/>
              <a:gd name="connsiteX318" fmla="*/ 1831216 w 2964740"/>
              <a:gd name="connsiteY318" fmla="*/ 1163498 h 3086914"/>
              <a:gd name="connsiteX319" fmla="*/ 1831216 w 2964740"/>
              <a:gd name="connsiteY319" fmla="*/ 1184838 h 3086914"/>
              <a:gd name="connsiteX320" fmla="*/ 2029626 w 2964740"/>
              <a:gd name="connsiteY320" fmla="*/ 1184838 h 3086914"/>
              <a:gd name="connsiteX321" fmla="*/ 1030899 w 2964740"/>
              <a:gd name="connsiteY321" fmla="*/ 1425438 h 3086914"/>
              <a:gd name="connsiteX322" fmla="*/ 1055578 w 2964740"/>
              <a:gd name="connsiteY322" fmla="*/ 1425438 h 3086914"/>
              <a:gd name="connsiteX323" fmla="*/ 1055578 w 2964740"/>
              <a:gd name="connsiteY323" fmla="*/ 1389030 h 3086914"/>
              <a:gd name="connsiteX324" fmla="*/ 1023813 w 2964740"/>
              <a:gd name="connsiteY324" fmla="*/ 1349446 h 3086914"/>
              <a:gd name="connsiteX325" fmla="*/ 1023650 w 2964740"/>
              <a:gd name="connsiteY325" fmla="*/ 1349446 h 3086914"/>
              <a:gd name="connsiteX326" fmla="*/ 1021858 w 2964740"/>
              <a:gd name="connsiteY326" fmla="*/ 1317681 h 3086914"/>
              <a:gd name="connsiteX327" fmla="*/ 1052402 w 2964740"/>
              <a:gd name="connsiteY327" fmla="*/ 1292920 h 3086914"/>
              <a:gd name="connsiteX328" fmla="*/ 1058510 w 2964740"/>
              <a:gd name="connsiteY328" fmla="*/ 1227517 h 3086914"/>
              <a:gd name="connsiteX329" fmla="*/ 1013876 w 2964740"/>
              <a:gd name="connsiteY329" fmla="*/ 1227517 h 3086914"/>
              <a:gd name="connsiteX330" fmla="*/ 1008093 w 2964740"/>
              <a:gd name="connsiteY330" fmla="*/ 1273861 h 3086914"/>
              <a:gd name="connsiteX331" fmla="*/ 964925 w 2964740"/>
              <a:gd name="connsiteY331" fmla="*/ 1273861 h 3086914"/>
              <a:gd name="connsiteX332" fmla="*/ 958572 w 2964740"/>
              <a:gd name="connsiteY332" fmla="*/ 1227517 h 3086914"/>
              <a:gd name="connsiteX333" fmla="*/ 933893 w 2964740"/>
              <a:gd name="connsiteY333" fmla="*/ 1227517 h 3086914"/>
              <a:gd name="connsiteX334" fmla="*/ 909296 w 2964740"/>
              <a:gd name="connsiteY334" fmla="*/ 1227517 h 3086914"/>
              <a:gd name="connsiteX335" fmla="*/ 902943 w 2964740"/>
              <a:gd name="connsiteY335" fmla="*/ 1273861 h 3086914"/>
              <a:gd name="connsiteX336" fmla="*/ 859775 w 2964740"/>
              <a:gd name="connsiteY336" fmla="*/ 1273861 h 3086914"/>
              <a:gd name="connsiteX337" fmla="*/ 853992 w 2964740"/>
              <a:gd name="connsiteY337" fmla="*/ 1227517 h 3086914"/>
              <a:gd name="connsiteX338" fmla="*/ 809358 w 2964740"/>
              <a:gd name="connsiteY338" fmla="*/ 1227517 h 3086914"/>
              <a:gd name="connsiteX339" fmla="*/ 815385 w 2964740"/>
              <a:gd name="connsiteY339" fmla="*/ 1292920 h 3086914"/>
              <a:gd name="connsiteX340" fmla="*/ 845929 w 2964740"/>
              <a:gd name="connsiteY340" fmla="*/ 1317681 h 3086914"/>
              <a:gd name="connsiteX341" fmla="*/ 844137 w 2964740"/>
              <a:gd name="connsiteY341" fmla="*/ 1349446 h 3086914"/>
              <a:gd name="connsiteX342" fmla="*/ 843974 w 2964740"/>
              <a:gd name="connsiteY342" fmla="*/ 1349446 h 3086914"/>
              <a:gd name="connsiteX343" fmla="*/ 812209 w 2964740"/>
              <a:gd name="connsiteY343" fmla="*/ 1389030 h 3086914"/>
              <a:gd name="connsiteX344" fmla="*/ 812209 w 2964740"/>
              <a:gd name="connsiteY344" fmla="*/ 1425438 h 3086914"/>
              <a:gd name="connsiteX345" fmla="*/ 836888 w 2964740"/>
              <a:gd name="connsiteY345" fmla="*/ 1425438 h 3086914"/>
              <a:gd name="connsiteX346" fmla="*/ 774824 w 2964740"/>
              <a:gd name="connsiteY346" fmla="*/ 1859153 h 3086914"/>
              <a:gd name="connsiteX347" fmla="*/ 933812 w 2964740"/>
              <a:gd name="connsiteY347" fmla="*/ 1859153 h 3086914"/>
              <a:gd name="connsiteX348" fmla="*/ 1092882 w 2964740"/>
              <a:gd name="connsiteY348" fmla="*/ 1859153 h 3086914"/>
              <a:gd name="connsiteX349" fmla="*/ 1030899 w 2964740"/>
              <a:gd name="connsiteY349" fmla="*/ 1425438 h 3086914"/>
              <a:gd name="connsiteX350" fmla="*/ 1482289 w 2964740"/>
              <a:gd name="connsiteY350" fmla="*/ 622107 h 3086914"/>
              <a:gd name="connsiteX351" fmla="*/ 1432198 w 2964740"/>
              <a:gd name="connsiteY351" fmla="*/ 572016 h 3086914"/>
              <a:gd name="connsiteX352" fmla="*/ 1382107 w 2964740"/>
              <a:gd name="connsiteY352" fmla="*/ 622107 h 3086914"/>
              <a:gd name="connsiteX353" fmla="*/ 1432198 w 2964740"/>
              <a:gd name="connsiteY353" fmla="*/ 672198 h 3086914"/>
              <a:gd name="connsiteX354" fmla="*/ 1482289 w 2964740"/>
              <a:gd name="connsiteY354" fmla="*/ 622107 h 3086914"/>
              <a:gd name="connsiteX355" fmla="*/ 1636879 w 2964740"/>
              <a:gd name="connsiteY355" fmla="*/ 1314016 h 3086914"/>
              <a:gd name="connsiteX356" fmla="*/ 1227517 w 2964740"/>
              <a:gd name="connsiteY356" fmla="*/ 1314016 h 3086914"/>
              <a:gd name="connsiteX357" fmla="*/ 1227517 w 2964740"/>
              <a:gd name="connsiteY357" fmla="*/ 1375836 h 3086914"/>
              <a:gd name="connsiteX358" fmla="*/ 1253010 w 2964740"/>
              <a:gd name="connsiteY358" fmla="*/ 1415501 h 3086914"/>
              <a:gd name="connsiteX359" fmla="*/ 1217336 w 2964740"/>
              <a:gd name="connsiteY359" fmla="*/ 1859072 h 3086914"/>
              <a:gd name="connsiteX360" fmla="*/ 1359871 w 2964740"/>
              <a:gd name="connsiteY360" fmla="*/ 1859072 h 3086914"/>
              <a:gd name="connsiteX361" fmla="*/ 1370623 w 2964740"/>
              <a:gd name="connsiteY361" fmla="*/ 1705133 h 3086914"/>
              <a:gd name="connsiteX362" fmla="*/ 1432117 w 2964740"/>
              <a:gd name="connsiteY362" fmla="*/ 1643558 h 3086914"/>
              <a:gd name="connsiteX363" fmla="*/ 1493610 w 2964740"/>
              <a:gd name="connsiteY363" fmla="*/ 1705133 h 3086914"/>
              <a:gd name="connsiteX364" fmla="*/ 1504362 w 2964740"/>
              <a:gd name="connsiteY364" fmla="*/ 1859072 h 3086914"/>
              <a:gd name="connsiteX365" fmla="*/ 1646897 w 2964740"/>
              <a:gd name="connsiteY365" fmla="*/ 1859072 h 3086914"/>
              <a:gd name="connsiteX366" fmla="*/ 1611223 w 2964740"/>
              <a:gd name="connsiteY366" fmla="*/ 1415501 h 3086914"/>
              <a:gd name="connsiteX367" fmla="*/ 1636716 w 2964740"/>
              <a:gd name="connsiteY367" fmla="*/ 1375836 h 3086914"/>
              <a:gd name="connsiteX368" fmla="*/ 1636879 w 2964740"/>
              <a:gd name="connsiteY368" fmla="*/ 1314016 h 3086914"/>
              <a:gd name="connsiteX369" fmla="*/ 1033180 w 2964740"/>
              <a:gd name="connsiteY369" fmla="*/ 1184838 h 3086914"/>
              <a:gd name="connsiteX370" fmla="*/ 1033180 w 2964740"/>
              <a:gd name="connsiteY370" fmla="*/ 1163498 h 3086914"/>
              <a:gd name="connsiteX371" fmla="*/ 933975 w 2964740"/>
              <a:gd name="connsiteY371" fmla="*/ 1063967 h 3086914"/>
              <a:gd name="connsiteX372" fmla="*/ 834770 w 2964740"/>
              <a:gd name="connsiteY372" fmla="*/ 1163498 h 3086914"/>
              <a:gd name="connsiteX373" fmla="*/ 834770 w 2964740"/>
              <a:gd name="connsiteY373" fmla="*/ 1184838 h 3086914"/>
              <a:gd name="connsiteX374" fmla="*/ 1033180 w 2964740"/>
              <a:gd name="connsiteY374" fmla="*/ 1184838 h 3086914"/>
              <a:gd name="connsiteX375" fmla="*/ 1588254 w 2964740"/>
              <a:gd name="connsiteY375" fmla="*/ 1265146 h 3086914"/>
              <a:gd name="connsiteX376" fmla="*/ 1578236 w 2964740"/>
              <a:gd name="connsiteY376" fmla="*/ 1162846 h 3086914"/>
              <a:gd name="connsiteX377" fmla="*/ 1613585 w 2964740"/>
              <a:gd name="connsiteY377" fmla="*/ 1111860 h 3086914"/>
              <a:gd name="connsiteX378" fmla="*/ 1617983 w 2964740"/>
              <a:gd name="connsiteY378" fmla="*/ 1029840 h 3086914"/>
              <a:gd name="connsiteX379" fmla="*/ 1550950 w 2964740"/>
              <a:gd name="connsiteY379" fmla="*/ 1029840 h 3086914"/>
              <a:gd name="connsiteX380" fmla="*/ 1544027 w 2964740"/>
              <a:gd name="connsiteY380" fmla="*/ 1081316 h 3086914"/>
              <a:gd name="connsiteX381" fmla="*/ 1484814 w 2964740"/>
              <a:gd name="connsiteY381" fmla="*/ 1081316 h 3086914"/>
              <a:gd name="connsiteX382" fmla="*/ 1477972 w 2964740"/>
              <a:gd name="connsiteY382" fmla="*/ 1029840 h 3086914"/>
              <a:gd name="connsiteX383" fmla="*/ 1386505 w 2964740"/>
              <a:gd name="connsiteY383" fmla="*/ 1029840 h 3086914"/>
              <a:gd name="connsiteX384" fmla="*/ 1379663 w 2964740"/>
              <a:gd name="connsiteY384" fmla="*/ 1081316 h 3086914"/>
              <a:gd name="connsiteX385" fmla="*/ 1320450 w 2964740"/>
              <a:gd name="connsiteY385" fmla="*/ 1081316 h 3086914"/>
              <a:gd name="connsiteX386" fmla="*/ 1313608 w 2964740"/>
              <a:gd name="connsiteY386" fmla="*/ 1029840 h 3086914"/>
              <a:gd name="connsiteX387" fmla="*/ 1246494 w 2964740"/>
              <a:gd name="connsiteY387" fmla="*/ 1029840 h 3086914"/>
              <a:gd name="connsiteX388" fmla="*/ 1250893 w 2964740"/>
              <a:gd name="connsiteY388" fmla="*/ 1111860 h 3086914"/>
              <a:gd name="connsiteX389" fmla="*/ 1286241 w 2964740"/>
              <a:gd name="connsiteY389" fmla="*/ 1162846 h 3086914"/>
              <a:gd name="connsiteX390" fmla="*/ 1276223 w 2964740"/>
              <a:gd name="connsiteY390" fmla="*/ 1265146 h 3086914"/>
              <a:gd name="connsiteX391" fmla="*/ 1588254 w 2964740"/>
              <a:gd name="connsiteY391" fmla="*/ 1265146 h 3086914"/>
              <a:gd name="connsiteX392" fmla="*/ 1795705 w 2964740"/>
              <a:gd name="connsiteY392" fmla="*/ 720009 h 3086914"/>
              <a:gd name="connsiteX393" fmla="*/ 1724925 w 2964740"/>
              <a:gd name="connsiteY393" fmla="*/ 744688 h 3086914"/>
              <a:gd name="connsiteX394" fmla="*/ 1726473 w 2964740"/>
              <a:gd name="connsiteY394" fmla="*/ 747376 h 3086914"/>
              <a:gd name="connsiteX395" fmla="*/ 1764184 w 2964740"/>
              <a:gd name="connsiteY395" fmla="*/ 746642 h 3086914"/>
              <a:gd name="connsiteX396" fmla="*/ 1818917 w 2964740"/>
              <a:gd name="connsiteY396" fmla="*/ 805448 h 3086914"/>
              <a:gd name="connsiteX397" fmla="*/ 1746591 w 2964740"/>
              <a:gd name="connsiteY397" fmla="*/ 891133 h 3086914"/>
              <a:gd name="connsiteX398" fmla="*/ 1726392 w 2964740"/>
              <a:gd name="connsiteY398" fmla="*/ 888282 h 3086914"/>
              <a:gd name="connsiteX399" fmla="*/ 1724925 w 2964740"/>
              <a:gd name="connsiteY399" fmla="*/ 891051 h 3086914"/>
              <a:gd name="connsiteX400" fmla="*/ 1790085 w 2964740"/>
              <a:gd name="connsiteY400" fmla="*/ 915893 h 3086914"/>
              <a:gd name="connsiteX401" fmla="*/ 1887986 w 2964740"/>
              <a:gd name="connsiteY401" fmla="*/ 813186 h 3086914"/>
              <a:gd name="connsiteX402" fmla="*/ 1795705 w 2964740"/>
              <a:gd name="connsiteY402" fmla="*/ 720009 h 3086914"/>
              <a:gd name="connsiteX403" fmla="*/ 1583041 w 2964740"/>
              <a:gd name="connsiteY403" fmla="*/ 967450 h 3086914"/>
              <a:gd name="connsiteX404" fmla="*/ 1583041 w 2964740"/>
              <a:gd name="connsiteY404" fmla="*/ 981948 h 3086914"/>
              <a:gd name="connsiteX405" fmla="*/ 1281273 w 2964740"/>
              <a:gd name="connsiteY405" fmla="*/ 981948 h 3086914"/>
              <a:gd name="connsiteX406" fmla="*/ 1281273 w 2964740"/>
              <a:gd name="connsiteY406" fmla="*/ 967450 h 3086914"/>
              <a:gd name="connsiteX407" fmla="*/ 1432198 w 2964740"/>
              <a:gd name="connsiteY407" fmla="*/ 702416 h 3086914"/>
              <a:gd name="connsiteX408" fmla="*/ 1583041 w 2964740"/>
              <a:gd name="connsiteY408" fmla="*/ 967450 h 3086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Lst>
            <a:rect l="l" t="t" r="r" b="b"/>
            <a:pathLst>
              <a:path w="2964740" h="3086914">
                <a:moveTo>
                  <a:pt x="1894258" y="2907646"/>
                </a:moveTo>
                <a:lnTo>
                  <a:pt x="1781451" y="2940795"/>
                </a:lnTo>
                <a:lnTo>
                  <a:pt x="1810447" y="3043421"/>
                </a:lnTo>
                <a:lnTo>
                  <a:pt x="1750745" y="3061014"/>
                </a:lnTo>
                <a:lnTo>
                  <a:pt x="1682328" y="2813898"/>
                </a:lnTo>
                <a:lnTo>
                  <a:pt x="1740727" y="2796712"/>
                </a:lnTo>
                <a:lnTo>
                  <a:pt x="1767767" y="2892170"/>
                </a:lnTo>
                <a:lnTo>
                  <a:pt x="1879515" y="2859347"/>
                </a:lnTo>
                <a:lnTo>
                  <a:pt x="1850357" y="2764458"/>
                </a:lnTo>
                <a:lnTo>
                  <a:pt x="1908430" y="2747354"/>
                </a:lnTo>
                <a:lnTo>
                  <a:pt x="1984992" y="2992108"/>
                </a:lnTo>
                <a:lnTo>
                  <a:pt x="1925616" y="3009619"/>
                </a:lnTo>
                <a:lnTo>
                  <a:pt x="1894258" y="2907646"/>
                </a:lnTo>
                <a:close/>
                <a:moveTo>
                  <a:pt x="2725688" y="960446"/>
                </a:moveTo>
                <a:cubicBezTo>
                  <a:pt x="2684149" y="982193"/>
                  <a:pt x="2635036" y="965903"/>
                  <a:pt x="2614266" y="926237"/>
                </a:cubicBezTo>
                <a:cubicBezTo>
                  <a:pt x="2593252" y="886083"/>
                  <a:pt x="2607913" y="836481"/>
                  <a:pt x="2649452" y="814815"/>
                </a:cubicBezTo>
                <a:cubicBezTo>
                  <a:pt x="2690991" y="793068"/>
                  <a:pt x="2740105" y="809358"/>
                  <a:pt x="2761037" y="849431"/>
                </a:cubicBezTo>
                <a:cubicBezTo>
                  <a:pt x="2781888" y="889097"/>
                  <a:pt x="2767227" y="938699"/>
                  <a:pt x="2725688" y="960446"/>
                </a:cubicBezTo>
                <a:moveTo>
                  <a:pt x="2810558" y="823449"/>
                </a:moveTo>
                <a:cubicBezTo>
                  <a:pt x="2774476" y="754624"/>
                  <a:pt x="2693516" y="724244"/>
                  <a:pt x="2621678" y="761873"/>
                </a:cubicBezTo>
                <a:cubicBezTo>
                  <a:pt x="2549840" y="799421"/>
                  <a:pt x="2528663" y="883395"/>
                  <a:pt x="2564664" y="952220"/>
                </a:cubicBezTo>
                <a:cubicBezTo>
                  <a:pt x="2600746" y="1021044"/>
                  <a:pt x="2681706" y="1051424"/>
                  <a:pt x="2753544" y="1013795"/>
                </a:cubicBezTo>
                <a:cubicBezTo>
                  <a:pt x="2825382" y="976084"/>
                  <a:pt x="2846640" y="892273"/>
                  <a:pt x="2810558" y="823449"/>
                </a:cubicBezTo>
                <a:moveTo>
                  <a:pt x="1727043" y="133332"/>
                </a:moveTo>
                <a:lnTo>
                  <a:pt x="1707169" y="280592"/>
                </a:lnTo>
                <a:lnTo>
                  <a:pt x="1646816" y="272365"/>
                </a:lnTo>
                <a:lnTo>
                  <a:pt x="1663594" y="138300"/>
                </a:lnTo>
                <a:cubicBezTo>
                  <a:pt x="1669133" y="93992"/>
                  <a:pt x="1659522" y="64345"/>
                  <a:pt x="1617006" y="58969"/>
                </a:cubicBezTo>
                <a:cubicBezTo>
                  <a:pt x="1573756" y="53593"/>
                  <a:pt x="1557059" y="80634"/>
                  <a:pt x="1551602" y="124210"/>
                </a:cubicBezTo>
                <a:lnTo>
                  <a:pt x="1534824" y="258274"/>
                </a:lnTo>
                <a:lnTo>
                  <a:pt x="1474389" y="251433"/>
                </a:lnTo>
                <a:lnTo>
                  <a:pt x="1491249" y="104906"/>
                </a:lnTo>
                <a:cubicBezTo>
                  <a:pt x="1500045" y="34371"/>
                  <a:pt x="1547285" y="-6597"/>
                  <a:pt x="1623929" y="3014"/>
                </a:cubicBezTo>
                <a:cubicBezTo>
                  <a:pt x="1700409" y="12543"/>
                  <a:pt x="1735758" y="63449"/>
                  <a:pt x="1727043" y="133332"/>
                </a:cubicBezTo>
                <a:moveTo>
                  <a:pt x="1289662" y="2830106"/>
                </a:moveTo>
                <a:lnTo>
                  <a:pt x="1344477" y="2831165"/>
                </a:lnTo>
                <a:lnTo>
                  <a:pt x="1474226" y="2988687"/>
                </a:lnTo>
                <a:lnTo>
                  <a:pt x="1473574" y="2833038"/>
                </a:lnTo>
                <a:lnTo>
                  <a:pt x="1533357" y="2834016"/>
                </a:lnTo>
                <a:lnTo>
                  <a:pt x="1533439" y="3090336"/>
                </a:lnTo>
                <a:lnTo>
                  <a:pt x="1473981" y="3089440"/>
                </a:lnTo>
                <a:lnTo>
                  <a:pt x="1473900" y="3083250"/>
                </a:lnTo>
                <a:cubicBezTo>
                  <a:pt x="1473981" y="3074453"/>
                  <a:pt x="1468687" y="3062317"/>
                  <a:pt x="1459239" y="3051647"/>
                </a:cubicBezTo>
                <a:lnTo>
                  <a:pt x="1345699" y="2912858"/>
                </a:lnTo>
                <a:lnTo>
                  <a:pt x="1341708" y="3087485"/>
                </a:lnTo>
                <a:lnTo>
                  <a:pt x="1281273" y="3086507"/>
                </a:lnTo>
                <a:lnTo>
                  <a:pt x="1289662" y="2830106"/>
                </a:lnTo>
                <a:close/>
                <a:moveTo>
                  <a:pt x="1926593" y="75177"/>
                </a:moveTo>
                <a:lnTo>
                  <a:pt x="1983281" y="95458"/>
                </a:lnTo>
                <a:lnTo>
                  <a:pt x="1936693" y="258274"/>
                </a:lnTo>
                <a:lnTo>
                  <a:pt x="2065626" y="137975"/>
                </a:lnTo>
                <a:lnTo>
                  <a:pt x="2099916" y="153857"/>
                </a:lnTo>
                <a:lnTo>
                  <a:pt x="2091690" y="329950"/>
                </a:lnTo>
                <a:lnTo>
                  <a:pt x="2184949" y="189369"/>
                </a:lnTo>
                <a:lnTo>
                  <a:pt x="2237565" y="219994"/>
                </a:lnTo>
                <a:lnTo>
                  <a:pt x="2089979" y="428829"/>
                </a:lnTo>
                <a:lnTo>
                  <a:pt x="2035816" y="403742"/>
                </a:lnTo>
                <a:lnTo>
                  <a:pt x="2043065" y="232700"/>
                </a:lnTo>
                <a:lnTo>
                  <a:pt x="1915760" y="348194"/>
                </a:lnTo>
                <a:lnTo>
                  <a:pt x="1860538" y="322701"/>
                </a:lnTo>
                <a:lnTo>
                  <a:pt x="1926593" y="75177"/>
                </a:lnTo>
                <a:close/>
                <a:moveTo>
                  <a:pt x="2387594" y="324085"/>
                </a:moveTo>
                <a:lnTo>
                  <a:pt x="2434183" y="362122"/>
                </a:lnTo>
                <a:lnTo>
                  <a:pt x="2336281" y="498875"/>
                </a:lnTo>
                <a:lnTo>
                  <a:pt x="2498120" y="428910"/>
                </a:lnTo>
                <a:lnTo>
                  <a:pt x="2525080" y="455299"/>
                </a:lnTo>
                <a:lnTo>
                  <a:pt x="2458210" y="618360"/>
                </a:lnTo>
                <a:lnTo>
                  <a:pt x="2592927" y="517527"/>
                </a:lnTo>
                <a:lnTo>
                  <a:pt x="2632348" y="563871"/>
                </a:lnTo>
                <a:lnTo>
                  <a:pt x="2423269" y="710886"/>
                </a:lnTo>
                <a:lnTo>
                  <a:pt x="2380671" y="669021"/>
                </a:lnTo>
                <a:lnTo>
                  <a:pt x="2444934" y="510359"/>
                </a:lnTo>
                <a:lnTo>
                  <a:pt x="2286271" y="576414"/>
                </a:lnTo>
                <a:lnTo>
                  <a:pt x="2242859" y="533816"/>
                </a:lnTo>
                <a:lnTo>
                  <a:pt x="2387594" y="324085"/>
                </a:lnTo>
                <a:close/>
                <a:moveTo>
                  <a:pt x="405208" y="2548456"/>
                </a:moveTo>
                <a:cubicBezTo>
                  <a:pt x="363995" y="2570773"/>
                  <a:pt x="314637" y="2555298"/>
                  <a:pt x="293298" y="2515876"/>
                </a:cubicBezTo>
                <a:cubicBezTo>
                  <a:pt x="290691" y="2511071"/>
                  <a:pt x="288574" y="2506021"/>
                  <a:pt x="287026" y="2500971"/>
                </a:cubicBezTo>
                <a:lnTo>
                  <a:pt x="448458" y="2484355"/>
                </a:lnTo>
                <a:cubicBezTo>
                  <a:pt x="445770" y="2510256"/>
                  <a:pt x="430702" y="2534609"/>
                  <a:pt x="405208" y="2548456"/>
                </a:cubicBezTo>
                <a:moveTo>
                  <a:pt x="326773" y="2403884"/>
                </a:moveTo>
                <a:cubicBezTo>
                  <a:pt x="367986" y="2381567"/>
                  <a:pt x="417263" y="2397042"/>
                  <a:pt x="438847" y="2436870"/>
                </a:cubicBezTo>
                <a:cubicBezTo>
                  <a:pt x="441209" y="2441187"/>
                  <a:pt x="443082" y="2445667"/>
                  <a:pt x="444548" y="2450228"/>
                </a:cubicBezTo>
                <a:lnTo>
                  <a:pt x="283687" y="2466925"/>
                </a:lnTo>
                <a:cubicBezTo>
                  <a:pt x="286782" y="2441351"/>
                  <a:pt x="301687" y="2417486"/>
                  <a:pt x="326773" y="2403884"/>
                </a:cubicBezTo>
                <a:moveTo>
                  <a:pt x="541147" y="2474826"/>
                </a:moveTo>
                <a:lnTo>
                  <a:pt x="537482" y="2440617"/>
                </a:lnTo>
                <a:lnTo>
                  <a:pt x="501563" y="2444364"/>
                </a:lnTo>
                <a:cubicBezTo>
                  <a:pt x="498549" y="2432798"/>
                  <a:pt x="494069" y="2421314"/>
                  <a:pt x="488042" y="2410237"/>
                </a:cubicBezTo>
                <a:cubicBezTo>
                  <a:pt x="450983" y="2341983"/>
                  <a:pt x="369534" y="2312824"/>
                  <a:pt x="298266" y="2351512"/>
                </a:cubicBezTo>
                <a:cubicBezTo>
                  <a:pt x="250211" y="2377576"/>
                  <a:pt x="225451" y="2424409"/>
                  <a:pt x="225858" y="2473034"/>
                </a:cubicBezTo>
                <a:lnTo>
                  <a:pt x="189043" y="2476862"/>
                </a:lnTo>
                <a:lnTo>
                  <a:pt x="193767" y="2510663"/>
                </a:lnTo>
                <a:lnTo>
                  <a:pt x="230175" y="2506917"/>
                </a:lnTo>
                <a:cubicBezTo>
                  <a:pt x="233188" y="2519053"/>
                  <a:pt x="237831" y="2531107"/>
                  <a:pt x="244021" y="2542592"/>
                </a:cubicBezTo>
                <a:cubicBezTo>
                  <a:pt x="281080" y="2610846"/>
                  <a:pt x="362529" y="2640086"/>
                  <a:pt x="433797" y="2601397"/>
                </a:cubicBezTo>
                <a:cubicBezTo>
                  <a:pt x="482341" y="2575090"/>
                  <a:pt x="507020" y="2527605"/>
                  <a:pt x="506205" y="2478491"/>
                </a:cubicBezTo>
                <a:lnTo>
                  <a:pt x="541147" y="2474826"/>
                </a:lnTo>
                <a:close/>
                <a:moveTo>
                  <a:pt x="2267620" y="2527605"/>
                </a:moveTo>
                <a:lnTo>
                  <a:pt x="2316896" y="2483460"/>
                </a:lnTo>
                <a:lnTo>
                  <a:pt x="2507324" y="2557334"/>
                </a:lnTo>
                <a:lnTo>
                  <a:pt x="2423187" y="2370734"/>
                </a:lnTo>
                <a:lnTo>
                  <a:pt x="2463667" y="2319584"/>
                </a:lnTo>
                <a:lnTo>
                  <a:pt x="2581605" y="2583071"/>
                </a:lnTo>
                <a:lnTo>
                  <a:pt x="2537379" y="2629986"/>
                </a:lnTo>
                <a:lnTo>
                  <a:pt x="2267620" y="2527605"/>
                </a:lnTo>
                <a:close/>
                <a:moveTo>
                  <a:pt x="1337229" y="253632"/>
                </a:moveTo>
                <a:lnTo>
                  <a:pt x="1283065" y="262591"/>
                </a:lnTo>
                <a:lnTo>
                  <a:pt x="1126764" y="131377"/>
                </a:lnTo>
                <a:lnTo>
                  <a:pt x="1155842" y="284257"/>
                </a:lnTo>
                <a:lnTo>
                  <a:pt x="1096873" y="294194"/>
                </a:lnTo>
                <a:lnTo>
                  <a:pt x="1049877" y="42190"/>
                </a:lnTo>
                <a:lnTo>
                  <a:pt x="1108520" y="32254"/>
                </a:lnTo>
                <a:lnTo>
                  <a:pt x="1109742" y="38362"/>
                </a:lnTo>
                <a:cubicBezTo>
                  <a:pt x="1111208" y="47077"/>
                  <a:pt x="1118701" y="57992"/>
                  <a:pt x="1129941" y="66788"/>
                </a:cubicBezTo>
                <a:lnTo>
                  <a:pt x="1266938" y="182527"/>
                </a:lnTo>
                <a:lnTo>
                  <a:pt x="1238920" y="10100"/>
                </a:lnTo>
                <a:lnTo>
                  <a:pt x="1298540" y="0"/>
                </a:lnTo>
                <a:lnTo>
                  <a:pt x="1337229" y="253632"/>
                </a:lnTo>
                <a:close/>
                <a:moveTo>
                  <a:pt x="2523858" y="2233086"/>
                </a:moveTo>
                <a:lnTo>
                  <a:pt x="2548700" y="2184135"/>
                </a:lnTo>
                <a:lnTo>
                  <a:pt x="2747028" y="2135998"/>
                </a:lnTo>
                <a:lnTo>
                  <a:pt x="2606691" y="2068803"/>
                </a:lnTo>
                <a:lnTo>
                  <a:pt x="2633651" y="2015454"/>
                </a:lnTo>
                <a:lnTo>
                  <a:pt x="2864477" y="2127039"/>
                </a:lnTo>
                <a:lnTo>
                  <a:pt x="2837762" y="2180144"/>
                </a:lnTo>
                <a:lnTo>
                  <a:pt x="2832142" y="2177456"/>
                </a:lnTo>
                <a:cubicBezTo>
                  <a:pt x="2824323" y="2173546"/>
                  <a:pt x="2811047" y="2172976"/>
                  <a:pt x="2797363" y="2176886"/>
                </a:cubicBezTo>
                <a:lnTo>
                  <a:pt x="2622981" y="2218587"/>
                </a:lnTo>
                <a:lnTo>
                  <a:pt x="2778467" y="2298245"/>
                </a:lnTo>
                <a:lnTo>
                  <a:pt x="2751263" y="2352245"/>
                </a:lnTo>
                <a:lnTo>
                  <a:pt x="2523858" y="2233086"/>
                </a:lnTo>
                <a:close/>
                <a:moveTo>
                  <a:pt x="230989" y="2015454"/>
                </a:moveTo>
                <a:lnTo>
                  <a:pt x="257542" y="2070513"/>
                </a:lnTo>
                <a:lnTo>
                  <a:pt x="168436" y="2113437"/>
                </a:lnTo>
                <a:cubicBezTo>
                  <a:pt x="203297" y="2137709"/>
                  <a:pt x="257786" y="2157012"/>
                  <a:pt x="298755" y="2155953"/>
                </a:cubicBezTo>
                <a:lnTo>
                  <a:pt x="326936" y="2214352"/>
                </a:lnTo>
                <a:cubicBezTo>
                  <a:pt x="278067" y="2218425"/>
                  <a:pt x="213641" y="2195375"/>
                  <a:pt x="173894" y="2171021"/>
                </a:cubicBezTo>
                <a:lnTo>
                  <a:pt x="101404" y="2336933"/>
                </a:lnTo>
                <a:lnTo>
                  <a:pt x="68336" y="2268353"/>
                </a:lnTo>
                <a:lnTo>
                  <a:pt x="128608" y="2132740"/>
                </a:lnTo>
                <a:lnTo>
                  <a:pt x="26634" y="2181935"/>
                </a:lnTo>
                <a:lnTo>
                  <a:pt x="0" y="2126876"/>
                </a:lnTo>
                <a:lnTo>
                  <a:pt x="230989" y="2015454"/>
                </a:lnTo>
                <a:close/>
                <a:moveTo>
                  <a:pt x="682542" y="2722349"/>
                </a:moveTo>
                <a:cubicBezTo>
                  <a:pt x="701275" y="2735137"/>
                  <a:pt x="720090" y="2735544"/>
                  <a:pt x="731248" y="2719173"/>
                </a:cubicBezTo>
                <a:cubicBezTo>
                  <a:pt x="741185" y="2704675"/>
                  <a:pt x="737357" y="2690095"/>
                  <a:pt x="714959" y="2674783"/>
                </a:cubicBezTo>
                <a:lnTo>
                  <a:pt x="681972" y="2652303"/>
                </a:lnTo>
                <a:lnTo>
                  <a:pt x="649555" y="2699869"/>
                </a:lnTo>
                <a:lnTo>
                  <a:pt x="682542" y="2722349"/>
                </a:lnTo>
                <a:close/>
                <a:moveTo>
                  <a:pt x="635465" y="2819273"/>
                </a:moveTo>
                <a:cubicBezTo>
                  <a:pt x="657863" y="2834504"/>
                  <a:pt x="675293" y="2831735"/>
                  <a:pt x="686207" y="2815771"/>
                </a:cubicBezTo>
                <a:cubicBezTo>
                  <a:pt x="695900" y="2801599"/>
                  <a:pt x="693130" y="2784169"/>
                  <a:pt x="670162" y="2768449"/>
                </a:cubicBezTo>
                <a:lnTo>
                  <a:pt x="624225" y="2737092"/>
                </a:lnTo>
                <a:lnTo>
                  <a:pt x="589527" y="2787916"/>
                </a:lnTo>
                <a:lnTo>
                  <a:pt x="635465" y="2819273"/>
                </a:lnTo>
                <a:close/>
                <a:moveTo>
                  <a:pt x="657456" y="2579732"/>
                </a:moveTo>
                <a:lnTo>
                  <a:pt x="741267" y="2636909"/>
                </a:lnTo>
                <a:cubicBezTo>
                  <a:pt x="802109" y="2678367"/>
                  <a:pt x="808706" y="2713553"/>
                  <a:pt x="786226" y="2746458"/>
                </a:cubicBezTo>
                <a:cubicBezTo>
                  <a:pt x="773032" y="2765843"/>
                  <a:pt x="752425" y="2775291"/>
                  <a:pt x="727420" y="2771544"/>
                </a:cubicBezTo>
                <a:cubicBezTo>
                  <a:pt x="750389" y="2798260"/>
                  <a:pt x="752507" y="2826359"/>
                  <a:pt x="735158" y="2851771"/>
                </a:cubicBezTo>
                <a:cubicBezTo>
                  <a:pt x="711375" y="2886550"/>
                  <a:pt x="671139" y="2899419"/>
                  <a:pt x="609727" y="2857554"/>
                </a:cubicBezTo>
                <a:lnTo>
                  <a:pt x="512884" y="2791499"/>
                </a:lnTo>
                <a:lnTo>
                  <a:pt x="657456" y="2579732"/>
                </a:lnTo>
                <a:close/>
                <a:moveTo>
                  <a:pt x="2886469" y="1944105"/>
                </a:moveTo>
                <a:lnTo>
                  <a:pt x="2857961" y="1893688"/>
                </a:lnTo>
                <a:cubicBezTo>
                  <a:pt x="2886061" y="1877968"/>
                  <a:pt x="2902188" y="1859072"/>
                  <a:pt x="2907564" y="1831786"/>
                </a:cubicBezTo>
                <a:cubicBezTo>
                  <a:pt x="2912369" y="1807352"/>
                  <a:pt x="2905772" y="1788130"/>
                  <a:pt x="2887446" y="1784465"/>
                </a:cubicBezTo>
                <a:cubicBezTo>
                  <a:pt x="2866595" y="1780392"/>
                  <a:pt x="2852749" y="1804420"/>
                  <a:pt x="2842568" y="1829262"/>
                </a:cubicBezTo>
                <a:cubicBezTo>
                  <a:pt x="2825382" y="1874791"/>
                  <a:pt x="2797445" y="1915679"/>
                  <a:pt x="2743933" y="1905091"/>
                </a:cubicBezTo>
                <a:cubicBezTo>
                  <a:pt x="2696122" y="1895642"/>
                  <a:pt x="2674131" y="1852067"/>
                  <a:pt x="2685941" y="1792039"/>
                </a:cubicBezTo>
                <a:cubicBezTo>
                  <a:pt x="2694005" y="1751478"/>
                  <a:pt x="2710294" y="1723704"/>
                  <a:pt x="2745318" y="1701468"/>
                </a:cubicBezTo>
                <a:lnTo>
                  <a:pt x="2772603" y="1750501"/>
                </a:lnTo>
                <a:cubicBezTo>
                  <a:pt x="2752648" y="1762636"/>
                  <a:pt x="2740186" y="1780311"/>
                  <a:pt x="2735544" y="1803687"/>
                </a:cubicBezTo>
                <a:cubicBezTo>
                  <a:pt x="2730738" y="1828121"/>
                  <a:pt x="2736603" y="1843515"/>
                  <a:pt x="2751019" y="1846366"/>
                </a:cubicBezTo>
                <a:cubicBezTo>
                  <a:pt x="2768938" y="1849868"/>
                  <a:pt x="2782295" y="1831542"/>
                  <a:pt x="2792558" y="1804094"/>
                </a:cubicBezTo>
                <a:cubicBezTo>
                  <a:pt x="2811617" y="1754817"/>
                  <a:pt x="2837029" y="1714011"/>
                  <a:pt x="2894125" y="1725333"/>
                </a:cubicBezTo>
                <a:cubicBezTo>
                  <a:pt x="2951302" y="1736654"/>
                  <a:pt x="2968732" y="1788211"/>
                  <a:pt x="2957736" y="1843597"/>
                </a:cubicBezTo>
                <a:cubicBezTo>
                  <a:pt x="2948533" y="1891000"/>
                  <a:pt x="2924342" y="1922439"/>
                  <a:pt x="2886469" y="1944105"/>
                </a:cubicBezTo>
                <a:moveTo>
                  <a:pt x="2714367" y="1367120"/>
                </a:moveTo>
                <a:lnTo>
                  <a:pt x="2701417" y="1307337"/>
                </a:lnTo>
                <a:lnTo>
                  <a:pt x="2798096" y="1286323"/>
                </a:lnTo>
                <a:cubicBezTo>
                  <a:pt x="2769834" y="1254558"/>
                  <a:pt x="2721453" y="1223200"/>
                  <a:pt x="2681299" y="1214648"/>
                </a:cubicBezTo>
                <a:lnTo>
                  <a:pt x="2667534" y="1151281"/>
                </a:lnTo>
                <a:cubicBezTo>
                  <a:pt x="2715996" y="1158774"/>
                  <a:pt x="2773255" y="1196159"/>
                  <a:pt x="2806241" y="1229146"/>
                </a:cubicBezTo>
                <a:lnTo>
                  <a:pt x="2915464" y="1084737"/>
                </a:lnTo>
                <a:lnTo>
                  <a:pt x="2931591" y="1159181"/>
                </a:lnTo>
                <a:lnTo>
                  <a:pt x="2841346" y="1276956"/>
                </a:lnTo>
                <a:lnTo>
                  <a:pt x="2951954" y="1252929"/>
                </a:lnTo>
                <a:lnTo>
                  <a:pt x="2964904" y="1312713"/>
                </a:lnTo>
                <a:lnTo>
                  <a:pt x="2714367" y="1367120"/>
                </a:lnTo>
                <a:close/>
                <a:moveTo>
                  <a:pt x="966717" y="338990"/>
                </a:moveTo>
                <a:lnTo>
                  <a:pt x="791521" y="421661"/>
                </a:lnTo>
                <a:lnTo>
                  <a:pt x="769774" y="375642"/>
                </a:lnTo>
                <a:lnTo>
                  <a:pt x="889667" y="319036"/>
                </a:lnTo>
                <a:lnTo>
                  <a:pt x="868409" y="273994"/>
                </a:lnTo>
                <a:lnTo>
                  <a:pt x="768308" y="321235"/>
                </a:lnTo>
                <a:lnTo>
                  <a:pt x="746642" y="275216"/>
                </a:lnTo>
                <a:lnTo>
                  <a:pt x="846662" y="227976"/>
                </a:lnTo>
                <a:lnTo>
                  <a:pt x="823693" y="179269"/>
                </a:lnTo>
                <a:lnTo>
                  <a:pt x="703800" y="235876"/>
                </a:lnTo>
                <a:lnTo>
                  <a:pt x="682053" y="189776"/>
                </a:lnTo>
                <a:lnTo>
                  <a:pt x="857331" y="107105"/>
                </a:lnTo>
                <a:lnTo>
                  <a:pt x="966717" y="338990"/>
                </a:lnTo>
                <a:close/>
                <a:moveTo>
                  <a:pt x="958084" y="2745481"/>
                </a:moveTo>
                <a:lnTo>
                  <a:pt x="1142891" y="2803635"/>
                </a:lnTo>
                <a:lnTo>
                  <a:pt x="1127660" y="2852179"/>
                </a:lnTo>
                <a:lnTo>
                  <a:pt x="1001170" y="2812350"/>
                </a:lnTo>
                <a:lnTo>
                  <a:pt x="986265" y="2859835"/>
                </a:lnTo>
                <a:lnTo>
                  <a:pt x="1091742" y="2893066"/>
                </a:lnTo>
                <a:lnTo>
                  <a:pt x="1076510" y="2941610"/>
                </a:lnTo>
                <a:lnTo>
                  <a:pt x="970953" y="2908460"/>
                </a:lnTo>
                <a:lnTo>
                  <a:pt x="954826" y="2959773"/>
                </a:lnTo>
                <a:lnTo>
                  <a:pt x="1081316" y="2999601"/>
                </a:lnTo>
                <a:lnTo>
                  <a:pt x="1066004" y="3048226"/>
                </a:lnTo>
                <a:lnTo>
                  <a:pt x="881196" y="2990072"/>
                </a:lnTo>
                <a:lnTo>
                  <a:pt x="958084" y="2745481"/>
                </a:lnTo>
                <a:close/>
                <a:moveTo>
                  <a:pt x="2163772" y="2789545"/>
                </a:moveTo>
                <a:lnTo>
                  <a:pt x="2148541" y="2687489"/>
                </a:lnTo>
                <a:lnTo>
                  <a:pt x="2234307" y="2745562"/>
                </a:lnTo>
                <a:lnTo>
                  <a:pt x="2163772" y="2789545"/>
                </a:lnTo>
                <a:close/>
                <a:moveTo>
                  <a:pt x="2327729" y="2808767"/>
                </a:moveTo>
                <a:lnTo>
                  <a:pt x="2379531" y="2770322"/>
                </a:lnTo>
                <a:lnTo>
                  <a:pt x="2144876" y="2619479"/>
                </a:lnTo>
                <a:lnTo>
                  <a:pt x="2090305" y="2653851"/>
                </a:lnTo>
                <a:lnTo>
                  <a:pt x="2125247" y="2930370"/>
                </a:lnTo>
                <a:lnTo>
                  <a:pt x="2180469" y="2901455"/>
                </a:lnTo>
                <a:lnTo>
                  <a:pt x="2171999" y="2844523"/>
                </a:lnTo>
                <a:lnTo>
                  <a:pt x="2280570" y="2776839"/>
                </a:lnTo>
                <a:lnTo>
                  <a:pt x="2327729" y="2808767"/>
                </a:lnTo>
                <a:close/>
                <a:moveTo>
                  <a:pt x="1432198" y="2344752"/>
                </a:moveTo>
                <a:cubicBezTo>
                  <a:pt x="1337880" y="2344752"/>
                  <a:pt x="1297563" y="2415450"/>
                  <a:pt x="1173028" y="2415450"/>
                </a:cubicBezTo>
                <a:cubicBezTo>
                  <a:pt x="1221001" y="2429622"/>
                  <a:pt x="1324930" y="2452591"/>
                  <a:pt x="1432198" y="2452591"/>
                </a:cubicBezTo>
                <a:cubicBezTo>
                  <a:pt x="1539548" y="2452591"/>
                  <a:pt x="1643395" y="2429622"/>
                  <a:pt x="1691368" y="2415450"/>
                </a:cubicBezTo>
                <a:cubicBezTo>
                  <a:pt x="1566833" y="2415450"/>
                  <a:pt x="1526516" y="2344752"/>
                  <a:pt x="1432198" y="2344752"/>
                </a:cubicBezTo>
                <a:moveTo>
                  <a:pt x="1917878" y="2191872"/>
                </a:moveTo>
                <a:cubicBezTo>
                  <a:pt x="1878782" y="2213538"/>
                  <a:pt x="1839605" y="2227873"/>
                  <a:pt x="1768338" y="2227873"/>
                </a:cubicBezTo>
                <a:cubicBezTo>
                  <a:pt x="1697070" y="2227873"/>
                  <a:pt x="1658300" y="2211420"/>
                  <a:pt x="1619205" y="2189755"/>
                </a:cubicBezTo>
                <a:cubicBezTo>
                  <a:pt x="1575711" y="2165646"/>
                  <a:pt x="1525294" y="2135021"/>
                  <a:pt x="1432117" y="2134288"/>
                </a:cubicBezTo>
                <a:cubicBezTo>
                  <a:pt x="1338939" y="2135102"/>
                  <a:pt x="1288522" y="2165646"/>
                  <a:pt x="1245028" y="2189755"/>
                </a:cubicBezTo>
                <a:cubicBezTo>
                  <a:pt x="1205933" y="2211420"/>
                  <a:pt x="1167163" y="2227873"/>
                  <a:pt x="1095895" y="2227873"/>
                </a:cubicBezTo>
                <a:cubicBezTo>
                  <a:pt x="1024628" y="2227873"/>
                  <a:pt x="985451" y="2213538"/>
                  <a:pt x="946355" y="2191872"/>
                </a:cubicBezTo>
                <a:cubicBezTo>
                  <a:pt x="902373" y="2167438"/>
                  <a:pt x="843485" y="2127446"/>
                  <a:pt x="745013" y="2138442"/>
                </a:cubicBezTo>
                <a:cubicBezTo>
                  <a:pt x="893984" y="2330010"/>
                  <a:pt x="1098502" y="2327077"/>
                  <a:pt x="1098502" y="2327077"/>
                </a:cubicBezTo>
                <a:cubicBezTo>
                  <a:pt x="1188747" y="2327077"/>
                  <a:pt x="1239979" y="2308670"/>
                  <a:pt x="1283961" y="2284235"/>
                </a:cubicBezTo>
                <a:cubicBezTo>
                  <a:pt x="1322486" y="2262814"/>
                  <a:pt x="1362559" y="2236995"/>
                  <a:pt x="1432117" y="2236343"/>
                </a:cubicBezTo>
                <a:cubicBezTo>
                  <a:pt x="1501674" y="2236995"/>
                  <a:pt x="1541665" y="2262733"/>
                  <a:pt x="1580272" y="2284235"/>
                </a:cubicBezTo>
                <a:cubicBezTo>
                  <a:pt x="1624336" y="2308670"/>
                  <a:pt x="1675486" y="2327077"/>
                  <a:pt x="1765731" y="2327077"/>
                </a:cubicBezTo>
                <a:cubicBezTo>
                  <a:pt x="1765731" y="2327077"/>
                  <a:pt x="1970250" y="2330010"/>
                  <a:pt x="2119220" y="2138442"/>
                </a:cubicBezTo>
                <a:cubicBezTo>
                  <a:pt x="2020829" y="2127446"/>
                  <a:pt x="1961942" y="2167356"/>
                  <a:pt x="1917878" y="2191872"/>
                </a:cubicBezTo>
                <a:moveTo>
                  <a:pt x="2114577" y="1920077"/>
                </a:moveTo>
                <a:cubicBezTo>
                  <a:pt x="2016757" y="1920077"/>
                  <a:pt x="1965607" y="1957951"/>
                  <a:pt x="1920403" y="1983037"/>
                </a:cubicBezTo>
                <a:cubicBezTo>
                  <a:pt x="1880330" y="2005273"/>
                  <a:pt x="1845796" y="2026857"/>
                  <a:pt x="1772736" y="2026857"/>
                </a:cubicBezTo>
                <a:cubicBezTo>
                  <a:pt x="1699676" y="2026857"/>
                  <a:pt x="1665060" y="2005273"/>
                  <a:pt x="1624988" y="1983037"/>
                </a:cubicBezTo>
                <a:cubicBezTo>
                  <a:pt x="1580109" y="1958114"/>
                  <a:pt x="1528878" y="1929933"/>
                  <a:pt x="1432198" y="1929525"/>
                </a:cubicBezTo>
                <a:cubicBezTo>
                  <a:pt x="1335437" y="1929851"/>
                  <a:pt x="1284287" y="1958114"/>
                  <a:pt x="1239408" y="1983037"/>
                </a:cubicBezTo>
                <a:cubicBezTo>
                  <a:pt x="1199336" y="2005273"/>
                  <a:pt x="1164801" y="2026857"/>
                  <a:pt x="1091660" y="2026857"/>
                </a:cubicBezTo>
                <a:cubicBezTo>
                  <a:pt x="1018600" y="2026857"/>
                  <a:pt x="983984" y="2005273"/>
                  <a:pt x="943993" y="1983037"/>
                </a:cubicBezTo>
                <a:cubicBezTo>
                  <a:pt x="898870" y="1957951"/>
                  <a:pt x="847639" y="1920077"/>
                  <a:pt x="749819" y="1920077"/>
                </a:cubicBezTo>
                <a:cubicBezTo>
                  <a:pt x="687999" y="1920077"/>
                  <a:pt x="614125" y="1939543"/>
                  <a:pt x="614125" y="1939543"/>
                </a:cubicBezTo>
                <a:lnTo>
                  <a:pt x="667148" y="2031825"/>
                </a:lnTo>
                <a:cubicBezTo>
                  <a:pt x="667148" y="2031825"/>
                  <a:pt x="711538" y="2023843"/>
                  <a:pt x="749737" y="2023843"/>
                </a:cubicBezTo>
                <a:cubicBezTo>
                  <a:pt x="822797" y="2023843"/>
                  <a:pt x="862218" y="2045346"/>
                  <a:pt x="902291" y="2067581"/>
                </a:cubicBezTo>
                <a:cubicBezTo>
                  <a:pt x="947414" y="2092667"/>
                  <a:pt x="985043" y="2127283"/>
                  <a:pt x="1082945" y="2127283"/>
                </a:cubicBezTo>
                <a:cubicBezTo>
                  <a:pt x="1180847" y="2127283"/>
                  <a:pt x="1234196" y="2095600"/>
                  <a:pt x="1279237" y="2070513"/>
                </a:cubicBezTo>
                <a:cubicBezTo>
                  <a:pt x="1319065" y="2048441"/>
                  <a:pt x="1360034" y="2029300"/>
                  <a:pt x="1432198" y="2029056"/>
                </a:cubicBezTo>
                <a:cubicBezTo>
                  <a:pt x="1504280" y="2029300"/>
                  <a:pt x="1545330" y="2048359"/>
                  <a:pt x="1585159" y="2070513"/>
                </a:cubicBezTo>
                <a:cubicBezTo>
                  <a:pt x="1630282" y="2095600"/>
                  <a:pt x="1683631" y="2127283"/>
                  <a:pt x="1781451" y="2127283"/>
                </a:cubicBezTo>
                <a:cubicBezTo>
                  <a:pt x="1879353" y="2127283"/>
                  <a:pt x="1916982" y="2092749"/>
                  <a:pt x="1962105" y="2067581"/>
                </a:cubicBezTo>
                <a:cubicBezTo>
                  <a:pt x="2002177" y="2045346"/>
                  <a:pt x="2041517" y="2023843"/>
                  <a:pt x="2114658" y="2023843"/>
                </a:cubicBezTo>
                <a:cubicBezTo>
                  <a:pt x="2152858" y="2023843"/>
                  <a:pt x="2197248" y="2031825"/>
                  <a:pt x="2197248" y="2031825"/>
                </a:cubicBezTo>
                <a:lnTo>
                  <a:pt x="2250271" y="1939543"/>
                </a:lnTo>
                <a:cubicBezTo>
                  <a:pt x="2250271" y="1939625"/>
                  <a:pt x="2176397" y="1920077"/>
                  <a:pt x="2114577" y="1920077"/>
                </a:cubicBezTo>
                <a:moveTo>
                  <a:pt x="1038800" y="776941"/>
                </a:moveTo>
                <a:lnTo>
                  <a:pt x="961016" y="759349"/>
                </a:lnTo>
                <a:lnTo>
                  <a:pt x="1015179" y="817910"/>
                </a:lnTo>
                <a:lnTo>
                  <a:pt x="961016" y="876472"/>
                </a:lnTo>
                <a:lnTo>
                  <a:pt x="1038800" y="858879"/>
                </a:lnTo>
                <a:lnTo>
                  <a:pt x="1062420" y="935034"/>
                </a:lnTo>
                <a:lnTo>
                  <a:pt x="1086040" y="858879"/>
                </a:lnTo>
                <a:lnTo>
                  <a:pt x="1163824" y="876472"/>
                </a:lnTo>
                <a:lnTo>
                  <a:pt x="1109660" y="817910"/>
                </a:lnTo>
                <a:lnTo>
                  <a:pt x="1163824" y="759349"/>
                </a:lnTo>
                <a:lnTo>
                  <a:pt x="1086040" y="776941"/>
                </a:lnTo>
                <a:lnTo>
                  <a:pt x="1062420" y="700787"/>
                </a:lnTo>
                <a:lnTo>
                  <a:pt x="1038800" y="776941"/>
                </a:lnTo>
                <a:close/>
                <a:moveTo>
                  <a:pt x="2027427" y="1425438"/>
                </a:moveTo>
                <a:lnTo>
                  <a:pt x="2052106" y="1425438"/>
                </a:lnTo>
                <a:lnTo>
                  <a:pt x="2052106" y="1389030"/>
                </a:lnTo>
                <a:cubicBezTo>
                  <a:pt x="2052106" y="1389030"/>
                  <a:pt x="2020422" y="1382514"/>
                  <a:pt x="2020422" y="1349446"/>
                </a:cubicBezTo>
                <a:lnTo>
                  <a:pt x="2020178" y="1349446"/>
                </a:lnTo>
                <a:lnTo>
                  <a:pt x="2018467" y="1317681"/>
                </a:lnTo>
                <a:lnTo>
                  <a:pt x="2049011" y="1292920"/>
                </a:lnTo>
                <a:lnTo>
                  <a:pt x="2055119" y="1227517"/>
                </a:lnTo>
                <a:lnTo>
                  <a:pt x="2010485" y="1227517"/>
                </a:lnTo>
                <a:lnTo>
                  <a:pt x="2004702" y="1273861"/>
                </a:lnTo>
                <a:lnTo>
                  <a:pt x="1961535" y="1273861"/>
                </a:lnTo>
                <a:lnTo>
                  <a:pt x="1955182" y="1227517"/>
                </a:lnTo>
                <a:lnTo>
                  <a:pt x="1930584" y="1227517"/>
                </a:lnTo>
                <a:lnTo>
                  <a:pt x="1905905" y="1227517"/>
                </a:lnTo>
                <a:lnTo>
                  <a:pt x="1899552" y="1273861"/>
                </a:lnTo>
                <a:lnTo>
                  <a:pt x="1856384" y="1273861"/>
                </a:lnTo>
                <a:lnTo>
                  <a:pt x="1850601" y="1227517"/>
                </a:lnTo>
                <a:lnTo>
                  <a:pt x="1805967" y="1227517"/>
                </a:lnTo>
                <a:lnTo>
                  <a:pt x="1812076" y="1292920"/>
                </a:lnTo>
                <a:lnTo>
                  <a:pt x="1842619" y="1317681"/>
                </a:lnTo>
                <a:lnTo>
                  <a:pt x="1840827" y="1349446"/>
                </a:lnTo>
                <a:lnTo>
                  <a:pt x="1840664" y="1349446"/>
                </a:lnTo>
                <a:cubicBezTo>
                  <a:pt x="1840664" y="1382514"/>
                  <a:pt x="1808899" y="1389030"/>
                  <a:pt x="1808899" y="1389030"/>
                </a:cubicBezTo>
                <a:lnTo>
                  <a:pt x="1808899" y="1425438"/>
                </a:lnTo>
                <a:lnTo>
                  <a:pt x="1833578" y="1425438"/>
                </a:lnTo>
                <a:cubicBezTo>
                  <a:pt x="1832519" y="1548263"/>
                  <a:pt x="1771514" y="1725821"/>
                  <a:pt x="1771514" y="1859153"/>
                </a:cubicBezTo>
                <a:lnTo>
                  <a:pt x="1930584" y="1859153"/>
                </a:lnTo>
                <a:lnTo>
                  <a:pt x="2089654" y="1859153"/>
                </a:lnTo>
                <a:cubicBezTo>
                  <a:pt x="2089491" y="1725740"/>
                  <a:pt x="2028486" y="1548263"/>
                  <a:pt x="2027427" y="1425438"/>
                </a:cubicBezTo>
                <a:moveTo>
                  <a:pt x="2029626" y="1184838"/>
                </a:moveTo>
                <a:lnTo>
                  <a:pt x="2029626" y="1163498"/>
                </a:lnTo>
                <a:cubicBezTo>
                  <a:pt x="2029626" y="1102248"/>
                  <a:pt x="1984584" y="1063967"/>
                  <a:pt x="1930421" y="1063967"/>
                </a:cubicBezTo>
                <a:cubicBezTo>
                  <a:pt x="1876257" y="1063967"/>
                  <a:pt x="1831216" y="1102248"/>
                  <a:pt x="1831216" y="1163498"/>
                </a:cubicBezTo>
                <a:lnTo>
                  <a:pt x="1831216" y="1184838"/>
                </a:lnTo>
                <a:lnTo>
                  <a:pt x="2029626" y="1184838"/>
                </a:lnTo>
                <a:close/>
                <a:moveTo>
                  <a:pt x="1030899" y="1425438"/>
                </a:moveTo>
                <a:lnTo>
                  <a:pt x="1055578" y="1425438"/>
                </a:lnTo>
                <a:lnTo>
                  <a:pt x="1055578" y="1389030"/>
                </a:lnTo>
                <a:cubicBezTo>
                  <a:pt x="1055578" y="1389030"/>
                  <a:pt x="1023813" y="1382514"/>
                  <a:pt x="1023813" y="1349446"/>
                </a:cubicBezTo>
                <a:lnTo>
                  <a:pt x="1023650" y="1349446"/>
                </a:lnTo>
                <a:lnTo>
                  <a:pt x="1021858" y="1317681"/>
                </a:lnTo>
                <a:lnTo>
                  <a:pt x="1052402" y="1292920"/>
                </a:lnTo>
                <a:lnTo>
                  <a:pt x="1058510" y="1227517"/>
                </a:lnTo>
                <a:lnTo>
                  <a:pt x="1013876" y="1227517"/>
                </a:lnTo>
                <a:lnTo>
                  <a:pt x="1008093" y="1273861"/>
                </a:lnTo>
                <a:lnTo>
                  <a:pt x="964925" y="1273861"/>
                </a:lnTo>
                <a:lnTo>
                  <a:pt x="958572" y="1227517"/>
                </a:lnTo>
                <a:lnTo>
                  <a:pt x="933893" y="1227517"/>
                </a:lnTo>
                <a:lnTo>
                  <a:pt x="909296" y="1227517"/>
                </a:lnTo>
                <a:lnTo>
                  <a:pt x="902943" y="1273861"/>
                </a:lnTo>
                <a:lnTo>
                  <a:pt x="859775" y="1273861"/>
                </a:lnTo>
                <a:lnTo>
                  <a:pt x="853992" y="1227517"/>
                </a:lnTo>
                <a:lnTo>
                  <a:pt x="809358" y="1227517"/>
                </a:lnTo>
                <a:lnTo>
                  <a:pt x="815385" y="1292920"/>
                </a:lnTo>
                <a:lnTo>
                  <a:pt x="845929" y="1317681"/>
                </a:lnTo>
                <a:lnTo>
                  <a:pt x="844137" y="1349446"/>
                </a:lnTo>
                <a:lnTo>
                  <a:pt x="843974" y="1349446"/>
                </a:lnTo>
                <a:cubicBezTo>
                  <a:pt x="843974" y="1382514"/>
                  <a:pt x="812209" y="1389030"/>
                  <a:pt x="812209" y="1389030"/>
                </a:cubicBezTo>
                <a:lnTo>
                  <a:pt x="812209" y="1425438"/>
                </a:lnTo>
                <a:lnTo>
                  <a:pt x="836888" y="1425438"/>
                </a:lnTo>
                <a:cubicBezTo>
                  <a:pt x="835829" y="1548263"/>
                  <a:pt x="774824" y="1725821"/>
                  <a:pt x="774824" y="1859153"/>
                </a:cubicBezTo>
                <a:lnTo>
                  <a:pt x="933812" y="1859153"/>
                </a:lnTo>
                <a:lnTo>
                  <a:pt x="1092882" y="1859153"/>
                </a:lnTo>
                <a:cubicBezTo>
                  <a:pt x="1092963" y="1725740"/>
                  <a:pt x="1031958" y="1548263"/>
                  <a:pt x="1030899" y="1425438"/>
                </a:cubicBezTo>
                <a:moveTo>
                  <a:pt x="1482289" y="622107"/>
                </a:moveTo>
                <a:cubicBezTo>
                  <a:pt x="1482289" y="594414"/>
                  <a:pt x="1459891" y="572016"/>
                  <a:pt x="1432198" y="572016"/>
                </a:cubicBezTo>
                <a:cubicBezTo>
                  <a:pt x="1404505" y="572016"/>
                  <a:pt x="1382107" y="594414"/>
                  <a:pt x="1382107" y="622107"/>
                </a:cubicBezTo>
                <a:cubicBezTo>
                  <a:pt x="1382107" y="649800"/>
                  <a:pt x="1404505" y="672198"/>
                  <a:pt x="1432198" y="672198"/>
                </a:cubicBezTo>
                <a:cubicBezTo>
                  <a:pt x="1459809" y="672198"/>
                  <a:pt x="1482289" y="649718"/>
                  <a:pt x="1482289" y="622107"/>
                </a:cubicBezTo>
                <a:moveTo>
                  <a:pt x="1636879" y="1314016"/>
                </a:moveTo>
                <a:lnTo>
                  <a:pt x="1227517" y="1314016"/>
                </a:lnTo>
                <a:lnTo>
                  <a:pt x="1227517" y="1375836"/>
                </a:lnTo>
                <a:cubicBezTo>
                  <a:pt x="1227517" y="1375836"/>
                  <a:pt x="1253010" y="1387157"/>
                  <a:pt x="1253010" y="1415501"/>
                </a:cubicBezTo>
                <a:cubicBezTo>
                  <a:pt x="1253010" y="1472189"/>
                  <a:pt x="1208865" y="1696907"/>
                  <a:pt x="1217336" y="1859072"/>
                </a:cubicBezTo>
                <a:lnTo>
                  <a:pt x="1359871" y="1859072"/>
                </a:lnTo>
                <a:lnTo>
                  <a:pt x="1370623" y="1705133"/>
                </a:lnTo>
                <a:cubicBezTo>
                  <a:pt x="1375347" y="1666282"/>
                  <a:pt x="1400351" y="1643558"/>
                  <a:pt x="1432117" y="1643558"/>
                </a:cubicBezTo>
                <a:cubicBezTo>
                  <a:pt x="1463963" y="1643558"/>
                  <a:pt x="1488886" y="1666201"/>
                  <a:pt x="1493610" y="1705133"/>
                </a:cubicBezTo>
                <a:lnTo>
                  <a:pt x="1504362" y="1859072"/>
                </a:lnTo>
                <a:lnTo>
                  <a:pt x="1646897" y="1859072"/>
                </a:lnTo>
                <a:cubicBezTo>
                  <a:pt x="1655368" y="1696907"/>
                  <a:pt x="1611223" y="1472271"/>
                  <a:pt x="1611223" y="1415501"/>
                </a:cubicBezTo>
                <a:cubicBezTo>
                  <a:pt x="1611223" y="1387157"/>
                  <a:pt x="1636716" y="1375836"/>
                  <a:pt x="1636716" y="1375836"/>
                </a:cubicBezTo>
                <a:lnTo>
                  <a:pt x="1636879" y="1314016"/>
                </a:lnTo>
                <a:moveTo>
                  <a:pt x="1033180" y="1184838"/>
                </a:moveTo>
                <a:lnTo>
                  <a:pt x="1033180" y="1163498"/>
                </a:lnTo>
                <a:cubicBezTo>
                  <a:pt x="1033180" y="1102248"/>
                  <a:pt x="988138" y="1063967"/>
                  <a:pt x="933975" y="1063967"/>
                </a:cubicBezTo>
                <a:cubicBezTo>
                  <a:pt x="879811" y="1063967"/>
                  <a:pt x="834770" y="1102248"/>
                  <a:pt x="834770" y="1163498"/>
                </a:cubicBezTo>
                <a:lnTo>
                  <a:pt x="834770" y="1184838"/>
                </a:lnTo>
                <a:lnTo>
                  <a:pt x="1033180" y="1184838"/>
                </a:lnTo>
                <a:close/>
                <a:moveTo>
                  <a:pt x="1588254" y="1265146"/>
                </a:moveTo>
                <a:cubicBezTo>
                  <a:pt x="1588254" y="1265146"/>
                  <a:pt x="1578236" y="1188340"/>
                  <a:pt x="1578236" y="1162846"/>
                </a:cubicBezTo>
                <a:cubicBezTo>
                  <a:pt x="1578236" y="1126032"/>
                  <a:pt x="1613585" y="1111860"/>
                  <a:pt x="1613585" y="1111860"/>
                </a:cubicBezTo>
                <a:lnTo>
                  <a:pt x="1617983" y="1029840"/>
                </a:lnTo>
                <a:lnTo>
                  <a:pt x="1550950" y="1029840"/>
                </a:lnTo>
                <a:lnTo>
                  <a:pt x="1544027" y="1081316"/>
                </a:lnTo>
                <a:lnTo>
                  <a:pt x="1484814" y="1081316"/>
                </a:lnTo>
                <a:lnTo>
                  <a:pt x="1477972" y="1029840"/>
                </a:lnTo>
                <a:lnTo>
                  <a:pt x="1386505" y="1029840"/>
                </a:lnTo>
                <a:lnTo>
                  <a:pt x="1379663" y="1081316"/>
                </a:lnTo>
                <a:lnTo>
                  <a:pt x="1320450" y="1081316"/>
                </a:lnTo>
                <a:lnTo>
                  <a:pt x="1313608" y="1029840"/>
                </a:lnTo>
                <a:lnTo>
                  <a:pt x="1246494" y="1029840"/>
                </a:lnTo>
                <a:lnTo>
                  <a:pt x="1250893" y="1111860"/>
                </a:lnTo>
                <a:cubicBezTo>
                  <a:pt x="1250893" y="1111860"/>
                  <a:pt x="1286241" y="1126032"/>
                  <a:pt x="1286241" y="1162846"/>
                </a:cubicBezTo>
                <a:cubicBezTo>
                  <a:pt x="1286241" y="1188340"/>
                  <a:pt x="1276223" y="1265146"/>
                  <a:pt x="1276223" y="1265146"/>
                </a:cubicBezTo>
                <a:lnTo>
                  <a:pt x="1588254" y="1265146"/>
                </a:lnTo>
                <a:close/>
                <a:moveTo>
                  <a:pt x="1795705" y="720009"/>
                </a:moveTo>
                <a:cubicBezTo>
                  <a:pt x="1768500" y="718543"/>
                  <a:pt x="1743577" y="728153"/>
                  <a:pt x="1724925" y="744688"/>
                </a:cubicBezTo>
                <a:cubicBezTo>
                  <a:pt x="1723622" y="745828"/>
                  <a:pt x="1724762" y="747945"/>
                  <a:pt x="1726473" y="747376"/>
                </a:cubicBezTo>
                <a:cubicBezTo>
                  <a:pt x="1738120" y="744036"/>
                  <a:pt x="1750908" y="743466"/>
                  <a:pt x="1764184" y="746642"/>
                </a:cubicBezTo>
                <a:cubicBezTo>
                  <a:pt x="1792284" y="753403"/>
                  <a:pt x="1814275" y="776941"/>
                  <a:pt x="1818917" y="805448"/>
                </a:cubicBezTo>
                <a:cubicBezTo>
                  <a:pt x="1826411" y="851386"/>
                  <a:pt x="1791143" y="891133"/>
                  <a:pt x="1746591" y="891133"/>
                </a:cubicBezTo>
                <a:cubicBezTo>
                  <a:pt x="1739586" y="891133"/>
                  <a:pt x="1732826" y="890155"/>
                  <a:pt x="1726392" y="888282"/>
                </a:cubicBezTo>
                <a:cubicBezTo>
                  <a:pt x="1724762" y="887793"/>
                  <a:pt x="1723704" y="889911"/>
                  <a:pt x="1724925" y="891051"/>
                </a:cubicBezTo>
                <a:cubicBezTo>
                  <a:pt x="1742274" y="906527"/>
                  <a:pt x="1765080" y="915893"/>
                  <a:pt x="1790085" y="915893"/>
                </a:cubicBezTo>
                <a:cubicBezTo>
                  <a:pt x="1845796" y="915893"/>
                  <a:pt x="1890593" y="869467"/>
                  <a:pt x="1887986" y="813186"/>
                </a:cubicBezTo>
                <a:cubicBezTo>
                  <a:pt x="1885787" y="763665"/>
                  <a:pt x="1845225" y="722778"/>
                  <a:pt x="1795705" y="720009"/>
                </a:cubicBezTo>
                <a:moveTo>
                  <a:pt x="1583041" y="967450"/>
                </a:moveTo>
                <a:lnTo>
                  <a:pt x="1583041" y="981948"/>
                </a:lnTo>
                <a:lnTo>
                  <a:pt x="1281273" y="981948"/>
                </a:lnTo>
                <a:lnTo>
                  <a:pt x="1281273" y="967450"/>
                </a:lnTo>
                <a:cubicBezTo>
                  <a:pt x="1281273" y="932509"/>
                  <a:pt x="1432198" y="702416"/>
                  <a:pt x="1432198" y="702416"/>
                </a:cubicBezTo>
                <a:cubicBezTo>
                  <a:pt x="1432198" y="702416"/>
                  <a:pt x="1583041" y="932509"/>
                  <a:pt x="1583041" y="967450"/>
                </a:cubicBezTo>
                <a:close/>
              </a:path>
            </a:pathLst>
          </a:custGeom>
          <a:solidFill>
            <a:srgbClr val="0D142D"/>
          </a:solidFill>
          <a:ln w="8132" cap="flat">
            <a:noFill/>
            <a:prstDash val="solid"/>
            <a:miter/>
          </a:ln>
        </p:spPr>
        <p:txBody>
          <a:bodyPr rtlCol="0" anchor="ctr"/>
          <a:lstStyle/>
          <a:p>
            <a:endParaRPr lang="da-DK" dirty="0"/>
          </a:p>
        </p:txBody>
      </p:sp>
      <p:sp>
        <p:nvSpPr>
          <p:cNvPr id="18" name="Title 1">
            <a:extLst>
              <a:ext uri="{FF2B5EF4-FFF2-40B4-BE49-F238E27FC236}">
                <a16:creationId xmlns:a16="http://schemas.microsoft.com/office/drawing/2014/main" id="{154B70EE-0C00-41A0-80F0-917877BF5A71}"/>
              </a:ext>
            </a:extLst>
          </p:cNvPr>
          <p:cNvSpPr>
            <a:spLocks noGrp="1"/>
          </p:cNvSpPr>
          <p:nvPr>
            <p:ph type="ctrTitle" hasCustomPrompt="1"/>
          </p:nvPr>
        </p:nvSpPr>
        <p:spPr>
          <a:xfrm>
            <a:off x="710842" y="1021080"/>
            <a:ext cx="10752001" cy="3634676"/>
          </a:xfrm>
        </p:spPr>
        <p:txBody>
          <a:bodyPr anchor="b" anchorCtr="0">
            <a:normAutofit/>
          </a:bodyPr>
          <a:lstStyle>
            <a:lvl1pPr algn="l">
              <a:defRPr sz="13000">
                <a:solidFill>
                  <a:schemeClr val="tx2"/>
                </a:solidFill>
              </a:defRPr>
            </a:lvl1pPr>
          </a:lstStyle>
          <a:p>
            <a:r>
              <a:rPr lang="da-DK" dirty="0"/>
              <a:t>Indsæt titel</a:t>
            </a:r>
          </a:p>
        </p:txBody>
      </p:sp>
      <p:sp>
        <p:nvSpPr>
          <p:cNvPr id="17" name="Subtitle 2">
            <a:extLst>
              <a:ext uri="{FF2B5EF4-FFF2-40B4-BE49-F238E27FC236}">
                <a16:creationId xmlns:a16="http://schemas.microsoft.com/office/drawing/2014/main" id="{EA350F9D-5FD2-42BE-82EF-FE0BCE1EAA57}"/>
              </a:ext>
            </a:extLst>
          </p:cNvPr>
          <p:cNvSpPr>
            <a:spLocks noGrp="1"/>
          </p:cNvSpPr>
          <p:nvPr>
            <p:ph type="subTitle" idx="1" hasCustomPrompt="1"/>
          </p:nvPr>
        </p:nvSpPr>
        <p:spPr>
          <a:xfrm>
            <a:off x="4423999" y="5327667"/>
            <a:ext cx="4097591" cy="810331"/>
          </a:xfrm>
        </p:spPr>
        <p:txBody>
          <a:bodyPr>
            <a:normAutofit/>
          </a:bodyPr>
          <a:lstStyle>
            <a:lvl1pPr marL="0" indent="0" algn="l">
              <a:spcBef>
                <a:spcPts val="0"/>
              </a:spcBef>
              <a:spcAft>
                <a:spcPts val="0"/>
              </a:spcAft>
              <a:buFont typeface="Arial" panose="020B0604020202020204" pitchFamily="34" charset="0"/>
              <a:buChar char="​"/>
              <a:defRPr sz="2500" b="1">
                <a:solidFill>
                  <a:schemeClr val="tx2"/>
                </a:solidFill>
                <a:latin typeface="KBH" panose="00000500000000000000" pitchFamily="2" charset="0"/>
              </a:defRPr>
            </a:lvl1pPr>
            <a:lvl2pPr marL="0" indent="0" algn="l">
              <a:buFont typeface="Arial" panose="020B0604020202020204" pitchFamily="34" charset="0"/>
              <a:buChar char="​"/>
              <a:defRPr sz="2000" b="1">
                <a:latin typeface="KBH Tekst" panose="00000500000000000000" pitchFamily="2" charset="0"/>
              </a:defRPr>
            </a:lvl2pPr>
            <a:lvl3pPr marL="0" indent="0" algn="l">
              <a:buFont typeface="Arial" panose="020B0604020202020204" pitchFamily="34" charset="0"/>
              <a:buChar char="​"/>
              <a:defRPr sz="2000" b="1">
                <a:latin typeface="KBH Tekst" panose="00000500000000000000" pitchFamily="2" charset="0"/>
              </a:defRPr>
            </a:lvl3pPr>
            <a:lvl4pPr marL="0" indent="0" algn="l">
              <a:buFont typeface="Arial" panose="020B0604020202020204" pitchFamily="34" charset="0"/>
              <a:buChar char="​"/>
              <a:defRPr sz="2000" b="1">
                <a:latin typeface="KBH Tekst" panose="00000500000000000000" pitchFamily="2" charset="0"/>
              </a:defRPr>
            </a:lvl4pPr>
            <a:lvl5pPr marL="0" indent="0" algn="l">
              <a:buFont typeface="Arial" panose="020B0604020202020204" pitchFamily="34" charset="0"/>
              <a:buChar char="​"/>
              <a:defRPr sz="2000" b="1">
                <a:latin typeface="KBH Tekst" panose="00000500000000000000" pitchFamily="2" charset="0"/>
              </a:defRPr>
            </a:lvl5pPr>
            <a:lvl6pPr marL="0" indent="0" algn="l">
              <a:buFont typeface="Arial" panose="020B0604020202020204" pitchFamily="34" charset="0"/>
              <a:buChar char="​"/>
              <a:defRPr sz="2000" b="1">
                <a:latin typeface="KBH Tekst" panose="00000500000000000000" pitchFamily="2" charset="0"/>
              </a:defRPr>
            </a:lvl6pPr>
            <a:lvl7pPr marL="0" indent="0" algn="l">
              <a:buFont typeface="Arial" panose="020B0604020202020204" pitchFamily="34" charset="0"/>
              <a:buChar char="​"/>
              <a:defRPr sz="2000" b="1">
                <a:latin typeface="KBH Tekst" panose="00000500000000000000" pitchFamily="2" charset="0"/>
              </a:defRPr>
            </a:lvl7pPr>
            <a:lvl8pPr marL="0" indent="0" algn="l">
              <a:buFont typeface="Arial" panose="020B0604020202020204" pitchFamily="34" charset="0"/>
              <a:buChar char="​"/>
              <a:defRPr sz="2000" b="1">
                <a:latin typeface="KBH Tekst" panose="00000500000000000000" pitchFamily="2" charset="0"/>
              </a:defRPr>
            </a:lvl8pPr>
            <a:lvl9pPr marL="0" indent="0" algn="l">
              <a:buFont typeface="Arial" panose="020B0604020202020204" pitchFamily="34" charset="0"/>
              <a:buChar char="​"/>
              <a:defRPr sz="2000" b="1">
                <a:latin typeface="KBH Tekst" panose="00000500000000000000" pitchFamily="2" charset="0"/>
              </a:defRPr>
            </a:lvl9pPr>
          </a:lstStyle>
          <a:p>
            <a:r>
              <a:rPr lang="da-DK" dirty="0"/>
              <a:t>Undertitel eller oplægsholder (hvis ingen undertitel)</a:t>
            </a:r>
          </a:p>
        </p:txBody>
      </p:sp>
      <p:sp>
        <p:nvSpPr>
          <p:cNvPr id="22" name="Text Placeholder 7">
            <a:extLst>
              <a:ext uri="{FF2B5EF4-FFF2-40B4-BE49-F238E27FC236}">
                <a16:creationId xmlns:a16="http://schemas.microsoft.com/office/drawing/2014/main" id="{3DB74700-CF80-4031-BF2A-339DA71A7093}"/>
              </a:ext>
            </a:extLst>
          </p:cNvPr>
          <p:cNvSpPr>
            <a:spLocks noGrp="1"/>
          </p:cNvSpPr>
          <p:nvPr>
            <p:ph type="body" sz="quarter" idx="17" hasCustomPrompt="1"/>
          </p:nvPr>
        </p:nvSpPr>
        <p:spPr>
          <a:xfrm>
            <a:off x="724878" y="310326"/>
            <a:ext cx="3419553" cy="180000"/>
          </a:xfrm>
        </p:spPr>
        <p:txBody>
          <a:bodyPr anchor="b" anchorCtr="0"/>
          <a:lstStyle>
            <a:lvl1pPr marL="0" indent="0">
              <a:spcAft>
                <a:spcPts val="0"/>
              </a:spcAft>
              <a:buNone/>
              <a:defRPr sz="1000">
                <a:solidFill>
                  <a:schemeClr val="tx1"/>
                </a:solidFill>
                <a:latin typeface="KBH Tekst" panose="00000500000000000000" pitchFamily="2" charset="0"/>
              </a:defRPr>
            </a:lvl1pPr>
            <a:lvl2pPr marL="0" indent="0">
              <a:spcAft>
                <a:spcPts val="0"/>
              </a:spcAft>
              <a:buNone/>
              <a:defRPr sz="1000">
                <a:solidFill>
                  <a:schemeClr val="tx1"/>
                </a:solidFill>
                <a:latin typeface="KBH Tekst" panose="00000500000000000000" pitchFamily="2" charset="0"/>
              </a:defRPr>
            </a:lvl2pPr>
            <a:lvl3pPr marL="0" indent="0">
              <a:spcAft>
                <a:spcPts val="0"/>
              </a:spcAft>
              <a:buNone/>
              <a:defRPr sz="1000">
                <a:solidFill>
                  <a:schemeClr val="tx1"/>
                </a:solidFill>
                <a:latin typeface="KBH Tekst" panose="00000500000000000000" pitchFamily="2" charset="0"/>
              </a:defRPr>
            </a:lvl3pPr>
            <a:lvl4pPr marL="0" indent="0">
              <a:spcAft>
                <a:spcPts val="0"/>
              </a:spcAft>
              <a:buNone/>
              <a:defRPr sz="1000">
                <a:solidFill>
                  <a:schemeClr val="tx1"/>
                </a:solidFill>
                <a:latin typeface="KBH Tekst" panose="00000500000000000000" pitchFamily="2" charset="0"/>
              </a:defRPr>
            </a:lvl4pPr>
            <a:lvl5pPr marL="0" indent="0">
              <a:spcAft>
                <a:spcPts val="0"/>
              </a:spcAft>
              <a:buNone/>
              <a:defRPr sz="1000">
                <a:solidFill>
                  <a:schemeClr val="tx1"/>
                </a:solidFill>
                <a:latin typeface="KBH Tekst" panose="00000500000000000000" pitchFamily="2" charset="0"/>
              </a:defRPr>
            </a:lvl5pPr>
          </a:lstStyle>
          <a:p>
            <a:pPr lvl="0"/>
            <a:r>
              <a:rPr lang="da-DK" dirty="0"/>
              <a:t>Klik for at tilføje dato </a:t>
            </a:r>
            <a:r>
              <a:rPr lang="da-DK" dirty="0" err="1"/>
              <a:t>dd</a:t>
            </a:r>
            <a:r>
              <a:rPr lang="da-DK" dirty="0"/>
              <a:t>. </a:t>
            </a:r>
            <a:r>
              <a:rPr lang="da-DK" dirty="0" err="1"/>
              <a:t>mmmm</a:t>
            </a:r>
            <a:r>
              <a:rPr lang="da-DK" dirty="0"/>
              <a:t> </a:t>
            </a:r>
            <a:r>
              <a:rPr lang="da-DK" dirty="0" err="1"/>
              <a:t>åååå</a:t>
            </a:r>
            <a:endParaRPr lang="da-DK" dirty="0"/>
          </a:p>
        </p:txBody>
      </p:sp>
      <p:sp>
        <p:nvSpPr>
          <p:cNvPr id="23" name="Text Placeholder 9">
            <a:extLst>
              <a:ext uri="{FF2B5EF4-FFF2-40B4-BE49-F238E27FC236}">
                <a16:creationId xmlns:a16="http://schemas.microsoft.com/office/drawing/2014/main" id="{3022554E-FE4D-43D3-B8EA-4D5A9D7432B7}"/>
              </a:ext>
            </a:extLst>
          </p:cNvPr>
          <p:cNvSpPr>
            <a:spLocks noGrp="1"/>
          </p:cNvSpPr>
          <p:nvPr>
            <p:ph type="body" sz="quarter" idx="18" hasCustomPrompt="1"/>
          </p:nvPr>
        </p:nvSpPr>
        <p:spPr>
          <a:xfrm>
            <a:off x="4423998" y="310326"/>
            <a:ext cx="4097592" cy="180000"/>
          </a:xfrm>
        </p:spPr>
        <p:txBody>
          <a:bodyPr anchor="b" anchorCtr="0"/>
          <a:lstStyle>
            <a:lvl1pPr marL="0" indent="0">
              <a:spcAft>
                <a:spcPts val="0"/>
              </a:spcAft>
              <a:buNone/>
              <a:defRPr sz="1000">
                <a:solidFill>
                  <a:schemeClr val="tx1"/>
                </a:solidFill>
                <a:latin typeface="KBH Tekst" panose="00000500000000000000" pitchFamily="2" charset="0"/>
              </a:defRPr>
            </a:lvl1pPr>
            <a:lvl2pPr marL="0" indent="0">
              <a:spcAft>
                <a:spcPts val="0"/>
              </a:spcAft>
              <a:buNone/>
              <a:defRPr sz="1000">
                <a:solidFill>
                  <a:schemeClr val="tx1"/>
                </a:solidFill>
                <a:latin typeface="KBH Tekst" panose="00000500000000000000" pitchFamily="2" charset="0"/>
              </a:defRPr>
            </a:lvl2pPr>
            <a:lvl3pPr marL="0" indent="0">
              <a:spcAft>
                <a:spcPts val="0"/>
              </a:spcAft>
              <a:buNone/>
              <a:defRPr sz="1000">
                <a:solidFill>
                  <a:schemeClr val="tx1"/>
                </a:solidFill>
                <a:latin typeface="KBH Tekst" panose="00000500000000000000" pitchFamily="2" charset="0"/>
              </a:defRPr>
            </a:lvl3pPr>
            <a:lvl4pPr marL="0" indent="0">
              <a:spcAft>
                <a:spcPts val="0"/>
              </a:spcAft>
              <a:buNone/>
              <a:defRPr sz="1000">
                <a:solidFill>
                  <a:schemeClr val="tx1"/>
                </a:solidFill>
                <a:latin typeface="KBH Tekst" panose="00000500000000000000" pitchFamily="2" charset="0"/>
              </a:defRPr>
            </a:lvl4pPr>
            <a:lvl5pPr marL="0" indent="0">
              <a:spcAft>
                <a:spcPts val="0"/>
              </a:spcAft>
              <a:buNone/>
              <a:defRPr sz="1000">
                <a:solidFill>
                  <a:schemeClr val="tx1"/>
                </a:solidFill>
                <a:latin typeface="KBH Tekst" panose="00000500000000000000" pitchFamily="2" charset="0"/>
              </a:defRPr>
            </a:lvl5pPr>
          </a:lstStyle>
          <a:p>
            <a:pPr lvl="0"/>
            <a:r>
              <a:rPr lang="da-DK" dirty="0"/>
              <a:t>Klik for at tilføje oplægsholder / enhed</a:t>
            </a:r>
          </a:p>
        </p:txBody>
      </p:sp>
      <p:sp>
        <p:nvSpPr>
          <p:cNvPr id="24" name="Text Placeholder 17">
            <a:extLst>
              <a:ext uri="{FF2B5EF4-FFF2-40B4-BE49-F238E27FC236}">
                <a16:creationId xmlns:a16="http://schemas.microsoft.com/office/drawing/2014/main" id="{45AF0E4B-085F-42EE-BA87-E6731FA98668}"/>
              </a:ext>
            </a:extLst>
          </p:cNvPr>
          <p:cNvSpPr>
            <a:spLocks noGrp="1"/>
          </p:cNvSpPr>
          <p:nvPr>
            <p:ph type="body" sz="quarter" idx="19" hasCustomPrompt="1"/>
          </p:nvPr>
        </p:nvSpPr>
        <p:spPr>
          <a:xfrm>
            <a:off x="4423998" y="531101"/>
            <a:ext cx="4097592" cy="180000"/>
          </a:xfrm>
        </p:spPr>
        <p:txBody>
          <a:bodyPr anchor="t" anchorCtr="0"/>
          <a:lstStyle>
            <a:lvl1pPr marL="0" indent="0">
              <a:spcAft>
                <a:spcPts val="0"/>
              </a:spcAft>
              <a:buNone/>
              <a:defRPr sz="1000">
                <a:solidFill>
                  <a:schemeClr val="tx1"/>
                </a:solidFill>
                <a:latin typeface="KBH Tekst" panose="00000500000000000000" pitchFamily="2" charset="0"/>
              </a:defRPr>
            </a:lvl1pPr>
            <a:lvl2pPr marL="0" indent="0">
              <a:spcAft>
                <a:spcPts val="0"/>
              </a:spcAft>
              <a:buNone/>
              <a:defRPr sz="1000">
                <a:latin typeface="KBH Tekst" panose="00000500000000000000" pitchFamily="2" charset="0"/>
              </a:defRPr>
            </a:lvl2pPr>
            <a:lvl3pPr marL="0" indent="0">
              <a:spcAft>
                <a:spcPts val="0"/>
              </a:spcAft>
              <a:buNone/>
              <a:defRPr sz="1000">
                <a:latin typeface="KBH Tekst" panose="00000500000000000000" pitchFamily="2" charset="0"/>
              </a:defRPr>
            </a:lvl3pPr>
            <a:lvl4pPr marL="0" indent="0">
              <a:spcAft>
                <a:spcPts val="0"/>
              </a:spcAft>
              <a:buNone/>
              <a:defRPr sz="1000">
                <a:latin typeface="KBH Tekst" panose="00000500000000000000" pitchFamily="2" charset="0"/>
              </a:defRPr>
            </a:lvl4pPr>
            <a:lvl5pPr marL="0" indent="0">
              <a:spcAft>
                <a:spcPts val="0"/>
              </a:spcAft>
              <a:buNone/>
              <a:defRPr sz="1000">
                <a:latin typeface="KBH Tekst" panose="00000500000000000000" pitchFamily="2" charset="0"/>
              </a:defRPr>
            </a:lvl5pPr>
          </a:lstStyle>
          <a:p>
            <a:pPr lvl="0"/>
            <a:r>
              <a:rPr lang="da-DK" dirty="0"/>
              <a:t>Klik for at tilføje forvaltningsnavn</a:t>
            </a:r>
          </a:p>
        </p:txBody>
      </p:sp>
      <p:sp>
        <p:nvSpPr>
          <p:cNvPr id="12" name="Date_GeneralDate">
            <a:extLst>
              <a:ext uri="{FF2B5EF4-FFF2-40B4-BE49-F238E27FC236}">
                <a16:creationId xmlns:a16="http://schemas.microsoft.com/office/drawing/2014/main" id="{125CBAF4-E939-4FC7-BFFB-CD49521AFFB4}"/>
              </a:ext>
            </a:extLst>
          </p:cNvPr>
          <p:cNvSpPr>
            <a:spLocks noGrp="1"/>
          </p:cNvSpPr>
          <p:nvPr>
            <p:ph type="dt" sz="half" idx="10"/>
          </p:nvPr>
        </p:nvSpPr>
        <p:spPr>
          <a:xfrm>
            <a:off x="0" y="6912000"/>
            <a:ext cx="0" cy="0"/>
          </a:xfrm>
        </p:spPr>
        <p:txBody>
          <a:bodyPr/>
          <a:lstStyle>
            <a:lvl1pPr>
              <a:defRPr>
                <a:noFill/>
              </a:defRPr>
            </a:lvl1pPr>
          </a:lstStyle>
          <a:p>
            <a:endParaRPr lang="da-DK" dirty="0"/>
          </a:p>
        </p:txBody>
      </p:sp>
      <p:sp>
        <p:nvSpPr>
          <p:cNvPr id="13" name="FLD_PresentationTitle">
            <a:extLst>
              <a:ext uri="{FF2B5EF4-FFF2-40B4-BE49-F238E27FC236}">
                <a16:creationId xmlns:a16="http://schemas.microsoft.com/office/drawing/2014/main" id="{E57BF5BC-36D1-44B8-A75B-23FB8A873A38}"/>
              </a:ext>
            </a:extLst>
          </p:cNvPr>
          <p:cNvSpPr>
            <a:spLocks noGrp="1"/>
          </p:cNvSpPr>
          <p:nvPr>
            <p:ph type="ftr" sz="quarter" idx="11"/>
          </p:nvPr>
        </p:nvSpPr>
        <p:spPr>
          <a:xfrm>
            <a:off x="0" y="6912000"/>
            <a:ext cx="0" cy="0"/>
          </a:xfrm>
        </p:spPr>
        <p:txBody>
          <a:bodyPr/>
          <a:lstStyle>
            <a:lvl1pPr>
              <a:defRPr>
                <a:noFill/>
              </a:defRPr>
            </a:lvl1pPr>
          </a:lstStyle>
          <a:p>
            <a:r>
              <a:rPr lang="da-DK" dirty="0"/>
              <a:t>Sidehoved</a:t>
            </a:r>
          </a:p>
        </p:txBody>
      </p:sp>
      <p:sp>
        <p:nvSpPr>
          <p:cNvPr id="14" name="Slide Number Placeholder 5">
            <a:extLst>
              <a:ext uri="{FF2B5EF4-FFF2-40B4-BE49-F238E27FC236}">
                <a16:creationId xmlns:a16="http://schemas.microsoft.com/office/drawing/2014/main" id="{DDE8D2D8-C7CF-4116-9800-4642E66B9A60}"/>
              </a:ext>
            </a:extLst>
          </p:cNvPr>
          <p:cNvSpPr>
            <a:spLocks noGrp="1"/>
          </p:cNvSpPr>
          <p:nvPr>
            <p:ph type="sldNum" sz="quarter" idx="12"/>
          </p:nvPr>
        </p:nvSpPr>
        <p:spPr>
          <a:xfrm>
            <a:off x="0" y="6912000"/>
            <a:ext cx="0" cy="0"/>
          </a:xfrm>
        </p:spPr>
        <p:txBody>
          <a:bodyPr/>
          <a:lstStyle>
            <a:lvl1pPr>
              <a:defRPr>
                <a:noFill/>
              </a:defRPr>
            </a:lvl1pPr>
          </a:lstStyle>
          <a:p>
            <a:fld id="{24C8C45C-947F-4981-8B3F-4F32E973C901}" type="slidenum">
              <a:rPr lang="da-DK" smtClean="0"/>
              <a:pPr/>
              <a:t>‹nr.›</a:t>
            </a:fld>
            <a:endParaRPr lang="da-DK" dirty="0"/>
          </a:p>
        </p:txBody>
      </p:sp>
    </p:spTree>
    <p:extLst>
      <p:ext uri="{BB962C8B-B14F-4D97-AF65-F5344CB8AC3E}">
        <p14:creationId xmlns:p14="http://schemas.microsoft.com/office/powerpoint/2010/main" val="33553600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Forside hvid med bille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20000" y="1356231"/>
            <a:ext cx="6815537" cy="3006449"/>
          </a:xfrm>
        </p:spPr>
        <p:txBody>
          <a:bodyPr anchor="b" anchorCtr="0">
            <a:normAutofit/>
          </a:bodyPr>
          <a:lstStyle>
            <a:lvl1pPr algn="l">
              <a:defRPr sz="7200"/>
            </a:lvl1pPr>
          </a:lstStyle>
          <a:p>
            <a:r>
              <a:rPr lang="da-DK" dirty="0"/>
              <a:t>Indsæt titel</a:t>
            </a:r>
          </a:p>
        </p:txBody>
      </p:sp>
      <p:sp>
        <p:nvSpPr>
          <p:cNvPr id="13" name="Subtitle 2">
            <a:extLst>
              <a:ext uri="{FF2B5EF4-FFF2-40B4-BE49-F238E27FC236}">
                <a16:creationId xmlns:a16="http://schemas.microsoft.com/office/drawing/2014/main" id="{10DD521F-6FFD-4064-912D-D1ACEADD8155}"/>
              </a:ext>
            </a:extLst>
          </p:cNvPr>
          <p:cNvSpPr>
            <a:spLocks noGrp="1"/>
          </p:cNvSpPr>
          <p:nvPr>
            <p:ph type="subTitle" idx="1" hasCustomPrompt="1"/>
          </p:nvPr>
        </p:nvSpPr>
        <p:spPr>
          <a:xfrm>
            <a:off x="720001" y="5327667"/>
            <a:ext cx="4097590" cy="810331"/>
          </a:xfrm>
        </p:spPr>
        <p:txBody>
          <a:bodyPr>
            <a:normAutofit/>
          </a:bodyPr>
          <a:lstStyle>
            <a:lvl1pPr marL="0" indent="0" algn="l">
              <a:spcBef>
                <a:spcPts val="0"/>
              </a:spcBef>
              <a:spcAft>
                <a:spcPts val="0"/>
              </a:spcAft>
              <a:buFont typeface="Arial" panose="020B0604020202020204" pitchFamily="34" charset="0"/>
              <a:buChar char="​"/>
              <a:defRPr sz="2500" b="1">
                <a:latin typeface="KBH" panose="00000500000000000000" pitchFamily="2" charset="0"/>
              </a:defRPr>
            </a:lvl1pPr>
            <a:lvl2pPr marL="0" indent="0" algn="l">
              <a:buFont typeface="Arial" panose="020B0604020202020204" pitchFamily="34" charset="0"/>
              <a:buChar char="​"/>
              <a:defRPr sz="2000" b="1">
                <a:latin typeface="KBH Tekst" panose="00000500000000000000" pitchFamily="2" charset="0"/>
              </a:defRPr>
            </a:lvl2pPr>
            <a:lvl3pPr marL="0" indent="0" algn="l">
              <a:buFont typeface="Arial" panose="020B0604020202020204" pitchFamily="34" charset="0"/>
              <a:buChar char="​"/>
              <a:defRPr sz="2000" b="1">
                <a:latin typeface="KBH Tekst" panose="00000500000000000000" pitchFamily="2" charset="0"/>
              </a:defRPr>
            </a:lvl3pPr>
            <a:lvl4pPr marL="0" indent="0" algn="l">
              <a:buFont typeface="Arial" panose="020B0604020202020204" pitchFamily="34" charset="0"/>
              <a:buChar char="​"/>
              <a:defRPr sz="2000" b="1">
                <a:latin typeface="KBH Tekst" panose="00000500000000000000" pitchFamily="2" charset="0"/>
              </a:defRPr>
            </a:lvl4pPr>
            <a:lvl5pPr marL="0" indent="0" algn="l">
              <a:buFont typeface="Arial" panose="020B0604020202020204" pitchFamily="34" charset="0"/>
              <a:buChar char="​"/>
              <a:defRPr sz="2000" b="1">
                <a:latin typeface="KBH Tekst" panose="00000500000000000000" pitchFamily="2" charset="0"/>
              </a:defRPr>
            </a:lvl5pPr>
            <a:lvl6pPr marL="0" indent="0" algn="l">
              <a:buFont typeface="Arial" panose="020B0604020202020204" pitchFamily="34" charset="0"/>
              <a:buChar char="​"/>
              <a:defRPr sz="2000" b="1">
                <a:latin typeface="KBH Tekst" panose="00000500000000000000" pitchFamily="2" charset="0"/>
              </a:defRPr>
            </a:lvl6pPr>
            <a:lvl7pPr marL="0" indent="0" algn="l">
              <a:buFont typeface="Arial" panose="020B0604020202020204" pitchFamily="34" charset="0"/>
              <a:buChar char="​"/>
              <a:defRPr sz="2000" b="1">
                <a:latin typeface="KBH Tekst" panose="00000500000000000000" pitchFamily="2" charset="0"/>
              </a:defRPr>
            </a:lvl7pPr>
            <a:lvl8pPr marL="0" indent="0" algn="l">
              <a:buFont typeface="Arial" panose="020B0604020202020204" pitchFamily="34" charset="0"/>
              <a:buChar char="​"/>
              <a:defRPr sz="2000" b="1">
                <a:latin typeface="KBH Tekst" panose="00000500000000000000" pitchFamily="2" charset="0"/>
              </a:defRPr>
            </a:lvl8pPr>
            <a:lvl9pPr marL="0" indent="0" algn="l">
              <a:buFont typeface="Arial" panose="020B0604020202020204" pitchFamily="34" charset="0"/>
              <a:buChar char="​"/>
              <a:defRPr sz="2000" b="1">
                <a:latin typeface="KBH Tekst" panose="00000500000000000000" pitchFamily="2" charset="0"/>
              </a:defRPr>
            </a:lvl9pPr>
          </a:lstStyle>
          <a:p>
            <a:r>
              <a:rPr lang="da-DK" dirty="0"/>
              <a:t>Undertitel eller oplægsholder (hvis ingen undertitel)</a:t>
            </a:r>
          </a:p>
        </p:txBody>
      </p:sp>
      <p:sp>
        <p:nvSpPr>
          <p:cNvPr id="14" name="Graphic 7">
            <a:extLst>
              <a:ext uri="{FF2B5EF4-FFF2-40B4-BE49-F238E27FC236}">
                <a16:creationId xmlns:a16="http://schemas.microsoft.com/office/drawing/2014/main" id="{3B12EC28-E141-4748-8822-1B02FF0A6CBB}"/>
              </a:ext>
            </a:extLst>
          </p:cNvPr>
          <p:cNvSpPr/>
          <p:nvPr userDrawn="1"/>
        </p:nvSpPr>
        <p:spPr>
          <a:xfrm>
            <a:off x="6508735" y="5068883"/>
            <a:ext cx="1026802" cy="1069115"/>
          </a:xfrm>
          <a:custGeom>
            <a:avLst/>
            <a:gdLst>
              <a:gd name="connsiteX0" fmla="*/ 1894258 w 2964740"/>
              <a:gd name="connsiteY0" fmla="*/ 2907646 h 3086914"/>
              <a:gd name="connsiteX1" fmla="*/ 1781451 w 2964740"/>
              <a:gd name="connsiteY1" fmla="*/ 2940795 h 3086914"/>
              <a:gd name="connsiteX2" fmla="*/ 1810447 w 2964740"/>
              <a:gd name="connsiteY2" fmla="*/ 3043421 h 3086914"/>
              <a:gd name="connsiteX3" fmla="*/ 1750745 w 2964740"/>
              <a:gd name="connsiteY3" fmla="*/ 3061014 h 3086914"/>
              <a:gd name="connsiteX4" fmla="*/ 1682328 w 2964740"/>
              <a:gd name="connsiteY4" fmla="*/ 2813898 h 3086914"/>
              <a:gd name="connsiteX5" fmla="*/ 1740727 w 2964740"/>
              <a:gd name="connsiteY5" fmla="*/ 2796712 h 3086914"/>
              <a:gd name="connsiteX6" fmla="*/ 1767767 w 2964740"/>
              <a:gd name="connsiteY6" fmla="*/ 2892170 h 3086914"/>
              <a:gd name="connsiteX7" fmla="*/ 1879515 w 2964740"/>
              <a:gd name="connsiteY7" fmla="*/ 2859347 h 3086914"/>
              <a:gd name="connsiteX8" fmla="*/ 1850357 w 2964740"/>
              <a:gd name="connsiteY8" fmla="*/ 2764458 h 3086914"/>
              <a:gd name="connsiteX9" fmla="*/ 1908430 w 2964740"/>
              <a:gd name="connsiteY9" fmla="*/ 2747354 h 3086914"/>
              <a:gd name="connsiteX10" fmla="*/ 1984992 w 2964740"/>
              <a:gd name="connsiteY10" fmla="*/ 2992108 h 3086914"/>
              <a:gd name="connsiteX11" fmla="*/ 1925616 w 2964740"/>
              <a:gd name="connsiteY11" fmla="*/ 3009619 h 3086914"/>
              <a:gd name="connsiteX12" fmla="*/ 1894258 w 2964740"/>
              <a:gd name="connsiteY12" fmla="*/ 2907646 h 3086914"/>
              <a:gd name="connsiteX13" fmla="*/ 2725688 w 2964740"/>
              <a:gd name="connsiteY13" fmla="*/ 960446 h 3086914"/>
              <a:gd name="connsiteX14" fmla="*/ 2614266 w 2964740"/>
              <a:gd name="connsiteY14" fmla="*/ 926237 h 3086914"/>
              <a:gd name="connsiteX15" fmla="*/ 2649452 w 2964740"/>
              <a:gd name="connsiteY15" fmla="*/ 814815 h 3086914"/>
              <a:gd name="connsiteX16" fmla="*/ 2761037 w 2964740"/>
              <a:gd name="connsiteY16" fmla="*/ 849431 h 3086914"/>
              <a:gd name="connsiteX17" fmla="*/ 2725688 w 2964740"/>
              <a:gd name="connsiteY17" fmla="*/ 960446 h 3086914"/>
              <a:gd name="connsiteX18" fmla="*/ 2810558 w 2964740"/>
              <a:gd name="connsiteY18" fmla="*/ 823449 h 3086914"/>
              <a:gd name="connsiteX19" fmla="*/ 2621678 w 2964740"/>
              <a:gd name="connsiteY19" fmla="*/ 761873 h 3086914"/>
              <a:gd name="connsiteX20" fmla="*/ 2564664 w 2964740"/>
              <a:gd name="connsiteY20" fmla="*/ 952220 h 3086914"/>
              <a:gd name="connsiteX21" fmla="*/ 2753544 w 2964740"/>
              <a:gd name="connsiteY21" fmla="*/ 1013795 h 3086914"/>
              <a:gd name="connsiteX22" fmla="*/ 2810558 w 2964740"/>
              <a:gd name="connsiteY22" fmla="*/ 823449 h 3086914"/>
              <a:gd name="connsiteX23" fmla="*/ 1727043 w 2964740"/>
              <a:gd name="connsiteY23" fmla="*/ 133332 h 3086914"/>
              <a:gd name="connsiteX24" fmla="*/ 1707169 w 2964740"/>
              <a:gd name="connsiteY24" fmla="*/ 280592 h 3086914"/>
              <a:gd name="connsiteX25" fmla="*/ 1646816 w 2964740"/>
              <a:gd name="connsiteY25" fmla="*/ 272365 h 3086914"/>
              <a:gd name="connsiteX26" fmla="*/ 1663594 w 2964740"/>
              <a:gd name="connsiteY26" fmla="*/ 138300 h 3086914"/>
              <a:gd name="connsiteX27" fmla="*/ 1617006 w 2964740"/>
              <a:gd name="connsiteY27" fmla="*/ 58969 h 3086914"/>
              <a:gd name="connsiteX28" fmla="*/ 1551602 w 2964740"/>
              <a:gd name="connsiteY28" fmla="*/ 124210 h 3086914"/>
              <a:gd name="connsiteX29" fmla="*/ 1534824 w 2964740"/>
              <a:gd name="connsiteY29" fmla="*/ 258274 h 3086914"/>
              <a:gd name="connsiteX30" fmla="*/ 1474389 w 2964740"/>
              <a:gd name="connsiteY30" fmla="*/ 251433 h 3086914"/>
              <a:gd name="connsiteX31" fmla="*/ 1491249 w 2964740"/>
              <a:gd name="connsiteY31" fmla="*/ 104906 h 3086914"/>
              <a:gd name="connsiteX32" fmla="*/ 1623929 w 2964740"/>
              <a:gd name="connsiteY32" fmla="*/ 3014 h 3086914"/>
              <a:gd name="connsiteX33" fmla="*/ 1727043 w 2964740"/>
              <a:gd name="connsiteY33" fmla="*/ 133332 h 3086914"/>
              <a:gd name="connsiteX34" fmla="*/ 1289662 w 2964740"/>
              <a:gd name="connsiteY34" fmla="*/ 2830106 h 3086914"/>
              <a:gd name="connsiteX35" fmla="*/ 1344477 w 2964740"/>
              <a:gd name="connsiteY35" fmla="*/ 2831165 h 3086914"/>
              <a:gd name="connsiteX36" fmla="*/ 1474226 w 2964740"/>
              <a:gd name="connsiteY36" fmla="*/ 2988687 h 3086914"/>
              <a:gd name="connsiteX37" fmla="*/ 1473574 w 2964740"/>
              <a:gd name="connsiteY37" fmla="*/ 2833038 h 3086914"/>
              <a:gd name="connsiteX38" fmla="*/ 1533357 w 2964740"/>
              <a:gd name="connsiteY38" fmla="*/ 2834016 h 3086914"/>
              <a:gd name="connsiteX39" fmla="*/ 1533439 w 2964740"/>
              <a:gd name="connsiteY39" fmla="*/ 3090336 h 3086914"/>
              <a:gd name="connsiteX40" fmla="*/ 1473981 w 2964740"/>
              <a:gd name="connsiteY40" fmla="*/ 3089440 h 3086914"/>
              <a:gd name="connsiteX41" fmla="*/ 1473900 w 2964740"/>
              <a:gd name="connsiteY41" fmla="*/ 3083250 h 3086914"/>
              <a:gd name="connsiteX42" fmla="*/ 1459239 w 2964740"/>
              <a:gd name="connsiteY42" fmla="*/ 3051647 h 3086914"/>
              <a:gd name="connsiteX43" fmla="*/ 1345699 w 2964740"/>
              <a:gd name="connsiteY43" fmla="*/ 2912858 h 3086914"/>
              <a:gd name="connsiteX44" fmla="*/ 1341708 w 2964740"/>
              <a:gd name="connsiteY44" fmla="*/ 3087485 h 3086914"/>
              <a:gd name="connsiteX45" fmla="*/ 1281273 w 2964740"/>
              <a:gd name="connsiteY45" fmla="*/ 3086507 h 3086914"/>
              <a:gd name="connsiteX46" fmla="*/ 1289662 w 2964740"/>
              <a:gd name="connsiteY46" fmla="*/ 2830106 h 3086914"/>
              <a:gd name="connsiteX47" fmla="*/ 1926593 w 2964740"/>
              <a:gd name="connsiteY47" fmla="*/ 75177 h 3086914"/>
              <a:gd name="connsiteX48" fmla="*/ 1983281 w 2964740"/>
              <a:gd name="connsiteY48" fmla="*/ 95458 h 3086914"/>
              <a:gd name="connsiteX49" fmla="*/ 1936693 w 2964740"/>
              <a:gd name="connsiteY49" fmla="*/ 258274 h 3086914"/>
              <a:gd name="connsiteX50" fmla="*/ 2065626 w 2964740"/>
              <a:gd name="connsiteY50" fmla="*/ 137975 h 3086914"/>
              <a:gd name="connsiteX51" fmla="*/ 2099916 w 2964740"/>
              <a:gd name="connsiteY51" fmla="*/ 153857 h 3086914"/>
              <a:gd name="connsiteX52" fmla="*/ 2091690 w 2964740"/>
              <a:gd name="connsiteY52" fmla="*/ 329950 h 3086914"/>
              <a:gd name="connsiteX53" fmla="*/ 2184949 w 2964740"/>
              <a:gd name="connsiteY53" fmla="*/ 189369 h 3086914"/>
              <a:gd name="connsiteX54" fmla="*/ 2237565 w 2964740"/>
              <a:gd name="connsiteY54" fmla="*/ 219994 h 3086914"/>
              <a:gd name="connsiteX55" fmla="*/ 2089979 w 2964740"/>
              <a:gd name="connsiteY55" fmla="*/ 428829 h 3086914"/>
              <a:gd name="connsiteX56" fmla="*/ 2035816 w 2964740"/>
              <a:gd name="connsiteY56" fmla="*/ 403742 h 3086914"/>
              <a:gd name="connsiteX57" fmla="*/ 2043065 w 2964740"/>
              <a:gd name="connsiteY57" fmla="*/ 232700 h 3086914"/>
              <a:gd name="connsiteX58" fmla="*/ 1915760 w 2964740"/>
              <a:gd name="connsiteY58" fmla="*/ 348194 h 3086914"/>
              <a:gd name="connsiteX59" fmla="*/ 1860538 w 2964740"/>
              <a:gd name="connsiteY59" fmla="*/ 322701 h 3086914"/>
              <a:gd name="connsiteX60" fmla="*/ 1926593 w 2964740"/>
              <a:gd name="connsiteY60" fmla="*/ 75177 h 3086914"/>
              <a:gd name="connsiteX61" fmla="*/ 2387594 w 2964740"/>
              <a:gd name="connsiteY61" fmla="*/ 324085 h 3086914"/>
              <a:gd name="connsiteX62" fmla="*/ 2434183 w 2964740"/>
              <a:gd name="connsiteY62" fmla="*/ 362122 h 3086914"/>
              <a:gd name="connsiteX63" fmla="*/ 2336281 w 2964740"/>
              <a:gd name="connsiteY63" fmla="*/ 498875 h 3086914"/>
              <a:gd name="connsiteX64" fmla="*/ 2498120 w 2964740"/>
              <a:gd name="connsiteY64" fmla="*/ 428910 h 3086914"/>
              <a:gd name="connsiteX65" fmla="*/ 2525080 w 2964740"/>
              <a:gd name="connsiteY65" fmla="*/ 455299 h 3086914"/>
              <a:gd name="connsiteX66" fmla="*/ 2458210 w 2964740"/>
              <a:gd name="connsiteY66" fmla="*/ 618360 h 3086914"/>
              <a:gd name="connsiteX67" fmla="*/ 2592927 w 2964740"/>
              <a:gd name="connsiteY67" fmla="*/ 517527 h 3086914"/>
              <a:gd name="connsiteX68" fmla="*/ 2632348 w 2964740"/>
              <a:gd name="connsiteY68" fmla="*/ 563871 h 3086914"/>
              <a:gd name="connsiteX69" fmla="*/ 2423269 w 2964740"/>
              <a:gd name="connsiteY69" fmla="*/ 710886 h 3086914"/>
              <a:gd name="connsiteX70" fmla="*/ 2380671 w 2964740"/>
              <a:gd name="connsiteY70" fmla="*/ 669021 h 3086914"/>
              <a:gd name="connsiteX71" fmla="*/ 2444934 w 2964740"/>
              <a:gd name="connsiteY71" fmla="*/ 510359 h 3086914"/>
              <a:gd name="connsiteX72" fmla="*/ 2286271 w 2964740"/>
              <a:gd name="connsiteY72" fmla="*/ 576414 h 3086914"/>
              <a:gd name="connsiteX73" fmla="*/ 2242859 w 2964740"/>
              <a:gd name="connsiteY73" fmla="*/ 533816 h 3086914"/>
              <a:gd name="connsiteX74" fmla="*/ 2387594 w 2964740"/>
              <a:gd name="connsiteY74" fmla="*/ 324085 h 3086914"/>
              <a:gd name="connsiteX75" fmla="*/ 405208 w 2964740"/>
              <a:gd name="connsiteY75" fmla="*/ 2548456 h 3086914"/>
              <a:gd name="connsiteX76" fmla="*/ 293298 w 2964740"/>
              <a:gd name="connsiteY76" fmla="*/ 2515876 h 3086914"/>
              <a:gd name="connsiteX77" fmla="*/ 287026 w 2964740"/>
              <a:gd name="connsiteY77" fmla="*/ 2500971 h 3086914"/>
              <a:gd name="connsiteX78" fmla="*/ 448458 w 2964740"/>
              <a:gd name="connsiteY78" fmla="*/ 2484355 h 3086914"/>
              <a:gd name="connsiteX79" fmla="*/ 405208 w 2964740"/>
              <a:gd name="connsiteY79" fmla="*/ 2548456 h 3086914"/>
              <a:gd name="connsiteX80" fmla="*/ 326773 w 2964740"/>
              <a:gd name="connsiteY80" fmla="*/ 2403884 h 3086914"/>
              <a:gd name="connsiteX81" fmla="*/ 438847 w 2964740"/>
              <a:gd name="connsiteY81" fmla="*/ 2436870 h 3086914"/>
              <a:gd name="connsiteX82" fmla="*/ 444548 w 2964740"/>
              <a:gd name="connsiteY82" fmla="*/ 2450228 h 3086914"/>
              <a:gd name="connsiteX83" fmla="*/ 283687 w 2964740"/>
              <a:gd name="connsiteY83" fmla="*/ 2466925 h 3086914"/>
              <a:gd name="connsiteX84" fmla="*/ 326773 w 2964740"/>
              <a:gd name="connsiteY84" fmla="*/ 2403884 h 3086914"/>
              <a:gd name="connsiteX85" fmla="*/ 541147 w 2964740"/>
              <a:gd name="connsiteY85" fmla="*/ 2474826 h 3086914"/>
              <a:gd name="connsiteX86" fmla="*/ 537482 w 2964740"/>
              <a:gd name="connsiteY86" fmla="*/ 2440617 h 3086914"/>
              <a:gd name="connsiteX87" fmla="*/ 501563 w 2964740"/>
              <a:gd name="connsiteY87" fmla="*/ 2444364 h 3086914"/>
              <a:gd name="connsiteX88" fmla="*/ 488042 w 2964740"/>
              <a:gd name="connsiteY88" fmla="*/ 2410237 h 3086914"/>
              <a:gd name="connsiteX89" fmla="*/ 298266 w 2964740"/>
              <a:gd name="connsiteY89" fmla="*/ 2351512 h 3086914"/>
              <a:gd name="connsiteX90" fmla="*/ 225858 w 2964740"/>
              <a:gd name="connsiteY90" fmla="*/ 2473034 h 3086914"/>
              <a:gd name="connsiteX91" fmla="*/ 189043 w 2964740"/>
              <a:gd name="connsiteY91" fmla="*/ 2476862 h 3086914"/>
              <a:gd name="connsiteX92" fmla="*/ 193767 w 2964740"/>
              <a:gd name="connsiteY92" fmla="*/ 2510663 h 3086914"/>
              <a:gd name="connsiteX93" fmla="*/ 230175 w 2964740"/>
              <a:gd name="connsiteY93" fmla="*/ 2506917 h 3086914"/>
              <a:gd name="connsiteX94" fmla="*/ 244021 w 2964740"/>
              <a:gd name="connsiteY94" fmla="*/ 2542592 h 3086914"/>
              <a:gd name="connsiteX95" fmla="*/ 433797 w 2964740"/>
              <a:gd name="connsiteY95" fmla="*/ 2601397 h 3086914"/>
              <a:gd name="connsiteX96" fmla="*/ 506205 w 2964740"/>
              <a:gd name="connsiteY96" fmla="*/ 2478491 h 3086914"/>
              <a:gd name="connsiteX97" fmla="*/ 541147 w 2964740"/>
              <a:gd name="connsiteY97" fmla="*/ 2474826 h 3086914"/>
              <a:gd name="connsiteX98" fmla="*/ 2267620 w 2964740"/>
              <a:gd name="connsiteY98" fmla="*/ 2527605 h 3086914"/>
              <a:gd name="connsiteX99" fmla="*/ 2316896 w 2964740"/>
              <a:gd name="connsiteY99" fmla="*/ 2483460 h 3086914"/>
              <a:gd name="connsiteX100" fmla="*/ 2507324 w 2964740"/>
              <a:gd name="connsiteY100" fmla="*/ 2557334 h 3086914"/>
              <a:gd name="connsiteX101" fmla="*/ 2423187 w 2964740"/>
              <a:gd name="connsiteY101" fmla="*/ 2370734 h 3086914"/>
              <a:gd name="connsiteX102" fmla="*/ 2463667 w 2964740"/>
              <a:gd name="connsiteY102" fmla="*/ 2319584 h 3086914"/>
              <a:gd name="connsiteX103" fmla="*/ 2581605 w 2964740"/>
              <a:gd name="connsiteY103" fmla="*/ 2583071 h 3086914"/>
              <a:gd name="connsiteX104" fmla="*/ 2537379 w 2964740"/>
              <a:gd name="connsiteY104" fmla="*/ 2629986 h 3086914"/>
              <a:gd name="connsiteX105" fmla="*/ 2267620 w 2964740"/>
              <a:gd name="connsiteY105" fmla="*/ 2527605 h 3086914"/>
              <a:gd name="connsiteX106" fmla="*/ 1337229 w 2964740"/>
              <a:gd name="connsiteY106" fmla="*/ 253632 h 3086914"/>
              <a:gd name="connsiteX107" fmla="*/ 1283065 w 2964740"/>
              <a:gd name="connsiteY107" fmla="*/ 262591 h 3086914"/>
              <a:gd name="connsiteX108" fmla="*/ 1126764 w 2964740"/>
              <a:gd name="connsiteY108" fmla="*/ 131377 h 3086914"/>
              <a:gd name="connsiteX109" fmla="*/ 1155842 w 2964740"/>
              <a:gd name="connsiteY109" fmla="*/ 284257 h 3086914"/>
              <a:gd name="connsiteX110" fmla="*/ 1096873 w 2964740"/>
              <a:gd name="connsiteY110" fmla="*/ 294194 h 3086914"/>
              <a:gd name="connsiteX111" fmla="*/ 1049877 w 2964740"/>
              <a:gd name="connsiteY111" fmla="*/ 42190 h 3086914"/>
              <a:gd name="connsiteX112" fmla="*/ 1108520 w 2964740"/>
              <a:gd name="connsiteY112" fmla="*/ 32254 h 3086914"/>
              <a:gd name="connsiteX113" fmla="*/ 1109742 w 2964740"/>
              <a:gd name="connsiteY113" fmla="*/ 38362 h 3086914"/>
              <a:gd name="connsiteX114" fmla="*/ 1129941 w 2964740"/>
              <a:gd name="connsiteY114" fmla="*/ 66788 h 3086914"/>
              <a:gd name="connsiteX115" fmla="*/ 1266938 w 2964740"/>
              <a:gd name="connsiteY115" fmla="*/ 182527 h 3086914"/>
              <a:gd name="connsiteX116" fmla="*/ 1238920 w 2964740"/>
              <a:gd name="connsiteY116" fmla="*/ 10100 h 3086914"/>
              <a:gd name="connsiteX117" fmla="*/ 1298540 w 2964740"/>
              <a:gd name="connsiteY117" fmla="*/ 0 h 3086914"/>
              <a:gd name="connsiteX118" fmla="*/ 1337229 w 2964740"/>
              <a:gd name="connsiteY118" fmla="*/ 253632 h 3086914"/>
              <a:gd name="connsiteX119" fmla="*/ 2523858 w 2964740"/>
              <a:gd name="connsiteY119" fmla="*/ 2233086 h 3086914"/>
              <a:gd name="connsiteX120" fmla="*/ 2548700 w 2964740"/>
              <a:gd name="connsiteY120" fmla="*/ 2184135 h 3086914"/>
              <a:gd name="connsiteX121" fmla="*/ 2747028 w 2964740"/>
              <a:gd name="connsiteY121" fmla="*/ 2135998 h 3086914"/>
              <a:gd name="connsiteX122" fmla="*/ 2606691 w 2964740"/>
              <a:gd name="connsiteY122" fmla="*/ 2068803 h 3086914"/>
              <a:gd name="connsiteX123" fmla="*/ 2633651 w 2964740"/>
              <a:gd name="connsiteY123" fmla="*/ 2015454 h 3086914"/>
              <a:gd name="connsiteX124" fmla="*/ 2864477 w 2964740"/>
              <a:gd name="connsiteY124" fmla="*/ 2127039 h 3086914"/>
              <a:gd name="connsiteX125" fmla="*/ 2837762 w 2964740"/>
              <a:gd name="connsiteY125" fmla="*/ 2180144 h 3086914"/>
              <a:gd name="connsiteX126" fmla="*/ 2832142 w 2964740"/>
              <a:gd name="connsiteY126" fmla="*/ 2177456 h 3086914"/>
              <a:gd name="connsiteX127" fmla="*/ 2797363 w 2964740"/>
              <a:gd name="connsiteY127" fmla="*/ 2176886 h 3086914"/>
              <a:gd name="connsiteX128" fmla="*/ 2622981 w 2964740"/>
              <a:gd name="connsiteY128" fmla="*/ 2218587 h 3086914"/>
              <a:gd name="connsiteX129" fmla="*/ 2778467 w 2964740"/>
              <a:gd name="connsiteY129" fmla="*/ 2298245 h 3086914"/>
              <a:gd name="connsiteX130" fmla="*/ 2751263 w 2964740"/>
              <a:gd name="connsiteY130" fmla="*/ 2352245 h 3086914"/>
              <a:gd name="connsiteX131" fmla="*/ 2523858 w 2964740"/>
              <a:gd name="connsiteY131" fmla="*/ 2233086 h 3086914"/>
              <a:gd name="connsiteX132" fmla="*/ 230989 w 2964740"/>
              <a:gd name="connsiteY132" fmla="*/ 2015454 h 3086914"/>
              <a:gd name="connsiteX133" fmla="*/ 257542 w 2964740"/>
              <a:gd name="connsiteY133" fmla="*/ 2070513 h 3086914"/>
              <a:gd name="connsiteX134" fmla="*/ 168436 w 2964740"/>
              <a:gd name="connsiteY134" fmla="*/ 2113437 h 3086914"/>
              <a:gd name="connsiteX135" fmla="*/ 298755 w 2964740"/>
              <a:gd name="connsiteY135" fmla="*/ 2155953 h 3086914"/>
              <a:gd name="connsiteX136" fmla="*/ 326936 w 2964740"/>
              <a:gd name="connsiteY136" fmla="*/ 2214352 h 3086914"/>
              <a:gd name="connsiteX137" fmla="*/ 173894 w 2964740"/>
              <a:gd name="connsiteY137" fmla="*/ 2171021 h 3086914"/>
              <a:gd name="connsiteX138" fmla="*/ 101404 w 2964740"/>
              <a:gd name="connsiteY138" fmla="*/ 2336933 h 3086914"/>
              <a:gd name="connsiteX139" fmla="*/ 68336 w 2964740"/>
              <a:gd name="connsiteY139" fmla="*/ 2268353 h 3086914"/>
              <a:gd name="connsiteX140" fmla="*/ 128608 w 2964740"/>
              <a:gd name="connsiteY140" fmla="*/ 2132740 h 3086914"/>
              <a:gd name="connsiteX141" fmla="*/ 26634 w 2964740"/>
              <a:gd name="connsiteY141" fmla="*/ 2181935 h 3086914"/>
              <a:gd name="connsiteX142" fmla="*/ 0 w 2964740"/>
              <a:gd name="connsiteY142" fmla="*/ 2126876 h 3086914"/>
              <a:gd name="connsiteX143" fmla="*/ 230989 w 2964740"/>
              <a:gd name="connsiteY143" fmla="*/ 2015454 h 3086914"/>
              <a:gd name="connsiteX144" fmla="*/ 682542 w 2964740"/>
              <a:gd name="connsiteY144" fmla="*/ 2722349 h 3086914"/>
              <a:gd name="connsiteX145" fmla="*/ 731248 w 2964740"/>
              <a:gd name="connsiteY145" fmla="*/ 2719173 h 3086914"/>
              <a:gd name="connsiteX146" fmla="*/ 714959 w 2964740"/>
              <a:gd name="connsiteY146" fmla="*/ 2674783 h 3086914"/>
              <a:gd name="connsiteX147" fmla="*/ 681972 w 2964740"/>
              <a:gd name="connsiteY147" fmla="*/ 2652303 h 3086914"/>
              <a:gd name="connsiteX148" fmla="*/ 649555 w 2964740"/>
              <a:gd name="connsiteY148" fmla="*/ 2699869 h 3086914"/>
              <a:gd name="connsiteX149" fmla="*/ 682542 w 2964740"/>
              <a:gd name="connsiteY149" fmla="*/ 2722349 h 3086914"/>
              <a:gd name="connsiteX150" fmla="*/ 635465 w 2964740"/>
              <a:gd name="connsiteY150" fmla="*/ 2819273 h 3086914"/>
              <a:gd name="connsiteX151" fmla="*/ 686207 w 2964740"/>
              <a:gd name="connsiteY151" fmla="*/ 2815771 h 3086914"/>
              <a:gd name="connsiteX152" fmla="*/ 670162 w 2964740"/>
              <a:gd name="connsiteY152" fmla="*/ 2768449 h 3086914"/>
              <a:gd name="connsiteX153" fmla="*/ 624225 w 2964740"/>
              <a:gd name="connsiteY153" fmla="*/ 2737092 h 3086914"/>
              <a:gd name="connsiteX154" fmla="*/ 589527 w 2964740"/>
              <a:gd name="connsiteY154" fmla="*/ 2787916 h 3086914"/>
              <a:gd name="connsiteX155" fmla="*/ 635465 w 2964740"/>
              <a:gd name="connsiteY155" fmla="*/ 2819273 h 3086914"/>
              <a:gd name="connsiteX156" fmla="*/ 657456 w 2964740"/>
              <a:gd name="connsiteY156" fmla="*/ 2579732 h 3086914"/>
              <a:gd name="connsiteX157" fmla="*/ 741267 w 2964740"/>
              <a:gd name="connsiteY157" fmla="*/ 2636909 h 3086914"/>
              <a:gd name="connsiteX158" fmla="*/ 786226 w 2964740"/>
              <a:gd name="connsiteY158" fmla="*/ 2746458 h 3086914"/>
              <a:gd name="connsiteX159" fmla="*/ 727420 w 2964740"/>
              <a:gd name="connsiteY159" fmla="*/ 2771544 h 3086914"/>
              <a:gd name="connsiteX160" fmla="*/ 735158 w 2964740"/>
              <a:gd name="connsiteY160" fmla="*/ 2851771 h 3086914"/>
              <a:gd name="connsiteX161" fmla="*/ 609727 w 2964740"/>
              <a:gd name="connsiteY161" fmla="*/ 2857554 h 3086914"/>
              <a:gd name="connsiteX162" fmla="*/ 512884 w 2964740"/>
              <a:gd name="connsiteY162" fmla="*/ 2791499 h 3086914"/>
              <a:gd name="connsiteX163" fmla="*/ 657456 w 2964740"/>
              <a:gd name="connsiteY163" fmla="*/ 2579732 h 3086914"/>
              <a:gd name="connsiteX164" fmla="*/ 2886469 w 2964740"/>
              <a:gd name="connsiteY164" fmla="*/ 1944105 h 3086914"/>
              <a:gd name="connsiteX165" fmla="*/ 2857961 w 2964740"/>
              <a:gd name="connsiteY165" fmla="*/ 1893688 h 3086914"/>
              <a:gd name="connsiteX166" fmla="*/ 2907564 w 2964740"/>
              <a:gd name="connsiteY166" fmla="*/ 1831786 h 3086914"/>
              <a:gd name="connsiteX167" fmla="*/ 2887446 w 2964740"/>
              <a:gd name="connsiteY167" fmla="*/ 1784465 h 3086914"/>
              <a:gd name="connsiteX168" fmla="*/ 2842568 w 2964740"/>
              <a:gd name="connsiteY168" fmla="*/ 1829262 h 3086914"/>
              <a:gd name="connsiteX169" fmla="*/ 2743933 w 2964740"/>
              <a:gd name="connsiteY169" fmla="*/ 1905091 h 3086914"/>
              <a:gd name="connsiteX170" fmla="*/ 2685941 w 2964740"/>
              <a:gd name="connsiteY170" fmla="*/ 1792039 h 3086914"/>
              <a:gd name="connsiteX171" fmla="*/ 2745318 w 2964740"/>
              <a:gd name="connsiteY171" fmla="*/ 1701468 h 3086914"/>
              <a:gd name="connsiteX172" fmla="*/ 2772603 w 2964740"/>
              <a:gd name="connsiteY172" fmla="*/ 1750501 h 3086914"/>
              <a:gd name="connsiteX173" fmla="*/ 2735544 w 2964740"/>
              <a:gd name="connsiteY173" fmla="*/ 1803687 h 3086914"/>
              <a:gd name="connsiteX174" fmla="*/ 2751019 w 2964740"/>
              <a:gd name="connsiteY174" fmla="*/ 1846366 h 3086914"/>
              <a:gd name="connsiteX175" fmla="*/ 2792558 w 2964740"/>
              <a:gd name="connsiteY175" fmla="*/ 1804094 h 3086914"/>
              <a:gd name="connsiteX176" fmla="*/ 2894125 w 2964740"/>
              <a:gd name="connsiteY176" fmla="*/ 1725333 h 3086914"/>
              <a:gd name="connsiteX177" fmla="*/ 2957736 w 2964740"/>
              <a:gd name="connsiteY177" fmla="*/ 1843597 h 3086914"/>
              <a:gd name="connsiteX178" fmla="*/ 2886469 w 2964740"/>
              <a:gd name="connsiteY178" fmla="*/ 1944105 h 3086914"/>
              <a:gd name="connsiteX179" fmla="*/ 2714367 w 2964740"/>
              <a:gd name="connsiteY179" fmla="*/ 1367120 h 3086914"/>
              <a:gd name="connsiteX180" fmla="*/ 2701417 w 2964740"/>
              <a:gd name="connsiteY180" fmla="*/ 1307337 h 3086914"/>
              <a:gd name="connsiteX181" fmla="*/ 2798096 w 2964740"/>
              <a:gd name="connsiteY181" fmla="*/ 1286323 h 3086914"/>
              <a:gd name="connsiteX182" fmla="*/ 2681299 w 2964740"/>
              <a:gd name="connsiteY182" fmla="*/ 1214648 h 3086914"/>
              <a:gd name="connsiteX183" fmla="*/ 2667534 w 2964740"/>
              <a:gd name="connsiteY183" fmla="*/ 1151281 h 3086914"/>
              <a:gd name="connsiteX184" fmla="*/ 2806241 w 2964740"/>
              <a:gd name="connsiteY184" fmla="*/ 1229146 h 3086914"/>
              <a:gd name="connsiteX185" fmla="*/ 2915464 w 2964740"/>
              <a:gd name="connsiteY185" fmla="*/ 1084737 h 3086914"/>
              <a:gd name="connsiteX186" fmla="*/ 2931591 w 2964740"/>
              <a:gd name="connsiteY186" fmla="*/ 1159181 h 3086914"/>
              <a:gd name="connsiteX187" fmla="*/ 2841346 w 2964740"/>
              <a:gd name="connsiteY187" fmla="*/ 1276956 h 3086914"/>
              <a:gd name="connsiteX188" fmla="*/ 2951954 w 2964740"/>
              <a:gd name="connsiteY188" fmla="*/ 1252929 h 3086914"/>
              <a:gd name="connsiteX189" fmla="*/ 2964904 w 2964740"/>
              <a:gd name="connsiteY189" fmla="*/ 1312713 h 3086914"/>
              <a:gd name="connsiteX190" fmla="*/ 2714367 w 2964740"/>
              <a:gd name="connsiteY190" fmla="*/ 1367120 h 3086914"/>
              <a:gd name="connsiteX191" fmla="*/ 966717 w 2964740"/>
              <a:gd name="connsiteY191" fmla="*/ 338990 h 3086914"/>
              <a:gd name="connsiteX192" fmla="*/ 791521 w 2964740"/>
              <a:gd name="connsiteY192" fmla="*/ 421661 h 3086914"/>
              <a:gd name="connsiteX193" fmla="*/ 769774 w 2964740"/>
              <a:gd name="connsiteY193" fmla="*/ 375642 h 3086914"/>
              <a:gd name="connsiteX194" fmla="*/ 889667 w 2964740"/>
              <a:gd name="connsiteY194" fmla="*/ 319036 h 3086914"/>
              <a:gd name="connsiteX195" fmla="*/ 868409 w 2964740"/>
              <a:gd name="connsiteY195" fmla="*/ 273994 h 3086914"/>
              <a:gd name="connsiteX196" fmla="*/ 768308 w 2964740"/>
              <a:gd name="connsiteY196" fmla="*/ 321235 h 3086914"/>
              <a:gd name="connsiteX197" fmla="*/ 746642 w 2964740"/>
              <a:gd name="connsiteY197" fmla="*/ 275216 h 3086914"/>
              <a:gd name="connsiteX198" fmla="*/ 846662 w 2964740"/>
              <a:gd name="connsiteY198" fmla="*/ 227976 h 3086914"/>
              <a:gd name="connsiteX199" fmla="*/ 823693 w 2964740"/>
              <a:gd name="connsiteY199" fmla="*/ 179269 h 3086914"/>
              <a:gd name="connsiteX200" fmla="*/ 703800 w 2964740"/>
              <a:gd name="connsiteY200" fmla="*/ 235876 h 3086914"/>
              <a:gd name="connsiteX201" fmla="*/ 682053 w 2964740"/>
              <a:gd name="connsiteY201" fmla="*/ 189776 h 3086914"/>
              <a:gd name="connsiteX202" fmla="*/ 857331 w 2964740"/>
              <a:gd name="connsiteY202" fmla="*/ 107105 h 3086914"/>
              <a:gd name="connsiteX203" fmla="*/ 966717 w 2964740"/>
              <a:gd name="connsiteY203" fmla="*/ 338990 h 3086914"/>
              <a:gd name="connsiteX204" fmla="*/ 958084 w 2964740"/>
              <a:gd name="connsiteY204" fmla="*/ 2745481 h 3086914"/>
              <a:gd name="connsiteX205" fmla="*/ 1142891 w 2964740"/>
              <a:gd name="connsiteY205" fmla="*/ 2803635 h 3086914"/>
              <a:gd name="connsiteX206" fmla="*/ 1127660 w 2964740"/>
              <a:gd name="connsiteY206" fmla="*/ 2852179 h 3086914"/>
              <a:gd name="connsiteX207" fmla="*/ 1001170 w 2964740"/>
              <a:gd name="connsiteY207" fmla="*/ 2812350 h 3086914"/>
              <a:gd name="connsiteX208" fmla="*/ 986265 w 2964740"/>
              <a:gd name="connsiteY208" fmla="*/ 2859835 h 3086914"/>
              <a:gd name="connsiteX209" fmla="*/ 1091742 w 2964740"/>
              <a:gd name="connsiteY209" fmla="*/ 2893066 h 3086914"/>
              <a:gd name="connsiteX210" fmla="*/ 1076510 w 2964740"/>
              <a:gd name="connsiteY210" fmla="*/ 2941610 h 3086914"/>
              <a:gd name="connsiteX211" fmla="*/ 970953 w 2964740"/>
              <a:gd name="connsiteY211" fmla="*/ 2908460 h 3086914"/>
              <a:gd name="connsiteX212" fmla="*/ 954826 w 2964740"/>
              <a:gd name="connsiteY212" fmla="*/ 2959773 h 3086914"/>
              <a:gd name="connsiteX213" fmla="*/ 1081316 w 2964740"/>
              <a:gd name="connsiteY213" fmla="*/ 2999601 h 3086914"/>
              <a:gd name="connsiteX214" fmla="*/ 1066004 w 2964740"/>
              <a:gd name="connsiteY214" fmla="*/ 3048226 h 3086914"/>
              <a:gd name="connsiteX215" fmla="*/ 881196 w 2964740"/>
              <a:gd name="connsiteY215" fmla="*/ 2990072 h 3086914"/>
              <a:gd name="connsiteX216" fmla="*/ 958084 w 2964740"/>
              <a:gd name="connsiteY216" fmla="*/ 2745481 h 3086914"/>
              <a:gd name="connsiteX217" fmla="*/ 2163772 w 2964740"/>
              <a:gd name="connsiteY217" fmla="*/ 2789545 h 3086914"/>
              <a:gd name="connsiteX218" fmla="*/ 2148541 w 2964740"/>
              <a:gd name="connsiteY218" fmla="*/ 2687489 h 3086914"/>
              <a:gd name="connsiteX219" fmla="*/ 2234307 w 2964740"/>
              <a:gd name="connsiteY219" fmla="*/ 2745562 h 3086914"/>
              <a:gd name="connsiteX220" fmla="*/ 2163772 w 2964740"/>
              <a:gd name="connsiteY220" fmla="*/ 2789545 h 3086914"/>
              <a:gd name="connsiteX221" fmla="*/ 2327729 w 2964740"/>
              <a:gd name="connsiteY221" fmla="*/ 2808767 h 3086914"/>
              <a:gd name="connsiteX222" fmla="*/ 2379531 w 2964740"/>
              <a:gd name="connsiteY222" fmla="*/ 2770322 h 3086914"/>
              <a:gd name="connsiteX223" fmla="*/ 2144876 w 2964740"/>
              <a:gd name="connsiteY223" fmla="*/ 2619479 h 3086914"/>
              <a:gd name="connsiteX224" fmla="*/ 2090305 w 2964740"/>
              <a:gd name="connsiteY224" fmla="*/ 2653851 h 3086914"/>
              <a:gd name="connsiteX225" fmla="*/ 2125247 w 2964740"/>
              <a:gd name="connsiteY225" fmla="*/ 2930370 h 3086914"/>
              <a:gd name="connsiteX226" fmla="*/ 2180469 w 2964740"/>
              <a:gd name="connsiteY226" fmla="*/ 2901455 h 3086914"/>
              <a:gd name="connsiteX227" fmla="*/ 2171999 w 2964740"/>
              <a:gd name="connsiteY227" fmla="*/ 2844523 h 3086914"/>
              <a:gd name="connsiteX228" fmla="*/ 2280570 w 2964740"/>
              <a:gd name="connsiteY228" fmla="*/ 2776839 h 3086914"/>
              <a:gd name="connsiteX229" fmla="*/ 2327729 w 2964740"/>
              <a:gd name="connsiteY229" fmla="*/ 2808767 h 3086914"/>
              <a:gd name="connsiteX230" fmla="*/ 1432198 w 2964740"/>
              <a:gd name="connsiteY230" fmla="*/ 2344752 h 3086914"/>
              <a:gd name="connsiteX231" fmla="*/ 1173028 w 2964740"/>
              <a:gd name="connsiteY231" fmla="*/ 2415450 h 3086914"/>
              <a:gd name="connsiteX232" fmla="*/ 1432198 w 2964740"/>
              <a:gd name="connsiteY232" fmla="*/ 2452591 h 3086914"/>
              <a:gd name="connsiteX233" fmla="*/ 1691368 w 2964740"/>
              <a:gd name="connsiteY233" fmla="*/ 2415450 h 3086914"/>
              <a:gd name="connsiteX234" fmla="*/ 1432198 w 2964740"/>
              <a:gd name="connsiteY234" fmla="*/ 2344752 h 3086914"/>
              <a:gd name="connsiteX235" fmla="*/ 1917878 w 2964740"/>
              <a:gd name="connsiteY235" fmla="*/ 2191872 h 3086914"/>
              <a:gd name="connsiteX236" fmla="*/ 1768338 w 2964740"/>
              <a:gd name="connsiteY236" fmla="*/ 2227873 h 3086914"/>
              <a:gd name="connsiteX237" fmla="*/ 1619205 w 2964740"/>
              <a:gd name="connsiteY237" fmla="*/ 2189755 h 3086914"/>
              <a:gd name="connsiteX238" fmla="*/ 1432117 w 2964740"/>
              <a:gd name="connsiteY238" fmla="*/ 2134288 h 3086914"/>
              <a:gd name="connsiteX239" fmla="*/ 1245028 w 2964740"/>
              <a:gd name="connsiteY239" fmla="*/ 2189755 h 3086914"/>
              <a:gd name="connsiteX240" fmla="*/ 1095895 w 2964740"/>
              <a:gd name="connsiteY240" fmla="*/ 2227873 h 3086914"/>
              <a:gd name="connsiteX241" fmla="*/ 946355 w 2964740"/>
              <a:gd name="connsiteY241" fmla="*/ 2191872 h 3086914"/>
              <a:gd name="connsiteX242" fmla="*/ 745013 w 2964740"/>
              <a:gd name="connsiteY242" fmla="*/ 2138442 h 3086914"/>
              <a:gd name="connsiteX243" fmla="*/ 1098502 w 2964740"/>
              <a:gd name="connsiteY243" fmla="*/ 2327077 h 3086914"/>
              <a:gd name="connsiteX244" fmla="*/ 1283961 w 2964740"/>
              <a:gd name="connsiteY244" fmla="*/ 2284235 h 3086914"/>
              <a:gd name="connsiteX245" fmla="*/ 1432117 w 2964740"/>
              <a:gd name="connsiteY245" fmla="*/ 2236343 h 3086914"/>
              <a:gd name="connsiteX246" fmla="*/ 1580272 w 2964740"/>
              <a:gd name="connsiteY246" fmla="*/ 2284235 h 3086914"/>
              <a:gd name="connsiteX247" fmla="*/ 1765731 w 2964740"/>
              <a:gd name="connsiteY247" fmla="*/ 2327077 h 3086914"/>
              <a:gd name="connsiteX248" fmla="*/ 2119220 w 2964740"/>
              <a:gd name="connsiteY248" fmla="*/ 2138442 h 3086914"/>
              <a:gd name="connsiteX249" fmla="*/ 1917878 w 2964740"/>
              <a:gd name="connsiteY249" fmla="*/ 2191872 h 3086914"/>
              <a:gd name="connsiteX250" fmla="*/ 2114577 w 2964740"/>
              <a:gd name="connsiteY250" fmla="*/ 1920077 h 3086914"/>
              <a:gd name="connsiteX251" fmla="*/ 1920403 w 2964740"/>
              <a:gd name="connsiteY251" fmla="*/ 1983037 h 3086914"/>
              <a:gd name="connsiteX252" fmla="*/ 1772736 w 2964740"/>
              <a:gd name="connsiteY252" fmla="*/ 2026857 h 3086914"/>
              <a:gd name="connsiteX253" fmla="*/ 1624988 w 2964740"/>
              <a:gd name="connsiteY253" fmla="*/ 1983037 h 3086914"/>
              <a:gd name="connsiteX254" fmla="*/ 1432198 w 2964740"/>
              <a:gd name="connsiteY254" fmla="*/ 1929525 h 3086914"/>
              <a:gd name="connsiteX255" fmla="*/ 1239408 w 2964740"/>
              <a:gd name="connsiteY255" fmla="*/ 1983037 h 3086914"/>
              <a:gd name="connsiteX256" fmla="*/ 1091660 w 2964740"/>
              <a:gd name="connsiteY256" fmla="*/ 2026857 h 3086914"/>
              <a:gd name="connsiteX257" fmla="*/ 943993 w 2964740"/>
              <a:gd name="connsiteY257" fmla="*/ 1983037 h 3086914"/>
              <a:gd name="connsiteX258" fmla="*/ 749819 w 2964740"/>
              <a:gd name="connsiteY258" fmla="*/ 1920077 h 3086914"/>
              <a:gd name="connsiteX259" fmla="*/ 614125 w 2964740"/>
              <a:gd name="connsiteY259" fmla="*/ 1939543 h 3086914"/>
              <a:gd name="connsiteX260" fmla="*/ 667148 w 2964740"/>
              <a:gd name="connsiteY260" fmla="*/ 2031825 h 3086914"/>
              <a:gd name="connsiteX261" fmla="*/ 749737 w 2964740"/>
              <a:gd name="connsiteY261" fmla="*/ 2023843 h 3086914"/>
              <a:gd name="connsiteX262" fmla="*/ 902291 w 2964740"/>
              <a:gd name="connsiteY262" fmla="*/ 2067581 h 3086914"/>
              <a:gd name="connsiteX263" fmla="*/ 1082945 w 2964740"/>
              <a:gd name="connsiteY263" fmla="*/ 2127283 h 3086914"/>
              <a:gd name="connsiteX264" fmla="*/ 1279237 w 2964740"/>
              <a:gd name="connsiteY264" fmla="*/ 2070513 h 3086914"/>
              <a:gd name="connsiteX265" fmla="*/ 1432198 w 2964740"/>
              <a:gd name="connsiteY265" fmla="*/ 2029056 h 3086914"/>
              <a:gd name="connsiteX266" fmla="*/ 1585159 w 2964740"/>
              <a:gd name="connsiteY266" fmla="*/ 2070513 h 3086914"/>
              <a:gd name="connsiteX267" fmla="*/ 1781451 w 2964740"/>
              <a:gd name="connsiteY267" fmla="*/ 2127283 h 3086914"/>
              <a:gd name="connsiteX268" fmla="*/ 1962105 w 2964740"/>
              <a:gd name="connsiteY268" fmla="*/ 2067581 h 3086914"/>
              <a:gd name="connsiteX269" fmla="*/ 2114658 w 2964740"/>
              <a:gd name="connsiteY269" fmla="*/ 2023843 h 3086914"/>
              <a:gd name="connsiteX270" fmla="*/ 2197248 w 2964740"/>
              <a:gd name="connsiteY270" fmla="*/ 2031825 h 3086914"/>
              <a:gd name="connsiteX271" fmla="*/ 2250271 w 2964740"/>
              <a:gd name="connsiteY271" fmla="*/ 1939543 h 3086914"/>
              <a:gd name="connsiteX272" fmla="*/ 2114577 w 2964740"/>
              <a:gd name="connsiteY272" fmla="*/ 1920077 h 3086914"/>
              <a:gd name="connsiteX273" fmla="*/ 1038800 w 2964740"/>
              <a:gd name="connsiteY273" fmla="*/ 776941 h 3086914"/>
              <a:gd name="connsiteX274" fmla="*/ 961016 w 2964740"/>
              <a:gd name="connsiteY274" fmla="*/ 759349 h 3086914"/>
              <a:gd name="connsiteX275" fmla="*/ 1015179 w 2964740"/>
              <a:gd name="connsiteY275" fmla="*/ 817910 h 3086914"/>
              <a:gd name="connsiteX276" fmla="*/ 961016 w 2964740"/>
              <a:gd name="connsiteY276" fmla="*/ 876472 h 3086914"/>
              <a:gd name="connsiteX277" fmla="*/ 1038800 w 2964740"/>
              <a:gd name="connsiteY277" fmla="*/ 858879 h 3086914"/>
              <a:gd name="connsiteX278" fmla="*/ 1062420 w 2964740"/>
              <a:gd name="connsiteY278" fmla="*/ 935034 h 3086914"/>
              <a:gd name="connsiteX279" fmla="*/ 1086040 w 2964740"/>
              <a:gd name="connsiteY279" fmla="*/ 858879 h 3086914"/>
              <a:gd name="connsiteX280" fmla="*/ 1163824 w 2964740"/>
              <a:gd name="connsiteY280" fmla="*/ 876472 h 3086914"/>
              <a:gd name="connsiteX281" fmla="*/ 1109660 w 2964740"/>
              <a:gd name="connsiteY281" fmla="*/ 817910 h 3086914"/>
              <a:gd name="connsiteX282" fmla="*/ 1163824 w 2964740"/>
              <a:gd name="connsiteY282" fmla="*/ 759349 h 3086914"/>
              <a:gd name="connsiteX283" fmla="*/ 1086040 w 2964740"/>
              <a:gd name="connsiteY283" fmla="*/ 776941 h 3086914"/>
              <a:gd name="connsiteX284" fmla="*/ 1062420 w 2964740"/>
              <a:gd name="connsiteY284" fmla="*/ 700787 h 3086914"/>
              <a:gd name="connsiteX285" fmla="*/ 1038800 w 2964740"/>
              <a:gd name="connsiteY285" fmla="*/ 776941 h 3086914"/>
              <a:gd name="connsiteX286" fmla="*/ 2027427 w 2964740"/>
              <a:gd name="connsiteY286" fmla="*/ 1425438 h 3086914"/>
              <a:gd name="connsiteX287" fmla="*/ 2052106 w 2964740"/>
              <a:gd name="connsiteY287" fmla="*/ 1425438 h 3086914"/>
              <a:gd name="connsiteX288" fmla="*/ 2052106 w 2964740"/>
              <a:gd name="connsiteY288" fmla="*/ 1389030 h 3086914"/>
              <a:gd name="connsiteX289" fmla="*/ 2020422 w 2964740"/>
              <a:gd name="connsiteY289" fmla="*/ 1349446 h 3086914"/>
              <a:gd name="connsiteX290" fmla="*/ 2020178 w 2964740"/>
              <a:gd name="connsiteY290" fmla="*/ 1349446 h 3086914"/>
              <a:gd name="connsiteX291" fmla="*/ 2018467 w 2964740"/>
              <a:gd name="connsiteY291" fmla="*/ 1317681 h 3086914"/>
              <a:gd name="connsiteX292" fmla="*/ 2049011 w 2964740"/>
              <a:gd name="connsiteY292" fmla="*/ 1292920 h 3086914"/>
              <a:gd name="connsiteX293" fmla="*/ 2055119 w 2964740"/>
              <a:gd name="connsiteY293" fmla="*/ 1227517 h 3086914"/>
              <a:gd name="connsiteX294" fmla="*/ 2010485 w 2964740"/>
              <a:gd name="connsiteY294" fmla="*/ 1227517 h 3086914"/>
              <a:gd name="connsiteX295" fmla="*/ 2004702 w 2964740"/>
              <a:gd name="connsiteY295" fmla="*/ 1273861 h 3086914"/>
              <a:gd name="connsiteX296" fmla="*/ 1961535 w 2964740"/>
              <a:gd name="connsiteY296" fmla="*/ 1273861 h 3086914"/>
              <a:gd name="connsiteX297" fmla="*/ 1955182 w 2964740"/>
              <a:gd name="connsiteY297" fmla="*/ 1227517 h 3086914"/>
              <a:gd name="connsiteX298" fmla="*/ 1930584 w 2964740"/>
              <a:gd name="connsiteY298" fmla="*/ 1227517 h 3086914"/>
              <a:gd name="connsiteX299" fmla="*/ 1905905 w 2964740"/>
              <a:gd name="connsiteY299" fmla="*/ 1227517 h 3086914"/>
              <a:gd name="connsiteX300" fmla="*/ 1899552 w 2964740"/>
              <a:gd name="connsiteY300" fmla="*/ 1273861 h 3086914"/>
              <a:gd name="connsiteX301" fmla="*/ 1856384 w 2964740"/>
              <a:gd name="connsiteY301" fmla="*/ 1273861 h 3086914"/>
              <a:gd name="connsiteX302" fmla="*/ 1850601 w 2964740"/>
              <a:gd name="connsiteY302" fmla="*/ 1227517 h 3086914"/>
              <a:gd name="connsiteX303" fmla="*/ 1805967 w 2964740"/>
              <a:gd name="connsiteY303" fmla="*/ 1227517 h 3086914"/>
              <a:gd name="connsiteX304" fmla="*/ 1812076 w 2964740"/>
              <a:gd name="connsiteY304" fmla="*/ 1292920 h 3086914"/>
              <a:gd name="connsiteX305" fmla="*/ 1842619 w 2964740"/>
              <a:gd name="connsiteY305" fmla="*/ 1317681 h 3086914"/>
              <a:gd name="connsiteX306" fmla="*/ 1840827 w 2964740"/>
              <a:gd name="connsiteY306" fmla="*/ 1349446 h 3086914"/>
              <a:gd name="connsiteX307" fmla="*/ 1840664 w 2964740"/>
              <a:gd name="connsiteY307" fmla="*/ 1349446 h 3086914"/>
              <a:gd name="connsiteX308" fmla="*/ 1808899 w 2964740"/>
              <a:gd name="connsiteY308" fmla="*/ 1389030 h 3086914"/>
              <a:gd name="connsiteX309" fmla="*/ 1808899 w 2964740"/>
              <a:gd name="connsiteY309" fmla="*/ 1425438 h 3086914"/>
              <a:gd name="connsiteX310" fmla="*/ 1833578 w 2964740"/>
              <a:gd name="connsiteY310" fmla="*/ 1425438 h 3086914"/>
              <a:gd name="connsiteX311" fmla="*/ 1771514 w 2964740"/>
              <a:gd name="connsiteY311" fmla="*/ 1859153 h 3086914"/>
              <a:gd name="connsiteX312" fmla="*/ 1930584 w 2964740"/>
              <a:gd name="connsiteY312" fmla="*/ 1859153 h 3086914"/>
              <a:gd name="connsiteX313" fmla="*/ 2089654 w 2964740"/>
              <a:gd name="connsiteY313" fmla="*/ 1859153 h 3086914"/>
              <a:gd name="connsiteX314" fmla="*/ 2027427 w 2964740"/>
              <a:gd name="connsiteY314" fmla="*/ 1425438 h 3086914"/>
              <a:gd name="connsiteX315" fmla="*/ 2029626 w 2964740"/>
              <a:gd name="connsiteY315" fmla="*/ 1184838 h 3086914"/>
              <a:gd name="connsiteX316" fmla="*/ 2029626 w 2964740"/>
              <a:gd name="connsiteY316" fmla="*/ 1163498 h 3086914"/>
              <a:gd name="connsiteX317" fmla="*/ 1930421 w 2964740"/>
              <a:gd name="connsiteY317" fmla="*/ 1063967 h 3086914"/>
              <a:gd name="connsiteX318" fmla="*/ 1831216 w 2964740"/>
              <a:gd name="connsiteY318" fmla="*/ 1163498 h 3086914"/>
              <a:gd name="connsiteX319" fmla="*/ 1831216 w 2964740"/>
              <a:gd name="connsiteY319" fmla="*/ 1184838 h 3086914"/>
              <a:gd name="connsiteX320" fmla="*/ 2029626 w 2964740"/>
              <a:gd name="connsiteY320" fmla="*/ 1184838 h 3086914"/>
              <a:gd name="connsiteX321" fmla="*/ 1030899 w 2964740"/>
              <a:gd name="connsiteY321" fmla="*/ 1425438 h 3086914"/>
              <a:gd name="connsiteX322" fmla="*/ 1055578 w 2964740"/>
              <a:gd name="connsiteY322" fmla="*/ 1425438 h 3086914"/>
              <a:gd name="connsiteX323" fmla="*/ 1055578 w 2964740"/>
              <a:gd name="connsiteY323" fmla="*/ 1389030 h 3086914"/>
              <a:gd name="connsiteX324" fmla="*/ 1023813 w 2964740"/>
              <a:gd name="connsiteY324" fmla="*/ 1349446 h 3086914"/>
              <a:gd name="connsiteX325" fmla="*/ 1023650 w 2964740"/>
              <a:gd name="connsiteY325" fmla="*/ 1349446 h 3086914"/>
              <a:gd name="connsiteX326" fmla="*/ 1021858 w 2964740"/>
              <a:gd name="connsiteY326" fmla="*/ 1317681 h 3086914"/>
              <a:gd name="connsiteX327" fmla="*/ 1052402 w 2964740"/>
              <a:gd name="connsiteY327" fmla="*/ 1292920 h 3086914"/>
              <a:gd name="connsiteX328" fmla="*/ 1058510 w 2964740"/>
              <a:gd name="connsiteY328" fmla="*/ 1227517 h 3086914"/>
              <a:gd name="connsiteX329" fmla="*/ 1013876 w 2964740"/>
              <a:gd name="connsiteY329" fmla="*/ 1227517 h 3086914"/>
              <a:gd name="connsiteX330" fmla="*/ 1008093 w 2964740"/>
              <a:gd name="connsiteY330" fmla="*/ 1273861 h 3086914"/>
              <a:gd name="connsiteX331" fmla="*/ 964925 w 2964740"/>
              <a:gd name="connsiteY331" fmla="*/ 1273861 h 3086914"/>
              <a:gd name="connsiteX332" fmla="*/ 958572 w 2964740"/>
              <a:gd name="connsiteY332" fmla="*/ 1227517 h 3086914"/>
              <a:gd name="connsiteX333" fmla="*/ 933893 w 2964740"/>
              <a:gd name="connsiteY333" fmla="*/ 1227517 h 3086914"/>
              <a:gd name="connsiteX334" fmla="*/ 909296 w 2964740"/>
              <a:gd name="connsiteY334" fmla="*/ 1227517 h 3086914"/>
              <a:gd name="connsiteX335" fmla="*/ 902943 w 2964740"/>
              <a:gd name="connsiteY335" fmla="*/ 1273861 h 3086914"/>
              <a:gd name="connsiteX336" fmla="*/ 859775 w 2964740"/>
              <a:gd name="connsiteY336" fmla="*/ 1273861 h 3086914"/>
              <a:gd name="connsiteX337" fmla="*/ 853992 w 2964740"/>
              <a:gd name="connsiteY337" fmla="*/ 1227517 h 3086914"/>
              <a:gd name="connsiteX338" fmla="*/ 809358 w 2964740"/>
              <a:gd name="connsiteY338" fmla="*/ 1227517 h 3086914"/>
              <a:gd name="connsiteX339" fmla="*/ 815385 w 2964740"/>
              <a:gd name="connsiteY339" fmla="*/ 1292920 h 3086914"/>
              <a:gd name="connsiteX340" fmla="*/ 845929 w 2964740"/>
              <a:gd name="connsiteY340" fmla="*/ 1317681 h 3086914"/>
              <a:gd name="connsiteX341" fmla="*/ 844137 w 2964740"/>
              <a:gd name="connsiteY341" fmla="*/ 1349446 h 3086914"/>
              <a:gd name="connsiteX342" fmla="*/ 843974 w 2964740"/>
              <a:gd name="connsiteY342" fmla="*/ 1349446 h 3086914"/>
              <a:gd name="connsiteX343" fmla="*/ 812209 w 2964740"/>
              <a:gd name="connsiteY343" fmla="*/ 1389030 h 3086914"/>
              <a:gd name="connsiteX344" fmla="*/ 812209 w 2964740"/>
              <a:gd name="connsiteY344" fmla="*/ 1425438 h 3086914"/>
              <a:gd name="connsiteX345" fmla="*/ 836888 w 2964740"/>
              <a:gd name="connsiteY345" fmla="*/ 1425438 h 3086914"/>
              <a:gd name="connsiteX346" fmla="*/ 774824 w 2964740"/>
              <a:gd name="connsiteY346" fmla="*/ 1859153 h 3086914"/>
              <a:gd name="connsiteX347" fmla="*/ 933812 w 2964740"/>
              <a:gd name="connsiteY347" fmla="*/ 1859153 h 3086914"/>
              <a:gd name="connsiteX348" fmla="*/ 1092882 w 2964740"/>
              <a:gd name="connsiteY348" fmla="*/ 1859153 h 3086914"/>
              <a:gd name="connsiteX349" fmla="*/ 1030899 w 2964740"/>
              <a:gd name="connsiteY349" fmla="*/ 1425438 h 3086914"/>
              <a:gd name="connsiteX350" fmla="*/ 1482289 w 2964740"/>
              <a:gd name="connsiteY350" fmla="*/ 622107 h 3086914"/>
              <a:gd name="connsiteX351" fmla="*/ 1432198 w 2964740"/>
              <a:gd name="connsiteY351" fmla="*/ 572016 h 3086914"/>
              <a:gd name="connsiteX352" fmla="*/ 1382107 w 2964740"/>
              <a:gd name="connsiteY352" fmla="*/ 622107 h 3086914"/>
              <a:gd name="connsiteX353" fmla="*/ 1432198 w 2964740"/>
              <a:gd name="connsiteY353" fmla="*/ 672198 h 3086914"/>
              <a:gd name="connsiteX354" fmla="*/ 1482289 w 2964740"/>
              <a:gd name="connsiteY354" fmla="*/ 622107 h 3086914"/>
              <a:gd name="connsiteX355" fmla="*/ 1636879 w 2964740"/>
              <a:gd name="connsiteY355" fmla="*/ 1314016 h 3086914"/>
              <a:gd name="connsiteX356" fmla="*/ 1227517 w 2964740"/>
              <a:gd name="connsiteY356" fmla="*/ 1314016 h 3086914"/>
              <a:gd name="connsiteX357" fmla="*/ 1227517 w 2964740"/>
              <a:gd name="connsiteY357" fmla="*/ 1375836 h 3086914"/>
              <a:gd name="connsiteX358" fmla="*/ 1253010 w 2964740"/>
              <a:gd name="connsiteY358" fmla="*/ 1415501 h 3086914"/>
              <a:gd name="connsiteX359" fmla="*/ 1217336 w 2964740"/>
              <a:gd name="connsiteY359" fmla="*/ 1859072 h 3086914"/>
              <a:gd name="connsiteX360" fmla="*/ 1359871 w 2964740"/>
              <a:gd name="connsiteY360" fmla="*/ 1859072 h 3086914"/>
              <a:gd name="connsiteX361" fmla="*/ 1370623 w 2964740"/>
              <a:gd name="connsiteY361" fmla="*/ 1705133 h 3086914"/>
              <a:gd name="connsiteX362" fmla="*/ 1432117 w 2964740"/>
              <a:gd name="connsiteY362" fmla="*/ 1643558 h 3086914"/>
              <a:gd name="connsiteX363" fmla="*/ 1493610 w 2964740"/>
              <a:gd name="connsiteY363" fmla="*/ 1705133 h 3086914"/>
              <a:gd name="connsiteX364" fmla="*/ 1504362 w 2964740"/>
              <a:gd name="connsiteY364" fmla="*/ 1859072 h 3086914"/>
              <a:gd name="connsiteX365" fmla="*/ 1646897 w 2964740"/>
              <a:gd name="connsiteY365" fmla="*/ 1859072 h 3086914"/>
              <a:gd name="connsiteX366" fmla="*/ 1611223 w 2964740"/>
              <a:gd name="connsiteY366" fmla="*/ 1415501 h 3086914"/>
              <a:gd name="connsiteX367" fmla="*/ 1636716 w 2964740"/>
              <a:gd name="connsiteY367" fmla="*/ 1375836 h 3086914"/>
              <a:gd name="connsiteX368" fmla="*/ 1636879 w 2964740"/>
              <a:gd name="connsiteY368" fmla="*/ 1314016 h 3086914"/>
              <a:gd name="connsiteX369" fmla="*/ 1033180 w 2964740"/>
              <a:gd name="connsiteY369" fmla="*/ 1184838 h 3086914"/>
              <a:gd name="connsiteX370" fmla="*/ 1033180 w 2964740"/>
              <a:gd name="connsiteY370" fmla="*/ 1163498 h 3086914"/>
              <a:gd name="connsiteX371" fmla="*/ 933975 w 2964740"/>
              <a:gd name="connsiteY371" fmla="*/ 1063967 h 3086914"/>
              <a:gd name="connsiteX372" fmla="*/ 834770 w 2964740"/>
              <a:gd name="connsiteY372" fmla="*/ 1163498 h 3086914"/>
              <a:gd name="connsiteX373" fmla="*/ 834770 w 2964740"/>
              <a:gd name="connsiteY373" fmla="*/ 1184838 h 3086914"/>
              <a:gd name="connsiteX374" fmla="*/ 1033180 w 2964740"/>
              <a:gd name="connsiteY374" fmla="*/ 1184838 h 3086914"/>
              <a:gd name="connsiteX375" fmla="*/ 1588254 w 2964740"/>
              <a:gd name="connsiteY375" fmla="*/ 1265146 h 3086914"/>
              <a:gd name="connsiteX376" fmla="*/ 1578236 w 2964740"/>
              <a:gd name="connsiteY376" fmla="*/ 1162846 h 3086914"/>
              <a:gd name="connsiteX377" fmla="*/ 1613585 w 2964740"/>
              <a:gd name="connsiteY377" fmla="*/ 1111860 h 3086914"/>
              <a:gd name="connsiteX378" fmla="*/ 1617983 w 2964740"/>
              <a:gd name="connsiteY378" fmla="*/ 1029840 h 3086914"/>
              <a:gd name="connsiteX379" fmla="*/ 1550950 w 2964740"/>
              <a:gd name="connsiteY379" fmla="*/ 1029840 h 3086914"/>
              <a:gd name="connsiteX380" fmla="*/ 1544027 w 2964740"/>
              <a:gd name="connsiteY380" fmla="*/ 1081316 h 3086914"/>
              <a:gd name="connsiteX381" fmla="*/ 1484814 w 2964740"/>
              <a:gd name="connsiteY381" fmla="*/ 1081316 h 3086914"/>
              <a:gd name="connsiteX382" fmla="*/ 1477972 w 2964740"/>
              <a:gd name="connsiteY382" fmla="*/ 1029840 h 3086914"/>
              <a:gd name="connsiteX383" fmla="*/ 1386505 w 2964740"/>
              <a:gd name="connsiteY383" fmla="*/ 1029840 h 3086914"/>
              <a:gd name="connsiteX384" fmla="*/ 1379663 w 2964740"/>
              <a:gd name="connsiteY384" fmla="*/ 1081316 h 3086914"/>
              <a:gd name="connsiteX385" fmla="*/ 1320450 w 2964740"/>
              <a:gd name="connsiteY385" fmla="*/ 1081316 h 3086914"/>
              <a:gd name="connsiteX386" fmla="*/ 1313608 w 2964740"/>
              <a:gd name="connsiteY386" fmla="*/ 1029840 h 3086914"/>
              <a:gd name="connsiteX387" fmla="*/ 1246494 w 2964740"/>
              <a:gd name="connsiteY387" fmla="*/ 1029840 h 3086914"/>
              <a:gd name="connsiteX388" fmla="*/ 1250893 w 2964740"/>
              <a:gd name="connsiteY388" fmla="*/ 1111860 h 3086914"/>
              <a:gd name="connsiteX389" fmla="*/ 1286241 w 2964740"/>
              <a:gd name="connsiteY389" fmla="*/ 1162846 h 3086914"/>
              <a:gd name="connsiteX390" fmla="*/ 1276223 w 2964740"/>
              <a:gd name="connsiteY390" fmla="*/ 1265146 h 3086914"/>
              <a:gd name="connsiteX391" fmla="*/ 1588254 w 2964740"/>
              <a:gd name="connsiteY391" fmla="*/ 1265146 h 3086914"/>
              <a:gd name="connsiteX392" fmla="*/ 1795705 w 2964740"/>
              <a:gd name="connsiteY392" fmla="*/ 720009 h 3086914"/>
              <a:gd name="connsiteX393" fmla="*/ 1724925 w 2964740"/>
              <a:gd name="connsiteY393" fmla="*/ 744688 h 3086914"/>
              <a:gd name="connsiteX394" fmla="*/ 1726473 w 2964740"/>
              <a:gd name="connsiteY394" fmla="*/ 747376 h 3086914"/>
              <a:gd name="connsiteX395" fmla="*/ 1764184 w 2964740"/>
              <a:gd name="connsiteY395" fmla="*/ 746642 h 3086914"/>
              <a:gd name="connsiteX396" fmla="*/ 1818917 w 2964740"/>
              <a:gd name="connsiteY396" fmla="*/ 805448 h 3086914"/>
              <a:gd name="connsiteX397" fmla="*/ 1746591 w 2964740"/>
              <a:gd name="connsiteY397" fmla="*/ 891133 h 3086914"/>
              <a:gd name="connsiteX398" fmla="*/ 1726392 w 2964740"/>
              <a:gd name="connsiteY398" fmla="*/ 888282 h 3086914"/>
              <a:gd name="connsiteX399" fmla="*/ 1724925 w 2964740"/>
              <a:gd name="connsiteY399" fmla="*/ 891051 h 3086914"/>
              <a:gd name="connsiteX400" fmla="*/ 1790085 w 2964740"/>
              <a:gd name="connsiteY400" fmla="*/ 915893 h 3086914"/>
              <a:gd name="connsiteX401" fmla="*/ 1887986 w 2964740"/>
              <a:gd name="connsiteY401" fmla="*/ 813186 h 3086914"/>
              <a:gd name="connsiteX402" fmla="*/ 1795705 w 2964740"/>
              <a:gd name="connsiteY402" fmla="*/ 720009 h 3086914"/>
              <a:gd name="connsiteX403" fmla="*/ 1583041 w 2964740"/>
              <a:gd name="connsiteY403" fmla="*/ 967450 h 3086914"/>
              <a:gd name="connsiteX404" fmla="*/ 1583041 w 2964740"/>
              <a:gd name="connsiteY404" fmla="*/ 981948 h 3086914"/>
              <a:gd name="connsiteX405" fmla="*/ 1281273 w 2964740"/>
              <a:gd name="connsiteY405" fmla="*/ 981948 h 3086914"/>
              <a:gd name="connsiteX406" fmla="*/ 1281273 w 2964740"/>
              <a:gd name="connsiteY406" fmla="*/ 967450 h 3086914"/>
              <a:gd name="connsiteX407" fmla="*/ 1432198 w 2964740"/>
              <a:gd name="connsiteY407" fmla="*/ 702416 h 3086914"/>
              <a:gd name="connsiteX408" fmla="*/ 1583041 w 2964740"/>
              <a:gd name="connsiteY408" fmla="*/ 967450 h 3086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Lst>
            <a:rect l="l" t="t" r="r" b="b"/>
            <a:pathLst>
              <a:path w="2964740" h="3086914">
                <a:moveTo>
                  <a:pt x="1894258" y="2907646"/>
                </a:moveTo>
                <a:lnTo>
                  <a:pt x="1781451" y="2940795"/>
                </a:lnTo>
                <a:lnTo>
                  <a:pt x="1810447" y="3043421"/>
                </a:lnTo>
                <a:lnTo>
                  <a:pt x="1750745" y="3061014"/>
                </a:lnTo>
                <a:lnTo>
                  <a:pt x="1682328" y="2813898"/>
                </a:lnTo>
                <a:lnTo>
                  <a:pt x="1740727" y="2796712"/>
                </a:lnTo>
                <a:lnTo>
                  <a:pt x="1767767" y="2892170"/>
                </a:lnTo>
                <a:lnTo>
                  <a:pt x="1879515" y="2859347"/>
                </a:lnTo>
                <a:lnTo>
                  <a:pt x="1850357" y="2764458"/>
                </a:lnTo>
                <a:lnTo>
                  <a:pt x="1908430" y="2747354"/>
                </a:lnTo>
                <a:lnTo>
                  <a:pt x="1984992" y="2992108"/>
                </a:lnTo>
                <a:lnTo>
                  <a:pt x="1925616" y="3009619"/>
                </a:lnTo>
                <a:lnTo>
                  <a:pt x="1894258" y="2907646"/>
                </a:lnTo>
                <a:close/>
                <a:moveTo>
                  <a:pt x="2725688" y="960446"/>
                </a:moveTo>
                <a:cubicBezTo>
                  <a:pt x="2684149" y="982193"/>
                  <a:pt x="2635036" y="965903"/>
                  <a:pt x="2614266" y="926237"/>
                </a:cubicBezTo>
                <a:cubicBezTo>
                  <a:pt x="2593252" y="886083"/>
                  <a:pt x="2607913" y="836481"/>
                  <a:pt x="2649452" y="814815"/>
                </a:cubicBezTo>
                <a:cubicBezTo>
                  <a:pt x="2690991" y="793068"/>
                  <a:pt x="2740105" y="809358"/>
                  <a:pt x="2761037" y="849431"/>
                </a:cubicBezTo>
                <a:cubicBezTo>
                  <a:pt x="2781888" y="889097"/>
                  <a:pt x="2767227" y="938699"/>
                  <a:pt x="2725688" y="960446"/>
                </a:cubicBezTo>
                <a:moveTo>
                  <a:pt x="2810558" y="823449"/>
                </a:moveTo>
                <a:cubicBezTo>
                  <a:pt x="2774476" y="754624"/>
                  <a:pt x="2693516" y="724244"/>
                  <a:pt x="2621678" y="761873"/>
                </a:cubicBezTo>
                <a:cubicBezTo>
                  <a:pt x="2549840" y="799421"/>
                  <a:pt x="2528663" y="883395"/>
                  <a:pt x="2564664" y="952220"/>
                </a:cubicBezTo>
                <a:cubicBezTo>
                  <a:pt x="2600746" y="1021044"/>
                  <a:pt x="2681706" y="1051424"/>
                  <a:pt x="2753544" y="1013795"/>
                </a:cubicBezTo>
                <a:cubicBezTo>
                  <a:pt x="2825382" y="976084"/>
                  <a:pt x="2846640" y="892273"/>
                  <a:pt x="2810558" y="823449"/>
                </a:cubicBezTo>
                <a:moveTo>
                  <a:pt x="1727043" y="133332"/>
                </a:moveTo>
                <a:lnTo>
                  <a:pt x="1707169" y="280592"/>
                </a:lnTo>
                <a:lnTo>
                  <a:pt x="1646816" y="272365"/>
                </a:lnTo>
                <a:lnTo>
                  <a:pt x="1663594" y="138300"/>
                </a:lnTo>
                <a:cubicBezTo>
                  <a:pt x="1669133" y="93992"/>
                  <a:pt x="1659522" y="64345"/>
                  <a:pt x="1617006" y="58969"/>
                </a:cubicBezTo>
                <a:cubicBezTo>
                  <a:pt x="1573756" y="53593"/>
                  <a:pt x="1557059" y="80634"/>
                  <a:pt x="1551602" y="124210"/>
                </a:cubicBezTo>
                <a:lnTo>
                  <a:pt x="1534824" y="258274"/>
                </a:lnTo>
                <a:lnTo>
                  <a:pt x="1474389" y="251433"/>
                </a:lnTo>
                <a:lnTo>
                  <a:pt x="1491249" y="104906"/>
                </a:lnTo>
                <a:cubicBezTo>
                  <a:pt x="1500045" y="34371"/>
                  <a:pt x="1547285" y="-6597"/>
                  <a:pt x="1623929" y="3014"/>
                </a:cubicBezTo>
                <a:cubicBezTo>
                  <a:pt x="1700409" y="12543"/>
                  <a:pt x="1735758" y="63449"/>
                  <a:pt x="1727043" y="133332"/>
                </a:cubicBezTo>
                <a:moveTo>
                  <a:pt x="1289662" y="2830106"/>
                </a:moveTo>
                <a:lnTo>
                  <a:pt x="1344477" y="2831165"/>
                </a:lnTo>
                <a:lnTo>
                  <a:pt x="1474226" y="2988687"/>
                </a:lnTo>
                <a:lnTo>
                  <a:pt x="1473574" y="2833038"/>
                </a:lnTo>
                <a:lnTo>
                  <a:pt x="1533357" y="2834016"/>
                </a:lnTo>
                <a:lnTo>
                  <a:pt x="1533439" y="3090336"/>
                </a:lnTo>
                <a:lnTo>
                  <a:pt x="1473981" y="3089440"/>
                </a:lnTo>
                <a:lnTo>
                  <a:pt x="1473900" y="3083250"/>
                </a:lnTo>
                <a:cubicBezTo>
                  <a:pt x="1473981" y="3074453"/>
                  <a:pt x="1468687" y="3062317"/>
                  <a:pt x="1459239" y="3051647"/>
                </a:cubicBezTo>
                <a:lnTo>
                  <a:pt x="1345699" y="2912858"/>
                </a:lnTo>
                <a:lnTo>
                  <a:pt x="1341708" y="3087485"/>
                </a:lnTo>
                <a:lnTo>
                  <a:pt x="1281273" y="3086507"/>
                </a:lnTo>
                <a:lnTo>
                  <a:pt x="1289662" y="2830106"/>
                </a:lnTo>
                <a:close/>
                <a:moveTo>
                  <a:pt x="1926593" y="75177"/>
                </a:moveTo>
                <a:lnTo>
                  <a:pt x="1983281" y="95458"/>
                </a:lnTo>
                <a:lnTo>
                  <a:pt x="1936693" y="258274"/>
                </a:lnTo>
                <a:lnTo>
                  <a:pt x="2065626" y="137975"/>
                </a:lnTo>
                <a:lnTo>
                  <a:pt x="2099916" y="153857"/>
                </a:lnTo>
                <a:lnTo>
                  <a:pt x="2091690" y="329950"/>
                </a:lnTo>
                <a:lnTo>
                  <a:pt x="2184949" y="189369"/>
                </a:lnTo>
                <a:lnTo>
                  <a:pt x="2237565" y="219994"/>
                </a:lnTo>
                <a:lnTo>
                  <a:pt x="2089979" y="428829"/>
                </a:lnTo>
                <a:lnTo>
                  <a:pt x="2035816" y="403742"/>
                </a:lnTo>
                <a:lnTo>
                  <a:pt x="2043065" y="232700"/>
                </a:lnTo>
                <a:lnTo>
                  <a:pt x="1915760" y="348194"/>
                </a:lnTo>
                <a:lnTo>
                  <a:pt x="1860538" y="322701"/>
                </a:lnTo>
                <a:lnTo>
                  <a:pt x="1926593" y="75177"/>
                </a:lnTo>
                <a:close/>
                <a:moveTo>
                  <a:pt x="2387594" y="324085"/>
                </a:moveTo>
                <a:lnTo>
                  <a:pt x="2434183" y="362122"/>
                </a:lnTo>
                <a:lnTo>
                  <a:pt x="2336281" y="498875"/>
                </a:lnTo>
                <a:lnTo>
                  <a:pt x="2498120" y="428910"/>
                </a:lnTo>
                <a:lnTo>
                  <a:pt x="2525080" y="455299"/>
                </a:lnTo>
                <a:lnTo>
                  <a:pt x="2458210" y="618360"/>
                </a:lnTo>
                <a:lnTo>
                  <a:pt x="2592927" y="517527"/>
                </a:lnTo>
                <a:lnTo>
                  <a:pt x="2632348" y="563871"/>
                </a:lnTo>
                <a:lnTo>
                  <a:pt x="2423269" y="710886"/>
                </a:lnTo>
                <a:lnTo>
                  <a:pt x="2380671" y="669021"/>
                </a:lnTo>
                <a:lnTo>
                  <a:pt x="2444934" y="510359"/>
                </a:lnTo>
                <a:lnTo>
                  <a:pt x="2286271" y="576414"/>
                </a:lnTo>
                <a:lnTo>
                  <a:pt x="2242859" y="533816"/>
                </a:lnTo>
                <a:lnTo>
                  <a:pt x="2387594" y="324085"/>
                </a:lnTo>
                <a:close/>
                <a:moveTo>
                  <a:pt x="405208" y="2548456"/>
                </a:moveTo>
                <a:cubicBezTo>
                  <a:pt x="363995" y="2570773"/>
                  <a:pt x="314637" y="2555298"/>
                  <a:pt x="293298" y="2515876"/>
                </a:cubicBezTo>
                <a:cubicBezTo>
                  <a:pt x="290691" y="2511071"/>
                  <a:pt x="288574" y="2506021"/>
                  <a:pt x="287026" y="2500971"/>
                </a:cubicBezTo>
                <a:lnTo>
                  <a:pt x="448458" y="2484355"/>
                </a:lnTo>
                <a:cubicBezTo>
                  <a:pt x="445770" y="2510256"/>
                  <a:pt x="430702" y="2534609"/>
                  <a:pt x="405208" y="2548456"/>
                </a:cubicBezTo>
                <a:moveTo>
                  <a:pt x="326773" y="2403884"/>
                </a:moveTo>
                <a:cubicBezTo>
                  <a:pt x="367986" y="2381567"/>
                  <a:pt x="417263" y="2397042"/>
                  <a:pt x="438847" y="2436870"/>
                </a:cubicBezTo>
                <a:cubicBezTo>
                  <a:pt x="441209" y="2441187"/>
                  <a:pt x="443082" y="2445667"/>
                  <a:pt x="444548" y="2450228"/>
                </a:cubicBezTo>
                <a:lnTo>
                  <a:pt x="283687" y="2466925"/>
                </a:lnTo>
                <a:cubicBezTo>
                  <a:pt x="286782" y="2441351"/>
                  <a:pt x="301687" y="2417486"/>
                  <a:pt x="326773" y="2403884"/>
                </a:cubicBezTo>
                <a:moveTo>
                  <a:pt x="541147" y="2474826"/>
                </a:moveTo>
                <a:lnTo>
                  <a:pt x="537482" y="2440617"/>
                </a:lnTo>
                <a:lnTo>
                  <a:pt x="501563" y="2444364"/>
                </a:lnTo>
                <a:cubicBezTo>
                  <a:pt x="498549" y="2432798"/>
                  <a:pt x="494069" y="2421314"/>
                  <a:pt x="488042" y="2410237"/>
                </a:cubicBezTo>
                <a:cubicBezTo>
                  <a:pt x="450983" y="2341983"/>
                  <a:pt x="369534" y="2312824"/>
                  <a:pt x="298266" y="2351512"/>
                </a:cubicBezTo>
                <a:cubicBezTo>
                  <a:pt x="250211" y="2377576"/>
                  <a:pt x="225451" y="2424409"/>
                  <a:pt x="225858" y="2473034"/>
                </a:cubicBezTo>
                <a:lnTo>
                  <a:pt x="189043" y="2476862"/>
                </a:lnTo>
                <a:lnTo>
                  <a:pt x="193767" y="2510663"/>
                </a:lnTo>
                <a:lnTo>
                  <a:pt x="230175" y="2506917"/>
                </a:lnTo>
                <a:cubicBezTo>
                  <a:pt x="233188" y="2519053"/>
                  <a:pt x="237831" y="2531107"/>
                  <a:pt x="244021" y="2542592"/>
                </a:cubicBezTo>
                <a:cubicBezTo>
                  <a:pt x="281080" y="2610846"/>
                  <a:pt x="362529" y="2640086"/>
                  <a:pt x="433797" y="2601397"/>
                </a:cubicBezTo>
                <a:cubicBezTo>
                  <a:pt x="482341" y="2575090"/>
                  <a:pt x="507020" y="2527605"/>
                  <a:pt x="506205" y="2478491"/>
                </a:cubicBezTo>
                <a:lnTo>
                  <a:pt x="541147" y="2474826"/>
                </a:lnTo>
                <a:close/>
                <a:moveTo>
                  <a:pt x="2267620" y="2527605"/>
                </a:moveTo>
                <a:lnTo>
                  <a:pt x="2316896" y="2483460"/>
                </a:lnTo>
                <a:lnTo>
                  <a:pt x="2507324" y="2557334"/>
                </a:lnTo>
                <a:lnTo>
                  <a:pt x="2423187" y="2370734"/>
                </a:lnTo>
                <a:lnTo>
                  <a:pt x="2463667" y="2319584"/>
                </a:lnTo>
                <a:lnTo>
                  <a:pt x="2581605" y="2583071"/>
                </a:lnTo>
                <a:lnTo>
                  <a:pt x="2537379" y="2629986"/>
                </a:lnTo>
                <a:lnTo>
                  <a:pt x="2267620" y="2527605"/>
                </a:lnTo>
                <a:close/>
                <a:moveTo>
                  <a:pt x="1337229" y="253632"/>
                </a:moveTo>
                <a:lnTo>
                  <a:pt x="1283065" y="262591"/>
                </a:lnTo>
                <a:lnTo>
                  <a:pt x="1126764" y="131377"/>
                </a:lnTo>
                <a:lnTo>
                  <a:pt x="1155842" y="284257"/>
                </a:lnTo>
                <a:lnTo>
                  <a:pt x="1096873" y="294194"/>
                </a:lnTo>
                <a:lnTo>
                  <a:pt x="1049877" y="42190"/>
                </a:lnTo>
                <a:lnTo>
                  <a:pt x="1108520" y="32254"/>
                </a:lnTo>
                <a:lnTo>
                  <a:pt x="1109742" y="38362"/>
                </a:lnTo>
                <a:cubicBezTo>
                  <a:pt x="1111208" y="47077"/>
                  <a:pt x="1118701" y="57992"/>
                  <a:pt x="1129941" y="66788"/>
                </a:cubicBezTo>
                <a:lnTo>
                  <a:pt x="1266938" y="182527"/>
                </a:lnTo>
                <a:lnTo>
                  <a:pt x="1238920" y="10100"/>
                </a:lnTo>
                <a:lnTo>
                  <a:pt x="1298540" y="0"/>
                </a:lnTo>
                <a:lnTo>
                  <a:pt x="1337229" y="253632"/>
                </a:lnTo>
                <a:close/>
                <a:moveTo>
                  <a:pt x="2523858" y="2233086"/>
                </a:moveTo>
                <a:lnTo>
                  <a:pt x="2548700" y="2184135"/>
                </a:lnTo>
                <a:lnTo>
                  <a:pt x="2747028" y="2135998"/>
                </a:lnTo>
                <a:lnTo>
                  <a:pt x="2606691" y="2068803"/>
                </a:lnTo>
                <a:lnTo>
                  <a:pt x="2633651" y="2015454"/>
                </a:lnTo>
                <a:lnTo>
                  <a:pt x="2864477" y="2127039"/>
                </a:lnTo>
                <a:lnTo>
                  <a:pt x="2837762" y="2180144"/>
                </a:lnTo>
                <a:lnTo>
                  <a:pt x="2832142" y="2177456"/>
                </a:lnTo>
                <a:cubicBezTo>
                  <a:pt x="2824323" y="2173546"/>
                  <a:pt x="2811047" y="2172976"/>
                  <a:pt x="2797363" y="2176886"/>
                </a:cubicBezTo>
                <a:lnTo>
                  <a:pt x="2622981" y="2218587"/>
                </a:lnTo>
                <a:lnTo>
                  <a:pt x="2778467" y="2298245"/>
                </a:lnTo>
                <a:lnTo>
                  <a:pt x="2751263" y="2352245"/>
                </a:lnTo>
                <a:lnTo>
                  <a:pt x="2523858" y="2233086"/>
                </a:lnTo>
                <a:close/>
                <a:moveTo>
                  <a:pt x="230989" y="2015454"/>
                </a:moveTo>
                <a:lnTo>
                  <a:pt x="257542" y="2070513"/>
                </a:lnTo>
                <a:lnTo>
                  <a:pt x="168436" y="2113437"/>
                </a:lnTo>
                <a:cubicBezTo>
                  <a:pt x="203297" y="2137709"/>
                  <a:pt x="257786" y="2157012"/>
                  <a:pt x="298755" y="2155953"/>
                </a:cubicBezTo>
                <a:lnTo>
                  <a:pt x="326936" y="2214352"/>
                </a:lnTo>
                <a:cubicBezTo>
                  <a:pt x="278067" y="2218425"/>
                  <a:pt x="213641" y="2195375"/>
                  <a:pt x="173894" y="2171021"/>
                </a:cubicBezTo>
                <a:lnTo>
                  <a:pt x="101404" y="2336933"/>
                </a:lnTo>
                <a:lnTo>
                  <a:pt x="68336" y="2268353"/>
                </a:lnTo>
                <a:lnTo>
                  <a:pt x="128608" y="2132740"/>
                </a:lnTo>
                <a:lnTo>
                  <a:pt x="26634" y="2181935"/>
                </a:lnTo>
                <a:lnTo>
                  <a:pt x="0" y="2126876"/>
                </a:lnTo>
                <a:lnTo>
                  <a:pt x="230989" y="2015454"/>
                </a:lnTo>
                <a:close/>
                <a:moveTo>
                  <a:pt x="682542" y="2722349"/>
                </a:moveTo>
                <a:cubicBezTo>
                  <a:pt x="701275" y="2735137"/>
                  <a:pt x="720090" y="2735544"/>
                  <a:pt x="731248" y="2719173"/>
                </a:cubicBezTo>
                <a:cubicBezTo>
                  <a:pt x="741185" y="2704675"/>
                  <a:pt x="737357" y="2690095"/>
                  <a:pt x="714959" y="2674783"/>
                </a:cubicBezTo>
                <a:lnTo>
                  <a:pt x="681972" y="2652303"/>
                </a:lnTo>
                <a:lnTo>
                  <a:pt x="649555" y="2699869"/>
                </a:lnTo>
                <a:lnTo>
                  <a:pt x="682542" y="2722349"/>
                </a:lnTo>
                <a:close/>
                <a:moveTo>
                  <a:pt x="635465" y="2819273"/>
                </a:moveTo>
                <a:cubicBezTo>
                  <a:pt x="657863" y="2834504"/>
                  <a:pt x="675293" y="2831735"/>
                  <a:pt x="686207" y="2815771"/>
                </a:cubicBezTo>
                <a:cubicBezTo>
                  <a:pt x="695900" y="2801599"/>
                  <a:pt x="693130" y="2784169"/>
                  <a:pt x="670162" y="2768449"/>
                </a:cubicBezTo>
                <a:lnTo>
                  <a:pt x="624225" y="2737092"/>
                </a:lnTo>
                <a:lnTo>
                  <a:pt x="589527" y="2787916"/>
                </a:lnTo>
                <a:lnTo>
                  <a:pt x="635465" y="2819273"/>
                </a:lnTo>
                <a:close/>
                <a:moveTo>
                  <a:pt x="657456" y="2579732"/>
                </a:moveTo>
                <a:lnTo>
                  <a:pt x="741267" y="2636909"/>
                </a:lnTo>
                <a:cubicBezTo>
                  <a:pt x="802109" y="2678367"/>
                  <a:pt x="808706" y="2713553"/>
                  <a:pt x="786226" y="2746458"/>
                </a:cubicBezTo>
                <a:cubicBezTo>
                  <a:pt x="773032" y="2765843"/>
                  <a:pt x="752425" y="2775291"/>
                  <a:pt x="727420" y="2771544"/>
                </a:cubicBezTo>
                <a:cubicBezTo>
                  <a:pt x="750389" y="2798260"/>
                  <a:pt x="752507" y="2826359"/>
                  <a:pt x="735158" y="2851771"/>
                </a:cubicBezTo>
                <a:cubicBezTo>
                  <a:pt x="711375" y="2886550"/>
                  <a:pt x="671139" y="2899419"/>
                  <a:pt x="609727" y="2857554"/>
                </a:cubicBezTo>
                <a:lnTo>
                  <a:pt x="512884" y="2791499"/>
                </a:lnTo>
                <a:lnTo>
                  <a:pt x="657456" y="2579732"/>
                </a:lnTo>
                <a:close/>
                <a:moveTo>
                  <a:pt x="2886469" y="1944105"/>
                </a:moveTo>
                <a:lnTo>
                  <a:pt x="2857961" y="1893688"/>
                </a:lnTo>
                <a:cubicBezTo>
                  <a:pt x="2886061" y="1877968"/>
                  <a:pt x="2902188" y="1859072"/>
                  <a:pt x="2907564" y="1831786"/>
                </a:cubicBezTo>
                <a:cubicBezTo>
                  <a:pt x="2912369" y="1807352"/>
                  <a:pt x="2905772" y="1788130"/>
                  <a:pt x="2887446" y="1784465"/>
                </a:cubicBezTo>
                <a:cubicBezTo>
                  <a:pt x="2866595" y="1780392"/>
                  <a:pt x="2852749" y="1804420"/>
                  <a:pt x="2842568" y="1829262"/>
                </a:cubicBezTo>
                <a:cubicBezTo>
                  <a:pt x="2825382" y="1874791"/>
                  <a:pt x="2797445" y="1915679"/>
                  <a:pt x="2743933" y="1905091"/>
                </a:cubicBezTo>
                <a:cubicBezTo>
                  <a:pt x="2696122" y="1895642"/>
                  <a:pt x="2674131" y="1852067"/>
                  <a:pt x="2685941" y="1792039"/>
                </a:cubicBezTo>
                <a:cubicBezTo>
                  <a:pt x="2694005" y="1751478"/>
                  <a:pt x="2710294" y="1723704"/>
                  <a:pt x="2745318" y="1701468"/>
                </a:cubicBezTo>
                <a:lnTo>
                  <a:pt x="2772603" y="1750501"/>
                </a:lnTo>
                <a:cubicBezTo>
                  <a:pt x="2752648" y="1762636"/>
                  <a:pt x="2740186" y="1780311"/>
                  <a:pt x="2735544" y="1803687"/>
                </a:cubicBezTo>
                <a:cubicBezTo>
                  <a:pt x="2730738" y="1828121"/>
                  <a:pt x="2736603" y="1843515"/>
                  <a:pt x="2751019" y="1846366"/>
                </a:cubicBezTo>
                <a:cubicBezTo>
                  <a:pt x="2768938" y="1849868"/>
                  <a:pt x="2782295" y="1831542"/>
                  <a:pt x="2792558" y="1804094"/>
                </a:cubicBezTo>
                <a:cubicBezTo>
                  <a:pt x="2811617" y="1754817"/>
                  <a:pt x="2837029" y="1714011"/>
                  <a:pt x="2894125" y="1725333"/>
                </a:cubicBezTo>
                <a:cubicBezTo>
                  <a:pt x="2951302" y="1736654"/>
                  <a:pt x="2968732" y="1788211"/>
                  <a:pt x="2957736" y="1843597"/>
                </a:cubicBezTo>
                <a:cubicBezTo>
                  <a:pt x="2948533" y="1891000"/>
                  <a:pt x="2924342" y="1922439"/>
                  <a:pt x="2886469" y="1944105"/>
                </a:cubicBezTo>
                <a:moveTo>
                  <a:pt x="2714367" y="1367120"/>
                </a:moveTo>
                <a:lnTo>
                  <a:pt x="2701417" y="1307337"/>
                </a:lnTo>
                <a:lnTo>
                  <a:pt x="2798096" y="1286323"/>
                </a:lnTo>
                <a:cubicBezTo>
                  <a:pt x="2769834" y="1254558"/>
                  <a:pt x="2721453" y="1223200"/>
                  <a:pt x="2681299" y="1214648"/>
                </a:cubicBezTo>
                <a:lnTo>
                  <a:pt x="2667534" y="1151281"/>
                </a:lnTo>
                <a:cubicBezTo>
                  <a:pt x="2715996" y="1158774"/>
                  <a:pt x="2773255" y="1196159"/>
                  <a:pt x="2806241" y="1229146"/>
                </a:cubicBezTo>
                <a:lnTo>
                  <a:pt x="2915464" y="1084737"/>
                </a:lnTo>
                <a:lnTo>
                  <a:pt x="2931591" y="1159181"/>
                </a:lnTo>
                <a:lnTo>
                  <a:pt x="2841346" y="1276956"/>
                </a:lnTo>
                <a:lnTo>
                  <a:pt x="2951954" y="1252929"/>
                </a:lnTo>
                <a:lnTo>
                  <a:pt x="2964904" y="1312713"/>
                </a:lnTo>
                <a:lnTo>
                  <a:pt x="2714367" y="1367120"/>
                </a:lnTo>
                <a:close/>
                <a:moveTo>
                  <a:pt x="966717" y="338990"/>
                </a:moveTo>
                <a:lnTo>
                  <a:pt x="791521" y="421661"/>
                </a:lnTo>
                <a:lnTo>
                  <a:pt x="769774" y="375642"/>
                </a:lnTo>
                <a:lnTo>
                  <a:pt x="889667" y="319036"/>
                </a:lnTo>
                <a:lnTo>
                  <a:pt x="868409" y="273994"/>
                </a:lnTo>
                <a:lnTo>
                  <a:pt x="768308" y="321235"/>
                </a:lnTo>
                <a:lnTo>
                  <a:pt x="746642" y="275216"/>
                </a:lnTo>
                <a:lnTo>
                  <a:pt x="846662" y="227976"/>
                </a:lnTo>
                <a:lnTo>
                  <a:pt x="823693" y="179269"/>
                </a:lnTo>
                <a:lnTo>
                  <a:pt x="703800" y="235876"/>
                </a:lnTo>
                <a:lnTo>
                  <a:pt x="682053" y="189776"/>
                </a:lnTo>
                <a:lnTo>
                  <a:pt x="857331" y="107105"/>
                </a:lnTo>
                <a:lnTo>
                  <a:pt x="966717" y="338990"/>
                </a:lnTo>
                <a:close/>
                <a:moveTo>
                  <a:pt x="958084" y="2745481"/>
                </a:moveTo>
                <a:lnTo>
                  <a:pt x="1142891" y="2803635"/>
                </a:lnTo>
                <a:lnTo>
                  <a:pt x="1127660" y="2852179"/>
                </a:lnTo>
                <a:lnTo>
                  <a:pt x="1001170" y="2812350"/>
                </a:lnTo>
                <a:lnTo>
                  <a:pt x="986265" y="2859835"/>
                </a:lnTo>
                <a:lnTo>
                  <a:pt x="1091742" y="2893066"/>
                </a:lnTo>
                <a:lnTo>
                  <a:pt x="1076510" y="2941610"/>
                </a:lnTo>
                <a:lnTo>
                  <a:pt x="970953" y="2908460"/>
                </a:lnTo>
                <a:lnTo>
                  <a:pt x="954826" y="2959773"/>
                </a:lnTo>
                <a:lnTo>
                  <a:pt x="1081316" y="2999601"/>
                </a:lnTo>
                <a:lnTo>
                  <a:pt x="1066004" y="3048226"/>
                </a:lnTo>
                <a:lnTo>
                  <a:pt x="881196" y="2990072"/>
                </a:lnTo>
                <a:lnTo>
                  <a:pt x="958084" y="2745481"/>
                </a:lnTo>
                <a:close/>
                <a:moveTo>
                  <a:pt x="2163772" y="2789545"/>
                </a:moveTo>
                <a:lnTo>
                  <a:pt x="2148541" y="2687489"/>
                </a:lnTo>
                <a:lnTo>
                  <a:pt x="2234307" y="2745562"/>
                </a:lnTo>
                <a:lnTo>
                  <a:pt x="2163772" y="2789545"/>
                </a:lnTo>
                <a:close/>
                <a:moveTo>
                  <a:pt x="2327729" y="2808767"/>
                </a:moveTo>
                <a:lnTo>
                  <a:pt x="2379531" y="2770322"/>
                </a:lnTo>
                <a:lnTo>
                  <a:pt x="2144876" y="2619479"/>
                </a:lnTo>
                <a:lnTo>
                  <a:pt x="2090305" y="2653851"/>
                </a:lnTo>
                <a:lnTo>
                  <a:pt x="2125247" y="2930370"/>
                </a:lnTo>
                <a:lnTo>
                  <a:pt x="2180469" y="2901455"/>
                </a:lnTo>
                <a:lnTo>
                  <a:pt x="2171999" y="2844523"/>
                </a:lnTo>
                <a:lnTo>
                  <a:pt x="2280570" y="2776839"/>
                </a:lnTo>
                <a:lnTo>
                  <a:pt x="2327729" y="2808767"/>
                </a:lnTo>
                <a:close/>
                <a:moveTo>
                  <a:pt x="1432198" y="2344752"/>
                </a:moveTo>
                <a:cubicBezTo>
                  <a:pt x="1337880" y="2344752"/>
                  <a:pt x="1297563" y="2415450"/>
                  <a:pt x="1173028" y="2415450"/>
                </a:cubicBezTo>
                <a:cubicBezTo>
                  <a:pt x="1221001" y="2429622"/>
                  <a:pt x="1324930" y="2452591"/>
                  <a:pt x="1432198" y="2452591"/>
                </a:cubicBezTo>
                <a:cubicBezTo>
                  <a:pt x="1539548" y="2452591"/>
                  <a:pt x="1643395" y="2429622"/>
                  <a:pt x="1691368" y="2415450"/>
                </a:cubicBezTo>
                <a:cubicBezTo>
                  <a:pt x="1566833" y="2415450"/>
                  <a:pt x="1526516" y="2344752"/>
                  <a:pt x="1432198" y="2344752"/>
                </a:cubicBezTo>
                <a:moveTo>
                  <a:pt x="1917878" y="2191872"/>
                </a:moveTo>
                <a:cubicBezTo>
                  <a:pt x="1878782" y="2213538"/>
                  <a:pt x="1839605" y="2227873"/>
                  <a:pt x="1768338" y="2227873"/>
                </a:cubicBezTo>
                <a:cubicBezTo>
                  <a:pt x="1697070" y="2227873"/>
                  <a:pt x="1658300" y="2211420"/>
                  <a:pt x="1619205" y="2189755"/>
                </a:cubicBezTo>
                <a:cubicBezTo>
                  <a:pt x="1575711" y="2165646"/>
                  <a:pt x="1525294" y="2135021"/>
                  <a:pt x="1432117" y="2134288"/>
                </a:cubicBezTo>
                <a:cubicBezTo>
                  <a:pt x="1338939" y="2135102"/>
                  <a:pt x="1288522" y="2165646"/>
                  <a:pt x="1245028" y="2189755"/>
                </a:cubicBezTo>
                <a:cubicBezTo>
                  <a:pt x="1205933" y="2211420"/>
                  <a:pt x="1167163" y="2227873"/>
                  <a:pt x="1095895" y="2227873"/>
                </a:cubicBezTo>
                <a:cubicBezTo>
                  <a:pt x="1024628" y="2227873"/>
                  <a:pt x="985451" y="2213538"/>
                  <a:pt x="946355" y="2191872"/>
                </a:cubicBezTo>
                <a:cubicBezTo>
                  <a:pt x="902373" y="2167438"/>
                  <a:pt x="843485" y="2127446"/>
                  <a:pt x="745013" y="2138442"/>
                </a:cubicBezTo>
                <a:cubicBezTo>
                  <a:pt x="893984" y="2330010"/>
                  <a:pt x="1098502" y="2327077"/>
                  <a:pt x="1098502" y="2327077"/>
                </a:cubicBezTo>
                <a:cubicBezTo>
                  <a:pt x="1188747" y="2327077"/>
                  <a:pt x="1239979" y="2308670"/>
                  <a:pt x="1283961" y="2284235"/>
                </a:cubicBezTo>
                <a:cubicBezTo>
                  <a:pt x="1322486" y="2262814"/>
                  <a:pt x="1362559" y="2236995"/>
                  <a:pt x="1432117" y="2236343"/>
                </a:cubicBezTo>
                <a:cubicBezTo>
                  <a:pt x="1501674" y="2236995"/>
                  <a:pt x="1541665" y="2262733"/>
                  <a:pt x="1580272" y="2284235"/>
                </a:cubicBezTo>
                <a:cubicBezTo>
                  <a:pt x="1624336" y="2308670"/>
                  <a:pt x="1675486" y="2327077"/>
                  <a:pt x="1765731" y="2327077"/>
                </a:cubicBezTo>
                <a:cubicBezTo>
                  <a:pt x="1765731" y="2327077"/>
                  <a:pt x="1970250" y="2330010"/>
                  <a:pt x="2119220" y="2138442"/>
                </a:cubicBezTo>
                <a:cubicBezTo>
                  <a:pt x="2020829" y="2127446"/>
                  <a:pt x="1961942" y="2167356"/>
                  <a:pt x="1917878" y="2191872"/>
                </a:cubicBezTo>
                <a:moveTo>
                  <a:pt x="2114577" y="1920077"/>
                </a:moveTo>
                <a:cubicBezTo>
                  <a:pt x="2016757" y="1920077"/>
                  <a:pt x="1965607" y="1957951"/>
                  <a:pt x="1920403" y="1983037"/>
                </a:cubicBezTo>
                <a:cubicBezTo>
                  <a:pt x="1880330" y="2005273"/>
                  <a:pt x="1845796" y="2026857"/>
                  <a:pt x="1772736" y="2026857"/>
                </a:cubicBezTo>
                <a:cubicBezTo>
                  <a:pt x="1699676" y="2026857"/>
                  <a:pt x="1665060" y="2005273"/>
                  <a:pt x="1624988" y="1983037"/>
                </a:cubicBezTo>
                <a:cubicBezTo>
                  <a:pt x="1580109" y="1958114"/>
                  <a:pt x="1528878" y="1929933"/>
                  <a:pt x="1432198" y="1929525"/>
                </a:cubicBezTo>
                <a:cubicBezTo>
                  <a:pt x="1335437" y="1929851"/>
                  <a:pt x="1284287" y="1958114"/>
                  <a:pt x="1239408" y="1983037"/>
                </a:cubicBezTo>
                <a:cubicBezTo>
                  <a:pt x="1199336" y="2005273"/>
                  <a:pt x="1164801" y="2026857"/>
                  <a:pt x="1091660" y="2026857"/>
                </a:cubicBezTo>
                <a:cubicBezTo>
                  <a:pt x="1018600" y="2026857"/>
                  <a:pt x="983984" y="2005273"/>
                  <a:pt x="943993" y="1983037"/>
                </a:cubicBezTo>
                <a:cubicBezTo>
                  <a:pt x="898870" y="1957951"/>
                  <a:pt x="847639" y="1920077"/>
                  <a:pt x="749819" y="1920077"/>
                </a:cubicBezTo>
                <a:cubicBezTo>
                  <a:pt x="687999" y="1920077"/>
                  <a:pt x="614125" y="1939543"/>
                  <a:pt x="614125" y="1939543"/>
                </a:cubicBezTo>
                <a:lnTo>
                  <a:pt x="667148" y="2031825"/>
                </a:lnTo>
                <a:cubicBezTo>
                  <a:pt x="667148" y="2031825"/>
                  <a:pt x="711538" y="2023843"/>
                  <a:pt x="749737" y="2023843"/>
                </a:cubicBezTo>
                <a:cubicBezTo>
                  <a:pt x="822797" y="2023843"/>
                  <a:pt x="862218" y="2045346"/>
                  <a:pt x="902291" y="2067581"/>
                </a:cubicBezTo>
                <a:cubicBezTo>
                  <a:pt x="947414" y="2092667"/>
                  <a:pt x="985043" y="2127283"/>
                  <a:pt x="1082945" y="2127283"/>
                </a:cubicBezTo>
                <a:cubicBezTo>
                  <a:pt x="1180847" y="2127283"/>
                  <a:pt x="1234196" y="2095600"/>
                  <a:pt x="1279237" y="2070513"/>
                </a:cubicBezTo>
                <a:cubicBezTo>
                  <a:pt x="1319065" y="2048441"/>
                  <a:pt x="1360034" y="2029300"/>
                  <a:pt x="1432198" y="2029056"/>
                </a:cubicBezTo>
                <a:cubicBezTo>
                  <a:pt x="1504280" y="2029300"/>
                  <a:pt x="1545330" y="2048359"/>
                  <a:pt x="1585159" y="2070513"/>
                </a:cubicBezTo>
                <a:cubicBezTo>
                  <a:pt x="1630282" y="2095600"/>
                  <a:pt x="1683631" y="2127283"/>
                  <a:pt x="1781451" y="2127283"/>
                </a:cubicBezTo>
                <a:cubicBezTo>
                  <a:pt x="1879353" y="2127283"/>
                  <a:pt x="1916982" y="2092749"/>
                  <a:pt x="1962105" y="2067581"/>
                </a:cubicBezTo>
                <a:cubicBezTo>
                  <a:pt x="2002177" y="2045346"/>
                  <a:pt x="2041517" y="2023843"/>
                  <a:pt x="2114658" y="2023843"/>
                </a:cubicBezTo>
                <a:cubicBezTo>
                  <a:pt x="2152858" y="2023843"/>
                  <a:pt x="2197248" y="2031825"/>
                  <a:pt x="2197248" y="2031825"/>
                </a:cubicBezTo>
                <a:lnTo>
                  <a:pt x="2250271" y="1939543"/>
                </a:lnTo>
                <a:cubicBezTo>
                  <a:pt x="2250271" y="1939625"/>
                  <a:pt x="2176397" y="1920077"/>
                  <a:pt x="2114577" y="1920077"/>
                </a:cubicBezTo>
                <a:moveTo>
                  <a:pt x="1038800" y="776941"/>
                </a:moveTo>
                <a:lnTo>
                  <a:pt x="961016" y="759349"/>
                </a:lnTo>
                <a:lnTo>
                  <a:pt x="1015179" y="817910"/>
                </a:lnTo>
                <a:lnTo>
                  <a:pt x="961016" y="876472"/>
                </a:lnTo>
                <a:lnTo>
                  <a:pt x="1038800" y="858879"/>
                </a:lnTo>
                <a:lnTo>
                  <a:pt x="1062420" y="935034"/>
                </a:lnTo>
                <a:lnTo>
                  <a:pt x="1086040" y="858879"/>
                </a:lnTo>
                <a:lnTo>
                  <a:pt x="1163824" y="876472"/>
                </a:lnTo>
                <a:lnTo>
                  <a:pt x="1109660" y="817910"/>
                </a:lnTo>
                <a:lnTo>
                  <a:pt x="1163824" y="759349"/>
                </a:lnTo>
                <a:lnTo>
                  <a:pt x="1086040" y="776941"/>
                </a:lnTo>
                <a:lnTo>
                  <a:pt x="1062420" y="700787"/>
                </a:lnTo>
                <a:lnTo>
                  <a:pt x="1038800" y="776941"/>
                </a:lnTo>
                <a:close/>
                <a:moveTo>
                  <a:pt x="2027427" y="1425438"/>
                </a:moveTo>
                <a:lnTo>
                  <a:pt x="2052106" y="1425438"/>
                </a:lnTo>
                <a:lnTo>
                  <a:pt x="2052106" y="1389030"/>
                </a:lnTo>
                <a:cubicBezTo>
                  <a:pt x="2052106" y="1389030"/>
                  <a:pt x="2020422" y="1382514"/>
                  <a:pt x="2020422" y="1349446"/>
                </a:cubicBezTo>
                <a:lnTo>
                  <a:pt x="2020178" y="1349446"/>
                </a:lnTo>
                <a:lnTo>
                  <a:pt x="2018467" y="1317681"/>
                </a:lnTo>
                <a:lnTo>
                  <a:pt x="2049011" y="1292920"/>
                </a:lnTo>
                <a:lnTo>
                  <a:pt x="2055119" y="1227517"/>
                </a:lnTo>
                <a:lnTo>
                  <a:pt x="2010485" y="1227517"/>
                </a:lnTo>
                <a:lnTo>
                  <a:pt x="2004702" y="1273861"/>
                </a:lnTo>
                <a:lnTo>
                  <a:pt x="1961535" y="1273861"/>
                </a:lnTo>
                <a:lnTo>
                  <a:pt x="1955182" y="1227517"/>
                </a:lnTo>
                <a:lnTo>
                  <a:pt x="1930584" y="1227517"/>
                </a:lnTo>
                <a:lnTo>
                  <a:pt x="1905905" y="1227517"/>
                </a:lnTo>
                <a:lnTo>
                  <a:pt x="1899552" y="1273861"/>
                </a:lnTo>
                <a:lnTo>
                  <a:pt x="1856384" y="1273861"/>
                </a:lnTo>
                <a:lnTo>
                  <a:pt x="1850601" y="1227517"/>
                </a:lnTo>
                <a:lnTo>
                  <a:pt x="1805967" y="1227517"/>
                </a:lnTo>
                <a:lnTo>
                  <a:pt x="1812076" y="1292920"/>
                </a:lnTo>
                <a:lnTo>
                  <a:pt x="1842619" y="1317681"/>
                </a:lnTo>
                <a:lnTo>
                  <a:pt x="1840827" y="1349446"/>
                </a:lnTo>
                <a:lnTo>
                  <a:pt x="1840664" y="1349446"/>
                </a:lnTo>
                <a:cubicBezTo>
                  <a:pt x="1840664" y="1382514"/>
                  <a:pt x="1808899" y="1389030"/>
                  <a:pt x="1808899" y="1389030"/>
                </a:cubicBezTo>
                <a:lnTo>
                  <a:pt x="1808899" y="1425438"/>
                </a:lnTo>
                <a:lnTo>
                  <a:pt x="1833578" y="1425438"/>
                </a:lnTo>
                <a:cubicBezTo>
                  <a:pt x="1832519" y="1548263"/>
                  <a:pt x="1771514" y="1725821"/>
                  <a:pt x="1771514" y="1859153"/>
                </a:cubicBezTo>
                <a:lnTo>
                  <a:pt x="1930584" y="1859153"/>
                </a:lnTo>
                <a:lnTo>
                  <a:pt x="2089654" y="1859153"/>
                </a:lnTo>
                <a:cubicBezTo>
                  <a:pt x="2089491" y="1725740"/>
                  <a:pt x="2028486" y="1548263"/>
                  <a:pt x="2027427" y="1425438"/>
                </a:cubicBezTo>
                <a:moveTo>
                  <a:pt x="2029626" y="1184838"/>
                </a:moveTo>
                <a:lnTo>
                  <a:pt x="2029626" y="1163498"/>
                </a:lnTo>
                <a:cubicBezTo>
                  <a:pt x="2029626" y="1102248"/>
                  <a:pt x="1984584" y="1063967"/>
                  <a:pt x="1930421" y="1063967"/>
                </a:cubicBezTo>
                <a:cubicBezTo>
                  <a:pt x="1876257" y="1063967"/>
                  <a:pt x="1831216" y="1102248"/>
                  <a:pt x="1831216" y="1163498"/>
                </a:cubicBezTo>
                <a:lnTo>
                  <a:pt x="1831216" y="1184838"/>
                </a:lnTo>
                <a:lnTo>
                  <a:pt x="2029626" y="1184838"/>
                </a:lnTo>
                <a:close/>
                <a:moveTo>
                  <a:pt x="1030899" y="1425438"/>
                </a:moveTo>
                <a:lnTo>
                  <a:pt x="1055578" y="1425438"/>
                </a:lnTo>
                <a:lnTo>
                  <a:pt x="1055578" y="1389030"/>
                </a:lnTo>
                <a:cubicBezTo>
                  <a:pt x="1055578" y="1389030"/>
                  <a:pt x="1023813" y="1382514"/>
                  <a:pt x="1023813" y="1349446"/>
                </a:cubicBezTo>
                <a:lnTo>
                  <a:pt x="1023650" y="1349446"/>
                </a:lnTo>
                <a:lnTo>
                  <a:pt x="1021858" y="1317681"/>
                </a:lnTo>
                <a:lnTo>
                  <a:pt x="1052402" y="1292920"/>
                </a:lnTo>
                <a:lnTo>
                  <a:pt x="1058510" y="1227517"/>
                </a:lnTo>
                <a:lnTo>
                  <a:pt x="1013876" y="1227517"/>
                </a:lnTo>
                <a:lnTo>
                  <a:pt x="1008093" y="1273861"/>
                </a:lnTo>
                <a:lnTo>
                  <a:pt x="964925" y="1273861"/>
                </a:lnTo>
                <a:lnTo>
                  <a:pt x="958572" y="1227517"/>
                </a:lnTo>
                <a:lnTo>
                  <a:pt x="933893" y="1227517"/>
                </a:lnTo>
                <a:lnTo>
                  <a:pt x="909296" y="1227517"/>
                </a:lnTo>
                <a:lnTo>
                  <a:pt x="902943" y="1273861"/>
                </a:lnTo>
                <a:lnTo>
                  <a:pt x="859775" y="1273861"/>
                </a:lnTo>
                <a:lnTo>
                  <a:pt x="853992" y="1227517"/>
                </a:lnTo>
                <a:lnTo>
                  <a:pt x="809358" y="1227517"/>
                </a:lnTo>
                <a:lnTo>
                  <a:pt x="815385" y="1292920"/>
                </a:lnTo>
                <a:lnTo>
                  <a:pt x="845929" y="1317681"/>
                </a:lnTo>
                <a:lnTo>
                  <a:pt x="844137" y="1349446"/>
                </a:lnTo>
                <a:lnTo>
                  <a:pt x="843974" y="1349446"/>
                </a:lnTo>
                <a:cubicBezTo>
                  <a:pt x="843974" y="1382514"/>
                  <a:pt x="812209" y="1389030"/>
                  <a:pt x="812209" y="1389030"/>
                </a:cubicBezTo>
                <a:lnTo>
                  <a:pt x="812209" y="1425438"/>
                </a:lnTo>
                <a:lnTo>
                  <a:pt x="836888" y="1425438"/>
                </a:lnTo>
                <a:cubicBezTo>
                  <a:pt x="835829" y="1548263"/>
                  <a:pt x="774824" y="1725821"/>
                  <a:pt x="774824" y="1859153"/>
                </a:cubicBezTo>
                <a:lnTo>
                  <a:pt x="933812" y="1859153"/>
                </a:lnTo>
                <a:lnTo>
                  <a:pt x="1092882" y="1859153"/>
                </a:lnTo>
                <a:cubicBezTo>
                  <a:pt x="1092963" y="1725740"/>
                  <a:pt x="1031958" y="1548263"/>
                  <a:pt x="1030899" y="1425438"/>
                </a:cubicBezTo>
                <a:moveTo>
                  <a:pt x="1482289" y="622107"/>
                </a:moveTo>
                <a:cubicBezTo>
                  <a:pt x="1482289" y="594414"/>
                  <a:pt x="1459891" y="572016"/>
                  <a:pt x="1432198" y="572016"/>
                </a:cubicBezTo>
                <a:cubicBezTo>
                  <a:pt x="1404505" y="572016"/>
                  <a:pt x="1382107" y="594414"/>
                  <a:pt x="1382107" y="622107"/>
                </a:cubicBezTo>
                <a:cubicBezTo>
                  <a:pt x="1382107" y="649800"/>
                  <a:pt x="1404505" y="672198"/>
                  <a:pt x="1432198" y="672198"/>
                </a:cubicBezTo>
                <a:cubicBezTo>
                  <a:pt x="1459809" y="672198"/>
                  <a:pt x="1482289" y="649718"/>
                  <a:pt x="1482289" y="622107"/>
                </a:cubicBezTo>
                <a:moveTo>
                  <a:pt x="1636879" y="1314016"/>
                </a:moveTo>
                <a:lnTo>
                  <a:pt x="1227517" y="1314016"/>
                </a:lnTo>
                <a:lnTo>
                  <a:pt x="1227517" y="1375836"/>
                </a:lnTo>
                <a:cubicBezTo>
                  <a:pt x="1227517" y="1375836"/>
                  <a:pt x="1253010" y="1387157"/>
                  <a:pt x="1253010" y="1415501"/>
                </a:cubicBezTo>
                <a:cubicBezTo>
                  <a:pt x="1253010" y="1472189"/>
                  <a:pt x="1208865" y="1696907"/>
                  <a:pt x="1217336" y="1859072"/>
                </a:cubicBezTo>
                <a:lnTo>
                  <a:pt x="1359871" y="1859072"/>
                </a:lnTo>
                <a:lnTo>
                  <a:pt x="1370623" y="1705133"/>
                </a:lnTo>
                <a:cubicBezTo>
                  <a:pt x="1375347" y="1666282"/>
                  <a:pt x="1400351" y="1643558"/>
                  <a:pt x="1432117" y="1643558"/>
                </a:cubicBezTo>
                <a:cubicBezTo>
                  <a:pt x="1463963" y="1643558"/>
                  <a:pt x="1488886" y="1666201"/>
                  <a:pt x="1493610" y="1705133"/>
                </a:cubicBezTo>
                <a:lnTo>
                  <a:pt x="1504362" y="1859072"/>
                </a:lnTo>
                <a:lnTo>
                  <a:pt x="1646897" y="1859072"/>
                </a:lnTo>
                <a:cubicBezTo>
                  <a:pt x="1655368" y="1696907"/>
                  <a:pt x="1611223" y="1472271"/>
                  <a:pt x="1611223" y="1415501"/>
                </a:cubicBezTo>
                <a:cubicBezTo>
                  <a:pt x="1611223" y="1387157"/>
                  <a:pt x="1636716" y="1375836"/>
                  <a:pt x="1636716" y="1375836"/>
                </a:cubicBezTo>
                <a:lnTo>
                  <a:pt x="1636879" y="1314016"/>
                </a:lnTo>
                <a:moveTo>
                  <a:pt x="1033180" y="1184838"/>
                </a:moveTo>
                <a:lnTo>
                  <a:pt x="1033180" y="1163498"/>
                </a:lnTo>
                <a:cubicBezTo>
                  <a:pt x="1033180" y="1102248"/>
                  <a:pt x="988138" y="1063967"/>
                  <a:pt x="933975" y="1063967"/>
                </a:cubicBezTo>
                <a:cubicBezTo>
                  <a:pt x="879811" y="1063967"/>
                  <a:pt x="834770" y="1102248"/>
                  <a:pt x="834770" y="1163498"/>
                </a:cubicBezTo>
                <a:lnTo>
                  <a:pt x="834770" y="1184838"/>
                </a:lnTo>
                <a:lnTo>
                  <a:pt x="1033180" y="1184838"/>
                </a:lnTo>
                <a:close/>
                <a:moveTo>
                  <a:pt x="1588254" y="1265146"/>
                </a:moveTo>
                <a:cubicBezTo>
                  <a:pt x="1588254" y="1265146"/>
                  <a:pt x="1578236" y="1188340"/>
                  <a:pt x="1578236" y="1162846"/>
                </a:cubicBezTo>
                <a:cubicBezTo>
                  <a:pt x="1578236" y="1126032"/>
                  <a:pt x="1613585" y="1111860"/>
                  <a:pt x="1613585" y="1111860"/>
                </a:cubicBezTo>
                <a:lnTo>
                  <a:pt x="1617983" y="1029840"/>
                </a:lnTo>
                <a:lnTo>
                  <a:pt x="1550950" y="1029840"/>
                </a:lnTo>
                <a:lnTo>
                  <a:pt x="1544027" y="1081316"/>
                </a:lnTo>
                <a:lnTo>
                  <a:pt x="1484814" y="1081316"/>
                </a:lnTo>
                <a:lnTo>
                  <a:pt x="1477972" y="1029840"/>
                </a:lnTo>
                <a:lnTo>
                  <a:pt x="1386505" y="1029840"/>
                </a:lnTo>
                <a:lnTo>
                  <a:pt x="1379663" y="1081316"/>
                </a:lnTo>
                <a:lnTo>
                  <a:pt x="1320450" y="1081316"/>
                </a:lnTo>
                <a:lnTo>
                  <a:pt x="1313608" y="1029840"/>
                </a:lnTo>
                <a:lnTo>
                  <a:pt x="1246494" y="1029840"/>
                </a:lnTo>
                <a:lnTo>
                  <a:pt x="1250893" y="1111860"/>
                </a:lnTo>
                <a:cubicBezTo>
                  <a:pt x="1250893" y="1111860"/>
                  <a:pt x="1286241" y="1126032"/>
                  <a:pt x="1286241" y="1162846"/>
                </a:cubicBezTo>
                <a:cubicBezTo>
                  <a:pt x="1286241" y="1188340"/>
                  <a:pt x="1276223" y="1265146"/>
                  <a:pt x="1276223" y="1265146"/>
                </a:cubicBezTo>
                <a:lnTo>
                  <a:pt x="1588254" y="1265146"/>
                </a:lnTo>
                <a:close/>
                <a:moveTo>
                  <a:pt x="1795705" y="720009"/>
                </a:moveTo>
                <a:cubicBezTo>
                  <a:pt x="1768500" y="718543"/>
                  <a:pt x="1743577" y="728153"/>
                  <a:pt x="1724925" y="744688"/>
                </a:cubicBezTo>
                <a:cubicBezTo>
                  <a:pt x="1723622" y="745828"/>
                  <a:pt x="1724762" y="747945"/>
                  <a:pt x="1726473" y="747376"/>
                </a:cubicBezTo>
                <a:cubicBezTo>
                  <a:pt x="1738120" y="744036"/>
                  <a:pt x="1750908" y="743466"/>
                  <a:pt x="1764184" y="746642"/>
                </a:cubicBezTo>
                <a:cubicBezTo>
                  <a:pt x="1792284" y="753403"/>
                  <a:pt x="1814275" y="776941"/>
                  <a:pt x="1818917" y="805448"/>
                </a:cubicBezTo>
                <a:cubicBezTo>
                  <a:pt x="1826411" y="851386"/>
                  <a:pt x="1791143" y="891133"/>
                  <a:pt x="1746591" y="891133"/>
                </a:cubicBezTo>
                <a:cubicBezTo>
                  <a:pt x="1739586" y="891133"/>
                  <a:pt x="1732826" y="890155"/>
                  <a:pt x="1726392" y="888282"/>
                </a:cubicBezTo>
                <a:cubicBezTo>
                  <a:pt x="1724762" y="887793"/>
                  <a:pt x="1723704" y="889911"/>
                  <a:pt x="1724925" y="891051"/>
                </a:cubicBezTo>
                <a:cubicBezTo>
                  <a:pt x="1742274" y="906527"/>
                  <a:pt x="1765080" y="915893"/>
                  <a:pt x="1790085" y="915893"/>
                </a:cubicBezTo>
                <a:cubicBezTo>
                  <a:pt x="1845796" y="915893"/>
                  <a:pt x="1890593" y="869467"/>
                  <a:pt x="1887986" y="813186"/>
                </a:cubicBezTo>
                <a:cubicBezTo>
                  <a:pt x="1885787" y="763665"/>
                  <a:pt x="1845225" y="722778"/>
                  <a:pt x="1795705" y="720009"/>
                </a:cubicBezTo>
                <a:moveTo>
                  <a:pt x="1583041" y="967450"/>
                </a:moveTo>
                <a:lnTo>
                  <a:pt x="1583041" y="981948"/>
                </a:lnTo>
                <a:lnTo>
                  <a:pt x="1281273" y="981948"/>
                </a:lnTo>
                <a:lnTo>
                  <a:pt x="1281273" y="967450"/>
                </a:lnTo>
                <a:cubicBezTo>
                  <a:pt x="1281273" y="932509"/>
                  <a:pt x="1432198" y="702416"/>
                  <a:pt x="1432198" y="702416"/>
                </a:cubicBezTo>
                <a:cubicBezTo>
                  <a:pt x="1432198" y="702416"/>
                  <a:pt x="1583041" y="932509"/>
                  <a:pt x="1583041" y="967450"/>
                </a:cubicBezTo>
                <a:close/>
              </a:path>
            </a:pathLst>
          </a:custGeom>
          <a:solidFill>
            <a:srgbClr val="0D142D"/>
          </a:solidFill>
          <a:ln w="8132" cap="flat">
            <a:noFill/>
            <a:prstDash val="solid"/>
            <a:miter/>
          </a:ln>
        </p:spPr>
        <p:txBody>
          <a:bodyPr rtlCol="0" anchor="ctr"/>
          <a:lstStyle/>
          <a:p>
            <a:endParaRPr lang="da-DK" dirty="0"/>
          </a:p>
        </p:txBody>
      </p:sp>
      <p:sp>
        <p:nvSpPr>
          <p:cNvPr id="4" name="Date_GeneralDate"/>
          <p:cNvSpPr>
            <a:spLocks noGrp="1"/>
          </p:cNvSpPr>
          <p:nvPr>
            <p:ph type="dt" sz="half" idx="10"/>
          </p:nvPr>
        </p:nvSpPr>
        <p:spPr>
          <a:xfrm>
            <a:off x="0" y="6912000"/>
            <a:ext cx="0" cy="0"/>
          </a:xfrm>
        </p:spPr>
        <p:txBody>
          <a:bodyPr/>
          <a:lstStyle>
            <a:lvl1pPr>
              <a:defRPr>
                <a:noFill/>
              </a:defRPr>
            </a:lvl1pPr>
          </a:lstStyle>
          <a:p>
            <a:endParaRPr lang="da-DK" dirty="0"/>
          </a:p>
        </p:txBody>
      </p:sp>
      <p:sp>
        <p:nvSpPr>
          <p:cNvPr id="5" name="FLD_PresentationTitle"/>
          <p:cNvSpPr>
            <a:spLocks noGrp="1"/>
          </p:cNvSpPr>
          <p:nvPr>
            <p:ph type="ftr" sz="quarter" idx="11"/>
          </p:nvPr>
        </p:nvSpPr>
        <p:spPr>
          <a:xfrm>
            <a:off x="0" y="6912000"/>
            <a:ext cx="0" cy="0"/>
          </a:xfrm>
        </p:spPr>
        <p:txBody>
          <a:bodyPr/>
          <a:lstStyle>
            <a:lvl1pPr>
              <a:defRPr>
                <a:noFill/>
              </a:defRPr>
            </a:lvl1pPr>
          </a:lstStyle>
          <a:p>
            <a:r>
              <a:rPr lang="da-DK" dirty="0"/>
              <a:t>Sidehoved</a:t>
            </a:r>
          </a:p>
        </p:txBody>
      </p:sp>
      <p:sp>
        <p:nvSpPr>
          <p:cNvPr id="6" name="Slide Number Placeholder 5"/>
          <p:cNvSpPr>
            <a:spLocks noGrp="1"/>
          </p:cNvSpPr>
          <p:nvPr>
            <p:ph type="sldNum" sz="quarter" idx="12"/>
          </p:nvPr>
        </p:nvSpPr>
        <p:spPr>
          <a:xfrm>
            <a:off x="0" y="6912000"/>
            <a:ext cx="0" cy="0"/>
          </a:xfrm>
        </p:spPr>
        <p:txBody>
          <a:bodyPr/>
          <a:lstStyle>
            <a:lvl1pPr>
              <a:defRPr>
                <a:noFill/>
              </a:defRPr>
            </a:lvl1pPr>
          </a:lstStyle>
          <a:p>
            <a:fld id="{24C8C45C-947F-4981-8B3F-4F32E973C901}" type="slidenum">
              <a:rPr lang="da-DK" smtClean="0"/>
              <a:pPr/>
              <a:t>‹nr.›</a:t>
            </a:fld>
            <a:endParaRPr lang="da-DK" dirty="0"/>
          </a:p>
        </p:txBody>
      </p:sp>
      <p:sp>
        <p:nvSpPr>
          <p:cNvPr id="16" name="Picture Placeholder 15">
            <a:extLst>
              <a:ext uri="{FF2B5EF4-FFF2-40B4-BE49-F238E27FC236}">
                <a16:creationId xmlns:a16="http://schemas.microsoft.com/office/drawing/2014/main" id="{07127C84-7B2A-461F-B4C4-EA860EEF58CC}"/>
              </a:ext>
            </a:extLst>
          </p:cNvPr>
          <p:cNvSpPr>
            <a:spLocks noGrp="1"/>
          </p:cNvSpPr>
          <p:nvPr>
            <p:ph type="pic" sz="quarter" idx="17"/>
          </p:nvPr>
        </p:nvSpPr>
        <p:spPr>
          <a:xfrm>
            <a:off x="8128800" y="0"/>
            <a:ext cx="4063200" cy="6858000"/>
          </a:xfrm>
        </p:spPr>
        <p:txBody>
          <a:bodyPr tIns="36000"/>
          <a:lstStyle>
            <a:lvl1pPr marL="0" indent="0" algn="ctr">
              <a:buNone/>
              <a:defRPr/>
            </a:lvl1pPr>
          </a:lstStyle>
          <a:p>
            <a:r>
              <a:rPr lang="da-DK"/>
              <a:t>Klik på ikonet for at tilføje et billede</a:t>
            </a:r>
          </a:p>
        </p:txBody>
      </p:sp>
      <p:sp>
        <p:nvSpPr>
          <p:cNvPr id="19" name="Text Placeholder 7">
            <a:extLst>
              <a:ext uri="{FF2B5EF4-FFF2-40B4-BE49-F238E27FC236}">
                <a16:creationId xmlns:a16="http://schemas.microsoft.com/office/drawing/2014/main" id="{3BA9EC6C-D882-4644-AA8C-C638EA2AB27D}"/>
              </a:ext>
            </a:extLst>
          </p:cNvPr>
          <p:cNvSpPr>
            <a:spLocks noGrp="1"/>
          </p:cNvSpPr>
          <p:nvPr>
            <p:ph type="body" sz="quarter" idx="18" hasCustomPrompt="1"/>
          </p:nvPr>
        </p:nvSpPr>
        <p:spPr>
          <a:xfrm>
            <a:off x="724878" y="310326"/>
            <a:ext cx="2596665" cy="180000"/>
          </a:xfrm>
        </p:spPr>
        <p:txBody>
          <a:bodyPr anchor="b" anchorCtr="0"/>
          <a:lstStyle>
            <a:lvl1pPr marL="0" indent="0">
              <a:spcAft>
                <a:spcPts val="0"/>
              </a:spcAft>
              <a:buNone/>
              <a:defRPr sz="1000">
                <a:solidFill>
                  <a:schemeClr val="tx1"/>
                </a:solidFill>
                <a:latin typeface="KBH Tekst" panose="00000500000000000000" pitchFamily="2" charset="0"/>
              </a:defRPr>
            </a:lvl1pPr>
            <a:lvl2pPr marL="0" indent="0">
              <a:spcAft>
                <a:spcPts val="0"/>
              </a:spcAft>
              <a:buNone/>
              <a:defRPr sz="1000">
                <a:solidFill>
                  <a:schemeClr val="tx1"/>
                </a:solidFill>
                <a:latin typeface="KBH Tekst" panose="00000500000000000000" pitchFamily="2" charset="0"/>
              </a:defRPr>
            </a:lvl2pPr>
            <a:lvl3pPr marL="0" indent="0">
              <a:spcAft>
                <a:spcPts val="0"/>
              </a:spcAft>
              <a:buNone/>
              <a:defRPr sz="1000">
                <a:solidFill>
                  <a:schemeClr val="tx1"/>
                </a:solidFill>
                <a:latin typeface="KBH Tekst" panose="00000500000000000000" pitchFamily="2" charset="0"/>
              </a:defRPr>
            </a:lvl3pPr>
            <a:lvl4pPr marL="0" indent="0">
              <a:spcAft>
                <a:spcPts val="0"/>
              </a:spcAft>
              <a:buNone/>
              <a:defRPr sz="1000">
                <a:solidFill>
                  <a:schemeClr val="tx1"/>
                </a:solidFill>
                <a:latin typeface="KBH Tekst" panose="00000500000000000000" pitchFamily="2" charset="0"/>
              </a:defRPr>
            </a:lvl4pPr>
            <a:lvl5pPr marL="0" indent="0">
              <a:spcAft>
                <a:spcPts val="0"/>
              </a:spcAft>
              <a:buNone/>
              <a:defRPr sz="1000">
                <a:solidFill>
                  <a:schemeClr val="tx1"/>
                </a:solidFill>
                <a:latin typeface="KBH Tekst" panose="00000500000000000000" pitchFamily="2" charset="0"/>
              </a:defRPr>
            </a:lvl5pPr>
          </a:lstStyle>
          <a:p>
            <a:pPr lvl="0"/>
            <a:r>
              <a:rPr lang="da-DK" dirty="0"/>
              <a:t>Klik for at tilføje dato </a:t>
            </a:r>
            <a:r>
              <a:rPr lang="da-DK" dirty="0" err="1"/>
              <a:t>dd</a:t>
            </a:r>
            <a:r>
              <a:rPr lang="da-DK" dirty="0"/>
              <a:t>. </a:t>
            </a:r>
            <a:r>
              <a:rPr lang="da-DK" dirty="0" err="1"/>
              <a:t>mmmm</a:t>
            </a:r>
            <a:r>
              <a:rPr lang="da-DK" dirty="0"/>
              <a:t> </a:t>
            </a:r>
            <a:r>
              <a:rPr lang="da-DK" dirty="0" err="1"/>
              <a:t>åååå</a:t>
            </a:r>
            <a:endParaRPr lang="da-DK" dirty="0"/>
          </a:p>
        </p:txBody>
      </p:sp>
      <p:sp>
        <p:nvSpPr>
          <p:cNvPr id="20" name="Text Placeholder 9">
            <a:extLst>
              <a:ext uri="{FF2B5EF4-FFF2-40B4-BE49-F238E27FC236}">
                <a16:creationId xmlns:a16="http://schemas.microsoft.com/office/drawing/2014/main" id="{1854DC86-7109-4CBA-B1A5-FAA37E19A3CD}"/>
              </a:ext>
            </a:extLst>
          </p:cNvPr>
          <p:cNvSpPr>
            <a:spLocks noGrp="1"/>
          </p:cNvSpPr>
          <p:nvPr>
            <p:ph type="body" sz="quarter" idx="19" hasCustomPrompt="1"/>
          </p:nvPr>
        </p:nvSpPr>
        <p:spPr>
          <a:xfrm>
            <a:off x="4423998" y="310326"/>
            <a:ext cx="3111539" cy="180000"/>
          </a:xfrm>
        </p:spPr>
        <p:txBody>
          <a:bodyPr anchor="b" anchorCtr="0"/>
          <a:lstStyle>
            <a:lvl1pPr marL="0" indent="0">
              <a:spcAft>
                <a:spcPts val="0"/>
              </a:spcAft>
              <a:buNone/>
              <a:defRPr sz="1000">
                <a:solidFill>
                  <a:schemeClr val="tx1"/>
                </a:solidFill>
                <a:latin typeface="KBH Tekst" panose="00000500000000000000" pitchFamily="2" charset="0"/>
              </a:defRPr>
            </a:lvl1pPr>
            <a:lvl2pPr marL="0" indent="0">
              <a:spcAft>
                <a:spcPts val="0"/>
              </a:spcAft>
              <a:buNone/>
              <a:defRPr sz="1000">
                <a:solidFill>
                  <a:schemeClr val="tx1"/>
                </a:solidFill>
                <a:latin typeface="KBH Tekst" panose="00000500000000000000" pitchFamily="2" charset="0"/>
              </a:defRPr>
            </a:lvl2pPr>
            <a:lvl3pPr marL="0" indent="0">
              <a:spcAft>
                <a:spcPts val="0"/>
              </a:spcAft>
              <a:buNone/>
              <a:defRPr sz="1000">
                <a:solidFill>
                  <a:schemeClr val="tx1"/>
                </a:solidFill>
                <a:latin typeface="KBH Tekst" panose="00000500000000000000" pitchFamily="2" charset="0"/>
              </a:defRPr>
            </a:lvl3pPr>
            <a:lvl4pPr marL="0" indent="0">
              <a:spcAft>
                <a:spcPts val="0"/>
              </a:spcAft>
              <a:buNone/>
              <a:defRPr sz="1000">
                <a:solidFill>
                  <a:schemeClr val="tx1"/>
                </a:solidFill>
                <a:latin typeface="KBH Tekst" panose="00000500000000000000" pitchFamily="2" charset="0"/>
              </a:defRPr>
            </a:lvl4pPr>
            <a:lvl5pPr marL="0" indent="0">
              <a:spcAft>
                <a:spcPts val="0"/>
              </a:spcAft>
              <a:buNone/>
              <a:defRPr sz="1000">
                <a:solidFill>
                  <a:schemeClr val="tx1"/>
                </a:solidFill>
                <a:latin typeface="KBH Tekst" panose="00000500000000000000" pitchFamily="2" charset="0"/>
              </a:defRPr>
            </a:lvl5pPr>
          </a:lstStyle>
          <a:p>
            <a:pPr lvl="0"/>
            <a:r>
              <a:rPr lang="da-DK" dirty="0"/>
              <a:t>Klik for at tilføje oplægsholder / enhed</a:t>
            </a:r>
          </a:p>
        </p:txBody>
      </p:sp>
      <p:sp>
        <p:nvSpPr>
          <p:cNvPr id="21" name="Text Placeholder 17">
            <a:extLst>
              <a:ext uri="{FF2B5EF4-FFF2-40B4-BE49-F238E27FC236}">
                <a16:creationId xmlns:a16="http://schemas.microsoft.com/office/drawing/2014/main" id="{830B9519-277F-4E54-8FC0-8193A0D06895}"/>
              </a:ext>
            </a:extLst>
          </p:cNvPr>
          <p:cNvSpPr>
            <a:spLocks noGrp="1"/>
          </p:cNvSpPr>
          <p:nvPr>
            <p:ph type="body" sz="quarter" idx="20" hasCustomPrompt="1"/>
          </p:nvPr>
        </p:nvSpPr>
        <p:spPr>
          <a:xfrm>
            <a:off x="4423998" y="531101"/>
            <a:ext cx="3111539" cy="180000"/>
          </a:xfrm>
        </p:spPr>
        <p:txBody>
          <a:bodyPr anchor="t" anchorCtr="0"/>
          <a:lstStyle>
            <a:lvl1pPr marL="0" indent="0">
              <a:spcAft>
                <a:spcPts val="0"/>
              </a:spcAft>
              <a:buNone/>
              <a:defRPr sz="1000">
                <a:solidFill>
                  <a:schemeClr val="tx1"/>
                </a:solidFill>
                <a:latin typeface="KBH Tekst" panose="00000500000000000000" pitchFamily="2" charset="0"/>
              </a:defRPr>
            </a:lvl1pPr>
            <a:lvl2pPr marL="0" indent="0">
              <a:spcAft>
                <a:spcPts val="0"/>
              </a:spcAft>
              <a:buNone/>
              <a:defRPr sz="1000">
                <a:latin typeface="KBH Tekst" panose="00000500000000000000" pitchFamily="2" charset="0"/>
              </a:defRPr>
            </a:lvl2pPr>
            <a:lvl3pPr marL="0" indent="0">
              <a:spcAft>
                <a:spcPts val="0"/>
              </a:spcAft>
              <a:buNone/>
              <a:defRPr sz="1000">
                <a:latin typeface="KBH Tekst" panose="00000500000000000000" pitchFamily="2" charset="0"/>
              </a:defRPr>
            </a:lvl3pPr>
            <a:lvl4pPr marL="0" indent="0">
              <a:spcAft>
                <a:spcPts val="0"/>
              </a:spcAft>
              <a:buNone/>
              <a:defRPr sz="1000">
                <a:latin typeface="KBH Tekst" panose="00000500000000000000" pitchFamily="2" charset="0"/>
              </a:defRPr>
            </a:lvl4pPr>
            <a:lvl5pPr marL="0" indent="0">
              <a:spcAft>
                <a:spcPts val="0"/>
              </a:spcAft>
              <a:buNone/>
              <a:defRPr sz="1000">
                <a:latin typeface="KBH Tekst" panose="00000500000000000000" pitchFamily="2" charset="0"/>
              </a:defRPr>
            </a:lvl5pPr>
          </a:lstStyle>
          <a:p>
            <a:pPr lvl="0"/>
            <a:r>
              <a:rPr lang="da-DK" dirty="0"/>
              <a:t>Klik for at tilføje forvaltningsnavn</a:t>
            </a:r>
          </a:p>
        </p:txBody>
      </p:sp>
    </p:spTree>
    <p:extLst>
      <p:ext uri="{BB962C8B-B14F-4D97-AF65-F5344CB8AC3E}">
        <p14:creationId xmlns:p14="http://schemas.microsoft.com/office/powerpoint/2010/main" val="283372046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tags" Target="../tags/tag2.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tags" Target="../tags/tag5.xml"/><Relationship Id="rId47" Type="http://schemas.openxmlformats.org/officeDocument/2006/relationships/tags" Target="../tags/tag10.xml"/><Relationship Id="rId50" Type="http://schemas.openxmlformats.org/officeDocument/2006/relationships/tags" Target="../tags/tag1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tags" Target="../tags/tag1.xml"/><Relationship Id="rId46" Type="http://schemas.openxmlformats.org/officeDocument/2006/relationships/tags" Target="../tags/tag9.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tags" Target="../tags/tag4.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40" Type="http://schemas.openxmlformats.org/officeDocument/2006/relationships/tags" Target="../tags/tag3.xml"/><Relationship Id="rId45" Type="http://schemas.openxmlformats.org/officeDocument/2006/relationships/tags" Target="../tags/tag8.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tags" Target="../tags/tag12.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tags" Target="../tags/tag7.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tags" Target="../tags/tag6.xml"/><Relationship Id="rId48" Type="http://schemas.openxmlformats.org/officeDocument/2006/relationships/tags" Target="../tags/tag11.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9.xml"/><Relationship Id="rId18" Type="http://schemas.openxmlformats.org/officeDocument/2006/relationships/slideLayout" Target="../slideLayouts/slideLayout54.xml"/><Relationship Id="rId26" Type="http://schemas.openxmlformats.org/officeDocument/2006/relationships/slideLayout" Target="../slideLayouts/slideLayout62.xml"/><Relationship Id="rId39" Type="http://schemas.openxmlformats.org/officeDocument/2006/relationships/tags" Target="../tags/tag16.xml"/><Relationship Id="rId3" Type="http://schemas.openxmlformats.org/officeDocument/2006/relationships/slideLayout" Target="../slideLayouts/slideLayout39.xml"/><Relationship Id="rId21" Type="http://schemas.openxmlformats.org/officeDocument/2006/relationships/slideLayout" Target="../slideLayouts/slideLayout57.xml"/><Relationship Id="rId34" Type="http://schemas.openxmlformats.org/officeDocument/2006/relationships/slideLayout" Target="../slideLayouts/slideLayout70.xml"/><Relationship Id="rId42" Type="http://schemas.openxmlformats.org/officeDocument/2006/relationships/tags" Target="../tags/tag19.xml"/><Relationship Id="rId47" Type="http://schemas.openxmlformats.org/officeDocument/2006/relationships/tags" Target="../tags/tag24.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slideLayout" Target="../slideLayouts/slideLayout53.xml"/><Relationship Id="rId25" Type="http://schemas.openxmlformats.org/officeDocument/2006/relationships/slideLayout" Target="../slideLayouts/slideLayout61.xml"/><Relationship Id="rId33" Type="http://schemas.openxmlformats.org/officeDocument/2006/relationships/slideLayout" Target="../slideLayouts/slideLayout69.xml"/><Relationship Id="rId38" Type="http://schemas.openxmlformats.org/officeDocument/2006/relationships/tags" Target="../tags/tag15.xml"/><Relationship Id="rId46" Type="http://schemas.openxmlformats.org/officeDocument/2006/relationships/tags" Target="../tags/tag23.xml"/><Relationship Id="rId2" Type="http://schemas.openxmlformats.org/officeDocument/2006/relationships/slideLayout" Target="../slideLayouts/slideLayout38.xml"/><Relationship Id="rId16" Type="http://schemas.openxmlformats.org/officeDocument/2006/relationships/slideLayout" Target="../slideLayouts/slideLayout52.xml"/><Relationship Id="rId20" Type="http://schemas.openxmlformats.org/officeDocument/2006/relationships/slideLayout" Target="../slideLayouts/slideLayout56.xml"/><Relationship Id="rId29" Type="http://schemas.openxmlformats.org/officeDocument/2006/relationships/slideLayout" Target="../slideLayouts/slideLayout65.xml"/><Relationship Id="rId41" Type="http://schemas.openxmlformats.org/officeDocument/2006/relationships/tags" Target="../tags/tag1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24" Type="http://schemas.openxmlformats.org/officeDocument/2006/relationships/slideLayout" Target="../slideLayouts/slideLayout60.xml"/><Relationship Id="rId32" Type="http://schemas.openxmlformats.org/officeDocument/2006/relationships/slideLayout" Target="../slideLayouts/slideLayout68.xml"/><Relationship Id="rId37" Type="http://schemas.openxmlformats.org/officeDocument/2006/relationships/tags" Target="../tags/tag14.xml"/><Relationship Id="rId40" Type="http://schemas.openxmlformats.org/officeDocument/2006/relationships/tags" Target="../tags/tag17.xml"/><Relationship Id="rId45" Type="http://schemas.openxmlformats.org/officeDocument/2006/relationships/tags" Target="../tags/tag22.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23" Type="http://schemas.openxmlformats.org/officeDocument/2006/relationships/slideLayout" Target="../slideLayouts/slideLayout59.xml"/><Relationship Id="rId28" Type="http://schemas.openxmlformats.org/officeDocument/2006/relationships/slideLayout" Target="../slideLayouts/slideLayout64.xml"/><Relationship Id="rId36" Type="http://schemas.openxmlformats.org/officeDocument/2006/relationships/theme" Target="../theme/theme2.xml"/><Relationship Id="rId49" Type="http://schemas.openxmlformats.org/officeDocument/2006/relationships/tags" Target="../tags/tag26.xml"/><Relationship Id="rId10" Type="http://schemas.openxmlformats.org/officeDocument/2006/relationships/slideLayout" Target="../slideLayouts/slideLayout46.xml"/><Relationship Id="rId19" Type="http://schemas.openxmlformats.org/officeDocument/2006/relationships/slideLayout" Target="../slideLayouts/slideLayout55.xml"/><Relationship Id="rId31" Type="http://schemas.openxmlformats.org/officeDocument/2006/relationships/slideLayout" Target="../slideLayouts/slideLayout67.xml"/><Relationship Id="rId44" Type="http://schemas.openxmlformats.org/officeDocument/2006/relationships/tags" Target="../tags/tag21.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 Id="rId22" Type="http://schemas.openxmlformats.org/officeDocument/2006/relationships/slideLayout" Target="../slideLayouts/slideLayout58.xml"/><Relationship Id="rId27" Type="http://schemas.openxmlformats.org/officeDocument/2006/relationships/slideLayout" Target="../slideLayouts/slideLayout63.xml"/><Relationship Id="rId30" Type="http://schemas.openxmlformats.org/officeDocument/2006/relationships/slideLayout" Target="../slideLayouts/slideLayout66.xml"/><Relationship Id="rId35" Type="http://schemas.openxmlformats.org/officeDocument/2006/relationships/slideLayout" Target="../slideLayouts/slideLayout71.xml"/><Relationship Id="rId43" Type="http://schemas.openxmlformats.org/officeDocument/2006/relationships/tags" Target="../tags/tag20.xml"/><Relationship Id="rId48" Type="http://schemas.openxmlformats.org/officeDocument/2006/relationships/tags" Target="../tags/tag25.xml"/><Relationship Id="rId8"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19998" y="2192138"/>
            <a:ext cx="10752002" cy="3945862"/>
          </a:xfrm>
          <a:prstGeom prst="rect">
            <a:avLst/>
          </a:prstGeom>
        </p:spPr>
        <p:txBody>
          <a:bodyPr vert="horz" lIns="0" tIns="0" rIns="0" bIns="0" rtlCol="0">
            <a:noAutofit/>
          </a:bodyPr>
          <a:lstStyle/>
          <a:p>
            <a:pPr lvl="0"/>
            <a:r>
              <a:rPr lang="da-DK" noProof="0" dirty="0"/>
              <a:t>Level 1</a:t>
            </a:r>
          </a:p>
          <a:p>
            <a:pPr lvl="1"/>
            <a:r>
              <a:rPr lang="da-DK" noProof="0" dirty="0"/>
              <a:t>Level 2</a:t>
            </a:r>
          </a:p>
          <a:p>
            <a:pPr lvl="2"/>
            <a:r>
              <a:rPr lang="da-DK" noProof="0" dirty="0"/>
              <a:t>Level 3</a:t>
            </a:r>
          </a:p>
          <a:p>
            <a:pPr lvl="3"/>
            <a:r>
              <a:rPr lang="da-DK" noProof="0" dirty="0"/>
              <a:t>Level 4, Header</a:t>
            </a:r>
          </a:p>
          <a:p>
            <a:pPr lvl="4"/>
            <a:r>
              <a:rPr lang="da-DK" noProof="0" dirty="0"/>
              <a:t>Level 5, Body</a:t>
            </a:r>
          </a:p>
          <a:p>
            <a:pPr lvl="5"/>
            <a:r>
              <a:rPr lang="da-DK" noProof="0" dirty="0"/>
              <a:t>Level 6 Report bullet</a:t>
            </a:r>
          </a:p>
          <a:p>
            <a:pPr lvl="6"/>
            <a:r>
              <a:rPr lang="da-DK" noProof="0" dirty="0"/>
              <a:t>Level 7, Report Header</a:t>
            </a:r>
          </a:p>
          <a:p>
            <a:pPr lvl="7"/>
            <a:r>
              <a:rPr lang="da-DK" noProof="0" dirty="0"/>
              <a:t>Level 8, Report Body</a:t>
            </a:r>
          </a:p>
          <a:p>
            <a:pPr lvl="8"/>
            <a:r>
              <a:rPr lang="da-DK" noProof="0" dirty="0" err="1"/>
              <a:t>Infographic</a:t>
            </a:r>
            <a:endParaRPr lang="da-DK" noProof="0" dirty="0"/>
          </a:p>
        </p:txBody>
      </p:sp>
      <p:sp>
        <p:nvSpPr>
          <p:cNvPr id="4" name="Date_GeneralDate"/>
          <p:cNvSpPr>
            <a:spLocks noGrp="1"/>
          </p:cNvSpPr>
          <p:nvPr>
            <p:ph type="dt" sz="half" idx="2"/>
          </p:nvPr>
        </p:nvSpPr>
        <p:spPr>
          <a:xfrm>
            <a:off x="8659422" y="310327"/>
            <a:ext cx="2401755" cy="180000"/>
          </a:xfrm>
          <a:prstGeom prst="rect">
            <a:avLst/>
          </a:prstGeom>
        </p:spPr>
        <p:txBody>
          <a:bodyPr vert="horz" lIns="0" tIns="0" rIns="0" bIns="0" rtlCol="0" anchor="b" anchorCtr="0"/>
          <a:lstStyle>
            <a:lvl1pPr algn="l">
              <a:defRPr sz="1000">
                <a:solidFill>
                  <a:schemeClr val="tx1"/>
                </a:solidFill>
                <a:latin typeface="KBH Tekst" panose="00000500000000000000" pitchFamily="2" charset="0"/>
              </a:defRPr>
            </a:lvl1pPr>
          </a:lstStyle>
          <a:p>
            <a:endParaRPr lang="da-DK" dirty="0"/>
          </a:p>
        </p:txBody>
      </p:sp>
      <p:sp>
        <p:nvSpPr>
          <p:cNvPr id="5" name="SD_FLD_PresentationTitle"/>
          <p:cNvSpPr>
            <a:spLocks noGrp="1"/>
          </p:cNvSpPr>
          <p:nvPr>
            <p:ph type="ftr" sz="quarter" idx="3"/>
          </p:nvPr>
        </p:nvSpPr>
        <p:spPr>
          <a:xfrm>
            <a:off x="4424000" y="310327"/>
            <a:ext cx="4097593" cy="180000"/>
          </a:xfrm>
          <a:prstGeom prst="rect">
            <a:avLst/>
          </a:prstGeom>
        </p:spPr>
        <p:txBody>
          <a:bodyPr vert="horz" lIns="0" tIns="0" rIns="0" bIns="0" rtlCol="0" anchor="b" anchorCtr="0"/>
          <a:lstStyle>
            <a:lvl1pPr algn="l">
              <a:defRPr sz="1000">
                <a:solidFill>
                  <a:schemeClr val="tx1"/>
                </a:solidFill>
                <a:latin typeface="KBH Tekst" panose="00000500000000000000" pitchFamily="2" charset="0"/>
              </a:defRPr>
            </a:lvl1pPr>
          </a:lstStyle>
          <a:p>
            <a:r>
              <a:rPr lang="da-DK" dirty="0"/>
              <a:t>Sidehoved</a:t>
            </a:r>
          </a:p>
        </p:txBody>
      </p:sp>
      <p:sp>
        <p:nvSpPr>
          <p:cNvPr id="6" name="Slide Number Placeholder 5"/>
          <p:cNvSpPr>
            <a:spLocks noGrp="1"/>
          </p:cNvSpPr>
          <p:nvPr>
            <p:ph type="sldNum" sz="quarter" idx="4"/>
          </p:nvPr>
        </p:nvSpPr>
        <p:spPr>
          <a:xfrm>
            <a:off x="11077081" y="310327"/>
            <a:ext cx="394920" cy="180000"/>
          </a:xfrm>
          <a:prstGeom prst="rect">
            <a:avLst/>
          </a:prstGeom>
        </p:spPr>
        <p:txBody>
          <a:bodyPr vert="horz" lIns="0" tIns="0" rIns="0" bIns="0" rtlCol="0" anchor="b" anchorCtr="0"/>
          <a:lstStyle>
            <a:lvl1pPr algn="r">
              <a:defRPr sz="1000">
                <a:solidFill>
                  <a:schemeClr val="tx1"/>
                </a:solidFill>
                <a:latin typeface="KBH" panose="00000500000000000000" pitchFamily="2" charset="0"/>
              </a:defRPr>
            </a:lvl1pPr>
          </a:lstStyle>
          <a:p>
            <a:fld id="{24C8C45C-947F-4981-8B3F-4F32E973C901}" type="slidenum">
              <a:rPr lang="da-DK" smtClean="0"/>
              <a:pPr/>
              <a:t>‹nr.›</a:t>
            </a:fld>
            <a:endParaRPr lang="da-DK" dirty="0"/>
          </a:p>
        </p:txBody>
      </p:sp>
      <p:sp>
        <p:nvSpPr>
          <p:cNvPr id="7" name="Title Placeholder 6">
            <a:extLst>
              <a:ext uri="{FF2B5EF4-FFF2-40B4-BE49-F238E27FC236}">
                <a16:creationId xmlns:a16="http://schemas.microsoft.com/office/drawing/2014/main" id="{C9392247-CE23-49BB-A39E-64C7575BE478}"/>
              </a:ext>
            </a:extLst>
          </p:cNvPr>
          <p:cNvSpPr>
            <a:spLocks noGrp="1"/>
          </p:cNvSpPr>
          <p:nvPr>
            <p:ph type="title"/>
          </p:nvPr>
        </p:nvSpPr>
        <p:spPr>
          <a:xfrm>
            <a:off x="719998" y="894268"/>
            <a:ext cx="10752002" cy="893928"/>
          </a:xfrm>
          <a:prstGeom prst="rect">
            <a:avLst/>
          </a:prstGeom>
        </p:spPr>
        <p:txBody>
          <a:bodyPr vert="horz" lIns="0" tIns="0" rIns="0" bIns="0" rtlCol="0" anchor="b" anchorCtr="0">
            <a:noAutofit/>
          </a:bodyPr>
          <a:lstStyle/>
          <a:p>
            <a:r>
              <a:rPr lang="da-DK"/>
              <a:t>Klik for at redigere titeltypografien i masteren</a:t>
            </a:r>
            <a:endParaRPr lang="da-DK" dirty="0"/>
          </a:p>
        </p:txBody>
      </p:sp>
      <p:sp>
        <p:nvSpPr>
          <p:cNvPr id="32" name="TextBox 31">
            <a:extLst>
              <a:ext uri="{FF2B5EF4-FFF2-40B4-BE49-F238E27FC236}">
                <a16:creationId xmlns:a16="http://schemas.microsoft.com/office/drawing/2014/main" id="{57FFECA4-A506-4CDF-A5E2-B83624E71218}"/>
              </a:ext>
            </a:extLst>
          </p:cNvPr>
          <p:cNvSpPr txBox="1"/>
          <p:nvPr userDrawn="1"/>
        </p:nvSpPr>
        <p:spPr>
          <a:xfrm>
            <a:off x="724879" y="310327"/>
            <a:ext cx="3519121" cy="180000"/>
          </a:xfrm>
          <a:prstGeom prst="rect">
            <a:avLst/>
          </a:prstGeom>
        </p:spPr>
        <p:txBody>
          <a:bodyPr vert="horz" lIns="0" tIns="0" rIns="0" bIns="0" rtlCol="0" anchor="b" anchorCtr="0"/>
          <a:lstStyle>
            <a:defPPr>
              <a:defRPr lang="en-US"/>
            </a:defPPr>
            <a:lvl1pPr>
              <a:defRPr sz="1000">
                <a:solidFill>
                  <a:schemeClr val="bg1"/>
                </a:solidFill>
              </a:defRPr>
            </a:lvl1pPr>
          </a:lstStyle>
          <a:p>
            <a:pPr lvl="0"/>
            <a:r>
              <a:rPr lang="da-DK" dirty="0">
                <a:solidFill>
                  <a:schemeClr val="tx1"/>
                </a:solidFill>
                <a:latin typeface="KBH Tekst" panose="00000500000000000000" pitchFamily="2" charset="0"/>
              </a:rPr>
              <a:t>Københavns Kommune</a:t>
            </a:r>
          </a:p>
        </p:txBody>
      </p:sp>
      <p:sp>
        <p:nvSpPr>
          <p:cNvPr id="2" name="[WorkArea]" descr="&lt;?xml version=&quot;1.0&quot; encoding=&quot;utf-16&quot;?&gt;&#10;&lt;GridTheme xmlns:xsi=&quot;http://www.w3.org/2001/XMLSchema-instance&quot; xmlns:xsd=&quot;http://www.w3.org/2001/XMLSchema&quot;&gt;&#10;  &lt;GuideLines /&gt;&#10;  &lt;SubGrids&gt;&#10;    &lt;SubGrid&gt;&#10;      &lt;Left&gt;56.6929131&lt;/Left&gt;&#10;      &lt;Top&gt;172.6093&lt;/Top&gt;&#10;      &lt;Width&gt;44.56693&lt;/Width&gt;&#10;      &lt;Height&gt;310.697784&lt;/Height&gt;&#10;    &lt;/SubGrid&gt;&#10;    &lt;SubGrid&gt;&#10;      &lt;Left&gt;129.6063&lt;/Left&gt;&#10;      &lt;Top&gt;172.6093&lt;/Top&gt;&#10;      &lt;Width&gt;44.56693&lt;/Width&gt;&#10;      &lt;Height&gt;310.697784&lt;/Height&gt;&#10;    &lt;/SubGrid&gt;&#10;    &lt;SubGrid&gt;&#10;      &lt;Left&gt;202.519684&lt;/Left&gt;&#10;      &lt;Top&gt;172.6093&lt;/Top&gt;&#10;      &lt;Width&gt;44.56693&lt;/Width&gt;&#10;      &lt;Height&gt;310.697784&lt;/Height&gt;&#10;    &lt;/SubGrid&gt;&#10;    &lt;SubGrid&gt;&#10;      &lt;Left&gt;275.433075&lt;/Left&gt;&#10;      &lt;Top&gt;172.6093&lt;/Top&gt;&#10;      &lt;Width&gt;44.56693&lt;/Width&gt;&#10;      &lt;Height&gt;310.697784&lt;/Height&gt;&#10;    &lt;/SubGrid&gt;&#10;    &lt;SubGrid&gt;&#10;      &lt;Left&gt;348.346466&lt;/Left&gt;&#10;      &lt;Top&gt;172.6093&lt;/Top&gt;&#10;      &lt;Width&gt;44.56693&lt;/Width&gt;&#10;      &lt;Height&gt;310.697784&lt;/Height&gt;&#10;    &lt;/SubGrid&gt;&#10;    &lt;SubGrid&gt;&#10;      &lt;Left&gt;421.259857&lt;/Left&gt;&#10;      &lt;Top&gt;172.6093&lt;/Top&gt;&#10;      &lt;Width&gt;44.56693&lt;/Width&gt;&#10;      &lt;Height&gt;310.697784&lt;/Height&gt;&#10;    &lt;/SubGrid&gt;&#10;    &lt;SubGrid&gt;&#10;      &lt;Left&gt;494.173218&lt;/Left&gt;&#10;      &lt;Top&gt;172.6093&lt;/Top&gt;&#10;      &lt;Width&gt;44.56693&lt;/Width&gt;&#10;      &lt;Height&gt;310.697784&lt;/Height&gt;&#10;    &lt;/SubGrid&gt;&#10;    &lt;SubGrid&gt;&#10;      &lt;Left&gt;567.0866&lt;/Left&gt;&#10;      &lt;Top&gt;172.6093&lt;/Top&gt;&#10;      &lt;Width&gt;44.56693&lt;/Width&gt;&#10;      &lt;Height&gt;310.697784&lt;/Height&gt;&#10;    &lt;/SubGrid&gt;&#10;    &lt;SubGrid&gt;&#10;      &lt;Left&gt;640&lt;/Left&gt;&#10;      &lt;Top&gt;172.6093&lt;/Top&gt;&#10;      &lt;Width&gt;44.56693&lt;/Width&gt;&#10;      &lt;Height&gt;310.697784&lt;/Height&gt;&#10;    &lt;/SubGrid&gt;&#10;    &lt;SubGrid&gt;&#10;      &lt;Left&gt;712.9134&lt;/Left&gt;&#10;      &lt;Top&gt;172.6093&lt;/Top&gt;&#10;      &lt;Width&gt;44.56693&lt;/Width&gt;&#10;      &lt;Height&gt;310.697784&lt;/Height&gt;&#10;    &lt;/SubGrid&gt;&#10;    &lt;SubGrid&gt;&#10;      &lt;Left&gt;785.8268&lt;/Left&gt;&#10;      &lt;Top&gt;172.6093&lt;/Top&gt;&#10;      &lt;Width&gt;44.56693&lt;/Width&gt;&#10;      &lt;Height&gt;310.697784&lt;/Height&gt;&#10;    &lt;/SubGrid&gt;&#10;    &lt;SubGrid&gt;&#10;      &lt;Left&gt;858.7402&lt;/Left&gt;&#10;      &lt;Top&gt;172.6093&lt;/Top&gt;&#10;      &lt;Width&gt;44.56701&lt;/Width&gt;&#10;      &lt;Height&gt;310.697784&lt;/Height&gt;&#10;    &lt;/SubGrid&gt;&#10;    &lt;SubGrid&gt;&#10;      &lt;Left&gt;56.6929131&lt;/Left&gt;&#10;      &lt;Top&gt;106.789925&lt;/Top&gt;&#10;      &lt;Width&gt;846.614136&lt;/Width&gt;&#10;      &lt;Height&gt;65.81937&lt;/Height&gt;&#10;    &lt;/SubGrid&gt;&#10;  &lt;/SubGrids&gt;&#10;  &lt;WorkArea&gt;&#10;    &lt;Top&gt;56.6929131&lt;/Top&gt;&#10;    &lt;Left&gt;56.6929131&lt;/Left&gt;&#10;    &lt;Width&gt;846.614258&lt;/Width&gt;&#10;    &lt;Height&gt;426.614166&lt;/Height&gt;&#10;  &lt;/WorkArea&gt;&#10;  &lt;AspectW&gt;16&lt;/AspectW&gt;&#10;  &lt;AspectH&gt;9&lt;/AspectH&gt;&#10;  &lt;Width&gt;960&lt;/Width&gt;&#10;  &lt;Height&gt;540&lt;/Height&gt;&#10;  &lt;HGap&gt;10&lt;/HGap&gt;&#10;  &lt;VGap&gt;10&lt;/VGap&gt;&#10;  &lt;OfficeVersion&gt;160&lt;/OfficeVersion&gt;&#10;&lt;/GridTheme&gt;" hidden="1">
            <a:extLst>
              <a:ext uri="{FF2B5EF4-FFF2-40B4-BE49-F238E27FC236}">
                <a16:creationId xmlns:a16="http://schemas.microsoft.com/office/drawing/2014/main" id="{B6505486-83F9-4E71-8187-5FD1461A152A}"/>
              </a:ext>
            </a:extLst>
          </p:cNvPr>
          <p:cNvSpPr/>
          <p:nvPr userDrawn="1"/>
        </p:nvSpPr>
        <p:spPr>
          <a:xfrm>
            <a:off x="720000" y="720000"/>
            <a:ext cx="10752001" cy="5418000"/>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dirty="0" err="1"/>
          </a:p>
        </p:txBody>
      </p:sp>
      <p:sp>
        <p:nvSpPr>
          <p:cNvPr id="34" name="Rectangle 33" hidden="1">
            <a:extLst>
              <a:ext uri="{FF2B5EF4-FFF2-40B4-BE49-F238E27FC236}">
                <a16:creationId xmlns:a16="http://schemas.microsoft.com/office/drawing/2014/main" id="{CB710F3F-D32A-427F-95E1-331D903169A9}"/>
              </a:ext>
            </a:extLst>
          </p:cNvPr>
          <p:cNvSpPr/>
          <p:nvPr userDrawn="1">
            <p:custDataLst>
              <p:tags r:id="rId38"/>
            </p:custDataLst>
          </p:nvPr>
        </p:nvSpPr>
        <p:spPr>
          <a:xfrm>
            <a:off x="720000" y="2192138"/>
            <a:ext cx="566000" cy="3945862"/>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dirty="0" err="1"/>
          </a:p>
        </p:txBody>
      </p:sp>
      <p:sp>
        <p:nvSpPr>
          <p:cNvPr id="35" name="Rectangle 34" hidden="1">
            <a:extLst>
              <a:ext uri="{FF2B5EF4-FFF2-40B4-BE49-F238E27FC236}">
                <a16:creationId xmlns:a16="http://schemas.microsoft.com/office/drawing/2014/main" id="{5CB96580-3D08-4D7A-B9FA-419A1A34FDCE}"/>
              </a:ext>
            </a:extLst>
          </p:cNvPr>
          <p:cNvSpPr/>
          <p:nvPr userDrawn="1">
            <p:custDataLst>
              <p:tags r:id="rId39"/>
            </p:custDataLst>
          </p:nvPr>
        </p:nvSpPr>
        <p:spPr>
          <a:xfrm>
            <a:off x="1646000" y="2192138"/>
            <a:ext cx="566000" cy="3945862"/>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dirty="0" err="1"/>
          </a:p>
        </p:txBody>
      </p:sp>
      <p:sp>
        <p:nvSpPr>
          <p:cNvPr id="36" name="Rectangle 35" hidden="1">
            <a:extLst>
              <a:ext uri="{FF2B5EF4-FFF2-40B4-BE49-F238E27FC236}">
                <a16:creationId xmlns:a16="http://schemas.microsoft.com/office/drawing/2014/main" id="{45346A71-5DB5-4F96-AE7E-84EC6788B03A}"/>
              </a:ext>
            </a:extLst>
          </p:cNvPr>
          <p:cNvSpPr/>
          <p:nvPr userDrawn="1">
            <p:custDataLst>
              <p:tags r:id="rId40"/>
            </p:custDataLst>
          </p:nvPr>
        </p:nvSpPr>
        <p:spPr>
          <a:xfrm>
            <a:off x="2572000" y="2192138"/>
            <a:ext cx="566000" cy="3945862"/>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dirty="0" err="1"/>
          </a:p>
        </p:txBody>
      </p:sp>
      <p:sp>
        <p:nvSpPr>
          <p:cNvPr id="37" name="Rectangle 36" hidden="1">
            <a:extLst>
              <a:ext uri="{FF2B5EF4-FFF2-40B4-BE49-F238E27FC236}">
                <a16:creationId xmlns:a16="http://schemas.microsoft.com/office/drawing/2014/main" id="{7CD04DB1-2BF7-4B35-8C91-A50D70ED9894}"/>
              </a:ext>
            </a:extLst>
          </p:cNvPr>
          <p:cNvSpPr/>
          <p:nvPr userDrawn="1">
            <p:custDataLst>
              <p:tags r:id="rId41"/>
            </p:custDataLst>
          </p:nvPr>
        </p:nvSpPr>
        <p:spPr>
          <a:xfrm>
            <a:off x="3498000" y="2192138"/>
            <a:ext cx="566000" cy="3945862"/>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dirty="0" err="1"/>
          </a:p>
        </p:txBody>
      </p:sp>
      <p:sp>
        <p:nvSpPr>
          <p:cNvPr id="38" name="Rectangle 37" hidden="1">
            <a:extLst>
              <a:ext uri="{FF2B5EF4-FFF2-40B4-BE49-F238E27FC236}">
                <a16:creationId xmlns:a16="http://schemas.microsoft.com/office/drawing/2014/main" id="{17BD7207-F9C6-42A9-B0FC-7611D0F4E891}"/>
              </a:ext>
            </a:extLst>
          </p:cNvPr>
          <p:cNvSpPr/>
          <p:nvPr userDrawn="1">
            <p:custDataLst>
              <p:tags r:id="rId42"/>
            </p:custDataLst>
          </p:nvPr>
        </p:nvSpPr>
        <p:spPr>
          <a:xfrm>
            <a:off x="4424000" y="2192138"/>
            <a:ext cx="566000" cy="3945862"/>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dirty="0" err="1"/>
          </a:p>
        </p:txBody>
      </p:sp>
      <p:sp>
        <p:nvSpPr>
          <p:cNvPr id="39" name="Rectangle 38" hidden="1">
            <a:extLst>
              <a:ext uri="{FF2B5EF4-FFF2-40B4-BE49-F238E27FC236}">
                <a16:creationId xmlns:a16="http://schemas.microsoft.com/office/drawing/2014/main" id="{13500D02-31DC-408F-A3C2-61D4899A0B41}"/>
              </a:ext>
            </a:extLst>
          </p:cNvPr>
          <p:cNvSpPr/>
          <p:nvPr userDrawn="1">
            <p:custDataLst>
              <p:tags r:id="rId43"/>
            </p:custDataLst>
          </p:nvPr>
        </p:nvSpPr>
        <p:spPr>
          <a:xfrm>
            <a:off x="5350000" y="2192138"/>
            <a:ext cx="566000" cy="3945862"/>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dirty="0" err="1"/>
          </a:p>
        </p:txBody>
      </p:sp>
      <p:sp>
        <p:nvSpPr>
          <p:cNvPr id="40" name="Rectangle 39" hidden="1">
            <a:extLst>
              <a:ext uri="{FF2B5EF4-FFF2-40B4-BE49-F238E27FC236}">
                <a16:creationId xmlns:a16="http://schemas.microsoft.com/office/drawing/2014/main" id="{2AB0E2F7-7457-44D5-A045-97510FA1B41F}"/>
              </a:ext>
            </a:extLst>
          </p:cNvPr>
          <p:cNvSpPr/>
          <p:nvPr userDrawn="1">
            <p:custDataLst>
              <p:tags r:id="rId44"/>
            </p:custDataLst>
          </p:nvPr>
        </p:nvSpPr>
        <p:spPr>
          <a:xfrm>
            <a:off x="6276000" y="2192138"/>
            <a:ext cx="566000" cy="3945862"/>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dirty="0" err="1"/>
          </a:p>
        </p:txBody>
      </p:sp>
      <p:sp>
        <p:nvSpPr>
          <p:cNvPr id="41" name="Rectangle 40" hidden="1">
            <a:extLst>
              <a:ext uri="{FF2B5EF4-FFF2-40B4-BE49-F238E27FC236}">
                <a16:creationId xmlns:a16="http://schemas.microsoft.com/office/drawing/2014/main" id="{D55F16DA-B2A0-4EB4-98D3-BA973AA26134}"/>
              </a:ext>
            </a:extLst>
          </p:cNvPr>
          <p:cNvSpPr/>
          <p:nvPr userDrawn="1">
            <p:custDataLst>
              <p:tags r:id="rId45"/>
            </p:custDataLst>
          </p:nvPr>
        </p:nvSpPr>
        <p:spPr>
          <a:xfrm>
            <a:off x="7202000" y="2192138"/>
            <a:ext cx="566000" cy="3945862"/>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dirty="0" err="1"/>
          </a:p>
        </p:txBody>
      </p:sp>
      <p:sp>
        <p:nvSpPr>
          <p:cNvPr id="42" name="Rectangle 41" hidden="1">
            <a:extLst>
              <a:ext uri="{FF2B5EF4-FFF2-40B4-BE49-F238E27FC236}">
                <a16:creationId xmlns:a16="http://schemas.microsoft.com/office/drawing/2014/main" id="{8E737572-C5EE-488A-B15A-9F6A221D7CC7}"/>
              </a:ext>
            </a:extLst>
          </p:cNvPr>
          <p:cNvSpPr/>
          <p:nvPr userDrawn="1">
            <p:custDataLst>
              <p:tags r:id="rId46"/>
            </p:custDataLst>
          </p:nvPr>
        </p:nvSpPr>
        <p:spPr>
          <a:xfrm>
            <a:off x="8128000" y="2192138"/>
            <a:ext cx="566000" cy="3945862"/>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dirty="0" err="1"/>
          </a:p>
        </p:txBody>
      </p:sp>
      <p:sp>
        <p:nvSpPr>
          <p:cNvPr id="43" name="Rectangle 42" hidden="1">
            <a:extLst>
              <a:ext uri="{FF2B5EF4-FFF2-40B4-BE49-F238E27FC236}">
                <a16:creationId xmlns:a16="http://schemas.microsoft.com/office/drawing/2014/main" id="{39EBCFDB-1653-4600-BB4A-6FD9AB7782C7}"/>
              </a:ext>
            </a:extLst>
          </p:cNvPr>
          <p:cNvSpPr/>
          <p:nvPr userDrawn="1">
            <p:custDataLst>
              <p:tags r:id="rId47"/>
            </p:custDataLst>
          </p:nvPr>
        </p:nvSpPr>
        <p:spPr>
          <a:xfrm>
            <a:off x="9054000" y="2192138"/>
            <a:ext cx="566000" cy="3945862"/>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dirty="0" err="1"/>
          </a:p>
        </p:txBody>
      </p:sp>
      <p:sp>
        <p:nvSpPr>
          <p:cNvPr id="44" name="Rectangle 43" hidden="1">
            <a:extLst>
              <a:ext uri="{FF2B5EF4-FFF2-40B4-BE49-F238E27FC236}">
                <a16:creationId xmlns:a16="http://schemas.microsoft.com/office/drawing/2014/main" id="{791248E9-A913-4935-A806-E175CA7724D5}"/>
              </a:ext>
            </a:extLst>
          </p:cNvPr>
          <p:cNvSpPr/>
          <p:nvPr userDrawn="1">
            <p:custDataLst>
              <p:tags r:id="rId48"/>
            </p:custDataLst>
          </p:nvPr>
        </p:nvSpPr>
        <p:spPr>
          <a:xfrm>
            <a:off x="9980000" y="2192138"/>
            <a:ext cx="566000" cy="3945862"/>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dirty="0" err="1"/>
          </a:p>
        </p:txBody>
      </p:sp>
      <p:sp>
        <p:nvSpPr>
          <p:cNvPr id="45" name="Rectangle 44" hidden="1">
            <a:extLst>
              <a:ext uri="{FF2B5EF4-FFF2-40B4-BE49-F238E27FC236}">
                <a16:creationId xmlns:a16="http://schemas.microsoft.com/office/drawing/2014/main" id="{332D62CB-AC31-435B-8E19-DC5EB0BA3E67}"/>
              </a:ext>
            </a:extLst>
          </p:cNvPr>
          <p:cNvSpPr/>
          <p:nvPr userDrawn="1">
            <p:custDataLst>
              <p:tags r:id="rId49"/>
            </p:custDataLst>
          </p:nvPr>
        </p:nvSpPr>
        <p:spPr>
          <a:xfrm>
            <a:off x="10906000" y="2192138"/>
            <a:ext cx="566001" cy="3945862"/>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dirty="0" err="1"/>
          </a:p>
        </p:txBody>
      </p:sp>
      <p:sp>
        <p:nvSpPr>
          <p:cNvPr id="46" name="Rectangle 45" hidden="1">
            <a:extLst>
              <a:ext uri="{FF2B5EF4-FFF2-40B4-BE49-F238E27FC236}">
                <a16:creationId xmlns:a16="http://schemas.microsoft.com/office/drawing/2014/main" id="{27E02A88-63E5-41AE-9681-54160E3850AC}"/>
              </a:ext>
            </a:extLst>
          </p:cNvPr>
          <p:cNvSpPr/>
          <p:nvPr userDrawn="1">
            <p:custDataLst>
              <p:tags r:id="rId50"/>
            </p:custDataLst>
          </p:nvPr>
        </p:nvSpPr>
        <p:spPr>
          <a:xfrm>
            <a:off x="720000" y="1356232"/>
            <a:ext cx="10752000" cy="835906"/>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dirty="0" err="1"/>
          </a:p>
        </p:txBody>
      </p:sp>
    </p:spTree>
    <p:extLst>
      <p:ext uri="{BB962C8B-B14F-4D97-AF65-F5344CB8AC3E}">
        <p14:creationId xmlns:p14="http://schemas.microsoft.com/office/powerpoint/2010/main" val="344296498"/>
      </p:ext>
    </p:extLst>
  </p:cSld>
  <p:clrMap bg1="lt1" tx1="dk1" bg2="lt2" tx2="dk2" accent1="accent1" accent2="accent2" accent3="accent3" accent4="accent4" accent5="accent5" accent6="accent6" hlink="hlink" folHlink="folHlink"/>
  <p:sldLayoutIdLst>
    <p:sldLayoutId id="2147483752" r:id="rId1"/>
    <p:sldLayoutId id="2147483776" r:id="rId2"/>
    <p:sldLayoutId id="2147483785" r:id="rId3"/>
    <p:sldLayoutId id="2147483813" r:id="rId4"/>
    <p:sldLayoutId id="2147483777" r:id="rId5"/>
    <p:sldLayoutId id="2147483812" r:id="rId6"/>
    <p:sldLayoutId id="2147483778" r:id="rId7"/>
    <p:sldLayoutId id="2147483811" r:id="rId8"/>
    <p:sldLayoutId id="2147483786" r:id="rId9"/>
    <p:sldLayoutId id="2147483787" r:id="rId10"/>
    <p:sldLayoutId id="2147483788" r:id="rId11"/>
    <p:sldLayoutId id="2147483784" r:id="rId12"/>
    <p:sldLayoutId id="2147483780" r:id="rId13"/>
    <p:sldLayoutId id="2147483783" r:id="rId14"/>
    <p:sldLayoutId id="2147483756" r:id="rId15"/>
    <p:sldLayoutId id="2147483781" r:id="rId16"/>
    <p:sldLayoutId id="2147483779" r:id="rId17"/>
    <p:sldLayoutId id="2147483790" r:id="rId18"/>
    <p:sldLayoutId id="2147483791" r:id="rId19"/>
    <p:sldLayoutId id="2147483792" r:id="rId20"/>
    <p:sldLayoutId id="2147483793" r:id="rId21"/>
    <p:sldLayoutId id="2147483764" r:id="rId22"/>
    <p:sldLayoutId id="2147483794" r:id="rId23"/>
    <p:sldLayoutId id="2147483797" r:id="rId24"/>
    <p:sldLayoutId id="2147483796" r:id="rId25"/>
    <p:sldLayoutId id="2147483795" r:id="rId26"/>
    <p:sldLayoutId id="2147483798" r:id="rId27"/>
    <p:sldLayoutId id="2147483767" r:id="rId28"/>
    <p:sldLayoutId id="2147483768" r:id="rId29"/>
    <p:sldLayoutId id="2147483805" r:id="rId30"/>
    <p:sldLayoutId id="2147483806" r:id="rId31"/>
    <p:sldLayoutId id="2147483807" r:id="rId32"/>
    <p:sldLayoutId id="2147483808" r:id="rId33"/>
    <p:sldLayoutId id="2147483809" r:id="rId34"/>
    <p:sldLayoutId id="2147483810" r:id="rId35"/>
    <p:sldLayoutId id="2147483850" r:id="rId36"/>
  </p:sldLayoutIdLst>
  <p:hf hdr="0" dt="0"/>
  <p:txStyles>
    <p:titleStyle>
      <a:lvl1pPr algn="l" defTabSz="914400" rtl="0" eaLnBrk="1" latinLnBrk="0" hangingPunct="1">
        <a:lnSpc>
          <a:spcPct val="83000"/>
        </a:lnSpc>
        <a:spcBef>
          <a:spcPct val="0"/>
        </a:spcBef>
        <a:buNone/>
        <a:defRPr sz="3500" b="1" kern="1200">
          <a:solidFill>
            <a:srgbClr val="000C2E"/>
          </a:solidFill>
          <a:latin typeface="+mj-lt"/>
          <a:ea typeface="+mj-ea"/>
          <a:cs typeface="+mj-cs"/>
        </a:defRPr>
      </a:lvl1pPr>
    </p:titleStyle>
    <p:bodyStyle>
      <a:lvl1pPr marL="180000" indent="-180000" algn="l" defTabSz="914400" rtl="0" eaLnBrk="1" latinLnBrk="0" hangingPunct="1">
        <a:lnSpc>
          <a:spcPct val="100000"/>
        </a:lnSpc>
        <a:spcBef>
          <a:spcPts val="0"/>
        </a:spcBef>
        <a:spcAft>
          <a:spcPts val="600"/>
        </a:spcAft>
        <a:buFont typeface="Arial" panose="020B0604020202020204" pitchFamily="34" charset="0"/>
        <a:buChar char="•"/>
        <a:defRPr sz="2000" kern="1200">
          <a:solidFill>
            <a:srgbClr val="000C2E"/>
          </a:solidFill>
          <a:latin typeface="+mn-lt"/>
          <a:ea typeface="+mn-ea"/>
          <a:cs typeface="+mn-cs"/>
        </a:defRPr>
      </a:lvl1pPr>
      <a:lvl2pPr marL="432000" indent="-230188" algn="l" defTabSz="914400" rtl="0" eaLnBrk="1" latinLnBrk="0" hangingPunct="1">
        <a:lnSpc>
          <a:spcPct val="100000"/>
        </a:lnSpc>
        <a:spcBef>
          <a:spcPts val="0"/>
        </a:spcBef>
        <a:spcAft>
          <a:spcPts val="600"/>
        </a:spcAft>
        <a:buFont typeface="Arial" panose="020B0604020202020204" pitchFamily="34" charset="0"/>
        <a:buChar char="–"/>
        <a:defRPr sz="1800" kern="1200">
          <a:solidFill>
            <a:srgbClr val="000C2E"/>
          </a:solidFill>
          <a:latin typeface="+mn-lt"/>
          <a:ea typeface="+mn-ea"/>
          <a:cs typeface="+mn-cs"/>
        </a:defRPr>
      </a:lvl2pPr>
      <a:lvl3pPr marL="611188" indent="-163513" algn="l" defTabSz="914400" rtl="0" eaLnBrk="1" latinLnBrk="0" hangingPunct="1">
        <a:lnSpc>
          <a:spcPct val="100000"/>
        </a:lnSpc>
        <a:spcBef>
          <a:spcPts val="0"/>
        </a:spcBef>
        <a:spcAft>
          <a:spcPts val="600"/>
        </a:spcAft>
        <a:buFont typeface="Arial" panose="020B0604020202020204" pitchFamily="34" charset="0"/>
        <a:buChar char="•"/>
        <a:defRPr sz="1600" kern="1200">
          <a:solidFill>
            <a:srgbClr val="000C2E"/>
          </a:solidFill>
          <a:latin typeface="+mn-lt"/>
          <a:ea typeface="+mn-ea"/>
          <a:cs typeface="+mn-cs"/>
        </a:defRPr>
      </a:lvl3pPr>
      <a:lvl4pPr marL="0" indent="0" algn="l" defTabSz="914400" rtl="0" eaLnBrk="1" latinLnBrk="0" hangingPunct="1">
        <a:lnSpc>
          <a:spcPct val="100000"/>
        </a:lnSpc>
        <a:spcBef>
          <a:spcPts val="0"/>
        </a:spcBef>
        <a:spcAft>
          <a:spcPts val="600"/>
        </a:spcAft>
        <a:buFont typeface="Arial" panose="020B0604020202020204" pitchFamily="34" charset="0"/>
        <a:buChar char="​"/>
        <a:defRPr sz="2000" b="0" kern="1200">
          <a:solidFill>
            <a:srgbClr val="000C2E"/>
          </a:solidFill>
          <a:latin typeface="+mj-lt"/>
          <a:ea typeface="+mn-ea"/>
          <a:cs typeface="+mn-cs"/>
        </a:defRPr>
      </a:lvl4pPr>
      <a:lvl5pPr marL="0" indent="0" algn="l" defTabSz="914400" rtl="0" eaLnBrk="1" latinLnBrk="0" hangingPunct="1">
        <a:lnSpc>
          <a:spcPct val="100000"/>
        </a:lnSpc>
        <a:spcBef>
          <a:spcPts val="0"/>
        </a:spcBef>
        <a:spcAft>
          <a:spcPts val="600"/>
        </a:spcAft>
        <a:buFont typeface="Arial" panose="020B0604020202020204" pitchFamily="34" charset="0"/>
        <a:buChar char="​"/>
        <a:tabLst/>
        <a:defRPr sz="2000" kern="1200">
          <a:solidFill>
            <a:srgbClr val="000C2E"/>
          </a:solidFill>
          <a:latin typeface="+mn-lt"/>
          <a:ea typeface="+mn-ea"/>
          <a:cs typeface="+mn-cs"/>
        </a:defRPr>
      </a:lvl5pPr>
      <a:lvl6pPr marL="180000" indent="-180000" algn="l" defTabSz="914400" rtl="0" eaLnBrk="1" latinLnBrk="0" hangingPunct="1">
        <a:lnSpc>
          <a:spcPct val="100000"/>
        </a:lnSpc>
        <a:spcBef>
          <a:spcPts val="0"/>
        </a:spcBef>
        <a:spcAft>
          <a:spcPts val="600"/>
        </a:spcAft>
        <a:buFont typeface="Arial" panose="020B0604020202020204" pitchFamily="34" charset="0"/>
        <a:buChar char="•"/>
        <a:defRPr sz="1000" kern="1200">
          <a:solidFill>
            <a:srgbClr val="000C2E"/>
          </a:solidFill>
          <a:latin typeface="+mn-lt"/>
          <a:ea typeface="+mn-ea"/>
          <a:cs typeface="+mn-cs"/>
        </a:defRPr>
      </a:lvl6pPr>
      <a:lvl7pPr marL="0" indent="0" algn="l" defTabSz="914400" rtl="0" eaLnBrk="1" latinLnBrk="0" hangingPunct="1">
        <a:lnSpc>
          <a:spcPct val="100000"/>
        </a:lnSpc>
        <a:spcBef>
          <a:spcPts val="0"/>
        </a:spcBef>
        <a:spcAft>
          <a:spcPts val="600"/>
        </a:spcAft>
        <a:buFont typeface="Arial" panose="020B0604020202020204" pitchFamily="34" charset="0"/>
        <a:buChar char="​"/>
        <a:defRPr sz="1000" b="1" kern="1200" baseline="0">
          <a:solidFill>
            <a:srgbClr val="000C2E"/>
          </a:solidFill>
          <a:latin typeface="+mj-lt"/>
          <a:ea typeface="+mn-ea"/>
          <a:cs typeface="+mn-cs"/>
        </a:defRPr>
      </a:lvl7pPr>
      <a:lvl8pPr marL="0" indent="0" algn="l" defTabSz="914400" rtl="0" eaLnBrk="1" latinLnBrk="0" hangingPunct="1">
        <a:lnSpc>
          <a:spcPct val="100000"/>
        </a:lnSpc>
        <a:spcBef>
          <a:spcPts val="0"/>
        </a:spcBef>
        <a:spcAft>
          <a:spcPts val="600"/>
        </a:spcAft>
        <a:buFont typeface="Arial" panose="020B0604020202020204" pitchFamily="34" charset="0"/>
        <a:buChar char="​"/>
        <a:defRPr sz="1000" kern="1200">
          <a:solidFill>
            <a:srgbClr val="000C2E"/>
          </a:solidFill>
          <a:latin typeface="+mn-lt"/>
          <a:ea typeface="+mn-ea"/>
          <a:cs typeface="+mn-cs"/>
        </a:defRPr>
      </a:lvl8pPr>
      <a:lvl9pPr marL="0" indent="0" algn="l" defTabSz="914400" rtl="0" eaLnBrk="1" latinLnBrk="0" hangingPunct="1">
        <a:lnSpc>
          <a:spcPct val="90000"/>
        </a:lnSpc>
        <a:spcBef>
          <a:spcPts val="0"/>
        </a:spcBef>
        <a:spcAft>
          <a:spcPts val="0"/>
        </a:spcAft>
        <a:buFont typeface="Arial" panose="020B0604020202020204" pitchFamily="34" charset="0"/>
        <a:buChar char="​"/>
        <a:defRPr sz="6600" b="0" kern="1200" baseline="0">
          <a:solidFill>
            <a:srgbClr val="000C2E"/>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19998" y="2192138"/>
            <a:ext cx="10752002" cy="3945862"/>
          </a:xfrm>
          <a:prstGeom prst="rect">
            <a:avLst/>
          </a:prstGeom>
        </p:spPr>
        <p:txBody>
          <a:bodyPr vert="horz" lIns="0" tIns="0" rIns="0" bIns="0" rtlCol="0">
            <a:noAutofit/>
          </a:bodyPr>
          <a:lstStyle/>
          <a:p>
            <a:pPr lvl="0"/>
            <a:r>
              <a:rPr lang="en-GB" noProof="0" dirty="0"/>
              <a:t>Level 1</a:t>
            </a:r>
          </a:p>
          <a:p>
            <a:pPr lvl="1"/>
            <a:r>
              <a:rPr lang="en-GB" noProof="0" dirty="0"/>
              <a:t>Level 2</a:t>
            </a:r>
          </a:p>
          <a:p>
            <a:pPr lvl="2"/>
            <a:r>
              <a:rPr lang="en-GB" noProof="0" dirty="0"/>
              <a:t>Level 3</a:t>
            </a:r>
          </a:p>
          <a:p>
            <a:pPr lvl="3"/>
            <a:r>
              <a:rPr lang="en-GB" noProof="0" dirty="0"/>
              <a:t>Level 4, Header</a:t>
            </a:r>
          </a:p>
          <a:p>
            <a:pPr lvl="4"/>
            <a:r>
              <a:rPr lang="en-GB" noProof="0" dirty="0"/>
              <a:t>Level 5, Body</a:t>
            </a:r>
          </a:p>
          <a:p>
            <a:pPr lvl="5"/>
            <a:r>
              <a:rPr lang="en-GB" noProof="0" dirty="0"/>
              <a:t>Level 6 Report bullet</a:t>
            </a:r>
          </a:p>
          <a:p>
            <a:pPr lvl="6"/>
            <a:r>
              <a:rPr lang="en-GB" noProof="0" dirty="0"/>
              <a:t>Level 7, Report Header</a:t>
            </a:r>
          </a:p>
          <a:p>
            <a:pPr lvl="7"/>
            <a:r>
              <a:rPr lang="en-GB" noProof="0" dirty="0"/>
              <a:t>Level 8, Report Body</a:t>
            </a:r>
          </a:p>
          <a:p>
            <a:pPr lvl="8"/>
            <a:r>
              <a:rPr lang="en-GB" noProof="0" dirty="0"/>
              <a:t>Infographic</a:t>
            </a:r>
          </a:p>
        </p:txBody>
      </p:sp>
      <p:sp>
        <p:nvSpPr>
          <p:cNvPr id="4" name="Date_GeneralDate"/>
          <p:cNvSpPr>
            <a:spLocks noGrp="1"/>
          </p:cNvSpPr>
          <p:nvPr>
            <p:ph type="dt" sz="half" idx="2"/>
          </p:nvPr>
        </p:nvSpPr>
        <p:spPr>
          <a:xfrm>
            <a:off x="8659422" y="310327"/>
            <a:ext cx="2401755" cy="180000"/>
          </a:xfrm>
          <a:prstGeom prst="rect">
            <a:avLst/>
          </a:prstGeom>
        </p:spPr>
        <p:txBody>
          <a:bodyPr vert="horz" lIns="0" tIns="0" rIns="0" bIns="0" rtlCol="0" anchor="b" anchorCtr="0"/>
          <a:lstStyle>
            <a:lvl1pPr algn="l">
              <a:defRPr sz="1000">
                <a:solidFill>
                  <a:schemeClr val="tx1"/>
                </a:solidFill>
                <a:latin typeface="KBH Tekst" panose="00000500000000000000" pitchFamily="2" charset="0"/>
              </a:defRPr>
            </a:lvl1pPr>
          </a:lstStyle>
          <a:p>
            <a:endParaRPr lang="en-GB" dirty="0"/>
          </a:p>
        </p:txBody>
      </p:sp>
      <p:sp>
        <p:nvSpPr>
          <p:cNvPr id="5" name="SD_FLD_PresentationTitle"/>
          <p:cNvSpPr>
            <a:spLocks noGrp="1"/>
          </p:cNvSpPr>
          <p:nvPr>
            <p:ph type="ftr" sz="quarter" idx="3"/>
          </p:nvPr>
        </p:nvSpPr>
        <p:spPr>
          <a:xfrm>
            <a:off x="4424000" y="310327"/>
            <a:ext cx="4097593" cy="180000"/>
          </a:xfrm>
          <a:prstGeom prst="rect">
            <a:avLst/>
          </a:prstGeom>
        </p:spPr>
        <p:txBody>
          <a:bodyPr vert="horz" lIns="0" tIns="0" rIns="0" bIns="0" rtlCol="0" anchor="b" anchorCtr="0"/>
          <a:lstStyle>
            <a:lvl1pPr algn="l">
              <a:defRPr sz="1000">
                <a:solidFill>
                  <a:schemeClr val="tx1"/>
                </a:solidFill>
                <a:latin typeface="KBH Tekst" panose="00000500000000000000" pitchFamily="2" charset="0"/>
              </a:defRPr>
            </a:lvl1pPr>
          </a:lstStyle>
          <a:p>
            <a:r>
              <a:rPr lang="en-GB"/>
              <a:t>Sidehoved</a:t>
            </a:r>
            <a:endParaRPr lang="en-GB" dirty="0"/>
          </a:p>
        </p:txBody>
      </p:sp>
      <p:sp>
        <p:nvSpPr>
          <p:cNvPr id="6" name="Slide Number Placeholder 5"/>
          <p:cNvSpPr>
            <a:spLocks noGrp="1"/>
          </p:cNvSpPr>
          <p:nvPr>
            <p:ph type="sldNum" sz="quarter" idx="4"/>
          </p:nvPr>
        </p:nvSpPr>
        <p:spPr>
          <a:xfrm>
            <a:off x="11077081" y="310327"/>
            <a:ext cx="394920" cy="180000"/>
          </a:xfrm>
          <a:prstGeom prst="rect">
            <a:avLst/>
          </a:prstGeom>
        </p:spPr>
        <p:txBody>
          <a:bodyPr vert="horz" lIns="0" tIns="0" rIns="0" bIns="0" rtlCol="0" anchor="b" anchorCtr="0"/>
          <a:lstStyle>
            <a:lvl1pPr algn="r">
              <a:defRPr sz="1000">
                <a:solidFill>
                  <a:schemeClr val="tx1"/>
                </a:solidFill>
                <a:latin typeface="KBH" panose="00000500000000000000" pitchFamily="2" charset="0"/>
              </a:defRPr>
            </a:lvl1pPr>
          </a:lstStyle>
          <a:p>
            <a:fld id="{24C8C45C-947F-4981-8B3F-4F32E973C901}" type="slidenum">
              <a:rPr lang="en-GB" smtClean="0"/>
              <a:pPr/>
              <a:t>‹nr.›</a:t>
            </a:fld>
            <a:endParaRPr lang="en-GB" dirty="0"/>
          </a:p>
        </p:txBody>
      </p:sp>
      <p:sp>
        <p:nvSpPr>
          <p:cNvPr id="7" name="Title Placeholder 6">
            <a:extLst>
              <a:ext uri="{FF2B5EF4-FFF2-40B4-BE49-F238E27FC236}">
                <a16:creationId xmlns:a16="http://schemas.microsoft.com/office/drawing/2014/main" id="{C9392247-CE23-49BB-A39E-64C7575BE478}"/>
              </a:ext>
            </a:extLst>
          </p:cNvPr>
          <p:cNvSpPr>
            <a:spLocks noGrp="1"/>
          </p:cNvSpPr>
          <p:nvPr>
            <p:ph type="title"/>
          </p:nvPr>
        </p:nvSpPr>
        <p:spPr>
          <a:xfrm>
            <a:off x="719998" y="894268"/>
            <a:ext cx="10752002" cy="893928"/>
          </a:xfrm>
          <a:prstGeom prst="rect">
            <a:avLst/>
          </a:prstGeom>
        </p:spPr>
        <p:txBody>
          <a:bodyPr vert="horz" lIns="0" tIns="0" rIns="0" bIns="0" rtlCol="0" anchor="b" anchorCtr="0">
            <a:noAutofit/>
          </a:bodyPr>
          <a:lstStyle/>
          <a:p>
            <a:r>
              <a:rPr lang="en-US" dirty="0"/>
              <a:t>Click to edit Master title style</a:t>
            </a:r>
            <a:endParaRPr lang="en-GB" dirty="0"/>
          </a:p>
        </p:txBody>
      </p:sp>
      <p:sp>
        <p:nvSpPr>
          <p:cNvPr id="32" name="TextBox 31">
            <a:extLst>
              <a:ext uri="{FF2B5EF4-FFF2-40B4-BE49-F238E27FC236}">
                <a16:creationId xmlns:a16="http://schemas.microsoft.com/office/drawing/2014/main" id="{57FFECA4-A506-4CDF-A5E2-B83624E71218}"/>
              </a:ext>
            </a:extLst>
          </p:cNvPr>
          <p:cNvSpPr txBox="1"/>
          <p:nvPr userDrawn="1"/>
        </p:nvSpPr>
        <p:spPr>
          <a:xfrm>
            <a:off x="724879" y="310327"/>
            <a:ext cx="3519121" cy="180000"/>
          </a:xfrm>
          <a:prstGeom prst="rect">
            <a:avLst/>
          </a:prstGeom>
        </p:spPr>
        <p:txBody>
          <a:bodyPr vert="horz" lIns="0" tIns="0" rIns="0" bIns="0" rtlCol="0" anchor="b" anchorCtr="0"/>
          <a:lstStyle>
            <a:defPPr>
              <a:defRPr lang="en-US"/>
            </a:defPPr>
            <a:lvl1pPr>
              <a:defRPr sz="1000">
                <a:solidFill>
                  <a:schemeClr val="bg1"/>
                </a:solidFill>
              </a:defRPr>
            </a:lvl1pPr>
          </a:lstStyle>
          <a:p>
            <a:pPr lvl="0"/>
            <a:r>
              <a:rPr lang="en-GB" dirty="0">
                <a:solidFill>
                  <a:schemeClr val="tx1"/>
                </a:solidFill>
                <a:latin typeface="KBH Tekst" panose="00000500000000000000" pitchFamily="2" charset="0"/>
              </a:rPr>
              <a:t>City of Copenhagen</a:t>
            </a:r>
          </a:p>
        </p:txBody>
      </p:sp>
      <p:sp>
        <p:nvSpPr>
          <p:cNvPr id="2" name="[WorkArea]" descr="&lt;?xml version=&quot;1.0&quot; encoding=&quot;utf-16&quot;?&gt;&#10;&lt;GridTheme xmlns:xsi=&quot;http://www.w3.org/2001/XMLSchema-instance&quot; xmlns:xsd=&quot;http://www.w3.org/2001/XMLSchema&quot;&gt;&#10;  &lt;GuideLines /&gt;&#10;  &lt;SubGrids&gt;&#10;    &lt;SubGrid&gt;&#10;      &lt;Left&gt;56.6929131&lt;/Left&gt;&#10;      &lt;Top&gt;172.6093&lt;/Top&gt;&#10;      &lt;Width&gt;44.56693&lt;/Width&gt;&#10;      &lt;Height&gt;310.697784&lt;/Height&gt;&#10;    &lt;/SubGrid&gt;&#10;    &lt;SubGrid&gt;&#10;      &lt;Left&gt;129.6063&lt;/Left&gt;&#10;      &lt;Top&gt;172.6093&lt;/Top&gt;&#10;      &lt;Width&gt;44.56693&lt;/Width&gt;&#10;      &lt;Height&gt;310.697784&lt;/Height&gt;&#10;    &lt;/SubGrid&gt;&#10;    &lt;SubGrid&gt;&#10;      &lt;Left&gt;202.519684&lt;/Left&gt;&#10;      &lt;Top&gt;172.6093&lt;/Top&gt;&#10;      &lt;Width&gt;44.56693&lt;/Width&gt;&#10;      &lt;Height&gt;310.697784&lt;/Height&gt;&#10;    &lt;/SubGrid&gt;&#10;    &lt;SubGrid&gt;&#10;      &lt;Left&gt;275.433075&lt;/Left&gt;&#10;      &lt;Top&gt;172.6093&lt;/Top&gt;&#10;      &lt;Width&gt;44.56693&lt;/Width&gt;&#10;      &lt;Height&gt;310.697784&lt;/Height&gt;&#10;    &lt;/SubGrid&gt;&#10;    &lt;SubGrid&gt;&#10;      &lt;Left&gt;348.346466&lt;/Left&gt;&#10;      &lt;Top&gt;172.6093&lt;/Top&gt;&#10;      &lt;Width&gt;44.56693&lt;/Width&gt;&#10;      &lt;Height&gt;310.697784&lt;/Height&gt;&#10;    &lt;/SubGrid&gt;&#10;    &lt;SubGrid&gt;&#10;      &lt;Left&gt;421.259857&lt;/Left&gt;&#10;      &lt;Top&gt;172.6093&lt;/Top&gt;&#10;      &lt;Width&gt;44.56693&lt;/Width&gt;&#10;      &lt;Height&gt;310.697784&lt;/Height&gt;&#10;    &lt;/SubGrid&gt;&#10;    &lt;SubGrid&gt;&#10;      &lt;Left&gt;494.173218&lt;/Left&gt;&#10;      &lt;Top&gt;172.6093&lt;/Top&gt;&#10;      &lt;Width&gt;44.56693&lt;/Width&gt;&#10;      &lt;Height&gt;310.697784&lt;/Height&gt;&#10;    &lt;/SubGrid&gt;&#10;    &lt;SubGrid&gt;&#10;      &lt;Left&gt;567.0866&lt;/Left&gt;&#10;      &lt;Top&gt;172.6093&lt;/Top&gt;&#10;      &lt;Width&gt;44.56693&lt;/Width&gt;&#10;      &lt;Height&gt;310.697784&lt;/Height&gt;&#10;    &lt;/SubGrid&gt;&#10;    &lt;SubGrid&gt;&#10;      &lt;Left&gt;640&lt;/Left&gt;&#10;      &lt;Top&gt;172.6093&lt;/Top&gt;&#10;      &lt;Width&gt;44.56693&lt;/Width&gt;&#10;      &lt;Height&gt;310.697784&lt;/Height&gt;&#10;    &lt;/SubGrid&gt;&#10;    &lt;SubGrid&gt;&#10;      &lt;Left&gt;712.9134&lt;/Left&gt;&#10;      &lt;Top&gt;172.6093&lt;/Top&gt;&#10;      &lt;Width&gt;44.56693&lt;/Width&gt;&#10;      &lt;Height&gt;310.697784&lt;/Height&gt;&#10;    &lt;/SubGrid&gt;&#10;    &lt;SubGrid&gt;&#10;      &lt;Left&gt;785.8268&lt;/Left&gt;&#10;      &lt;Top&gt;172.6093&lt;/Top&gt;&#10;      &lt;Width&gt;44.56693&lt;/Width&gt;&#10;      &lt;Height&gt;310.697784&lt;/Height&gt;&#10;    &lt;/SubGrid&gt;&#10;    &lt;SubGrid&gt;&#10;      &lt;Left&gt;858.7402&lt;/Left&gt;&#10;      &lt;Top&gt;172.6093&lt;/Top&gt;&#10;      &lt;Width&gt;44.56701&lt;/Width&gt;&#10;      &lt;Height&gt;310.697784&lt;/Height&gt;&#10;    &lt;/SubGrid&gt;&#10;    &lt;SubGrid&gt;&#10;      &lt;Left&gt;56.6929131&lt;/Left&gt;&#10;      &lt;Top&gt;106.789925&lt;/Top&gt;&#10;      &lt;Width&gt;846.614136&lt;/Width&gt;&#10;      &lt;Height&gt;65.81937&lt;/Height&gt;&#10;    &lt;/SubGrid&gt;&#10;  &lt;/SubGrids&gt;&#10;  &lt;WorkArea&gt;&#10;    &lt;Top&gt;56.6929131&lt;/Top&gt;&#10;    &lt;Left&gt;56.6929131&lt;/Left&gt;&#10;    &lt;Width&gt;846.614258&lt;/Width&gt;&#10;    &lt;Height&gt;426.614166&lt;/Height&gt;&#10;  &lt;/WorkArea&gt;&#10;  &lt;AspectW&gt;16&lt;/AspectW&gt;&#10;  &lt;AspectH&gt;9&lt;/AspectH&gt;&#10;  &lt;Width&gt;960&lt;/Width&gt;&#10;  &lt;Height&gt;540&lt;/Height&gt;&#10;  &lt;HGap&gt;10&lt;/HGap&gt;&#10;  &lt;VGap&gt;10&lt;/VGap&gt;&#10;  &lt;OfficeVersion&gt;160&lt;/OfficeVersion&gt;&#10;&lt;/GridTheme&gt;" hidden="1">
            <a:extLst>
              <a:ext uri="{FF2B5EF4-FFF2-40B4-BE49-F238E27FC236}">
                <a16:creationId xmlns:a16="http://schemas.microsoft.com/office/drawing/2014/main" id="{B6505486-83F9-4E71-8187-5FD1461A152A}"/>
              </a:ext>
            </a:extLst>
          </p:cNvPr>
          <p:cNvSpPr/>
          <p:nvPr userDrawn="1"/>
        </p:nvSpPr>
        <p:spPr>
          <a:xfrm>
            <a:off x="720000" y="720000"/>
            <a:ext cx="10752001" cy="5418000"/>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dirty="0" err="1"/>
          </a:p>
        </p:txBody>
      </p:sp>
      <p:sp>
        <p:nvSpPr>
          <p:cNvPr id="34" name="Rectangle 33" hidden="1">
            <a:extLst>
              <a:ext uri="{FF2B5EF4-FFF2-40B4-BE49-F238E27FC236}">
                <a16:creationId xmlns:a16="http://schemas.microsoft.com/office/drawing/2014/main" id="{CB710F3F-D32A-427F-95E1-331D903169A9}"/>
              </a:ext>
            </a:extLst>
          </p:cNvPr>
          <p:cNvSpPr/>
          <p:nvPr userDrawn="1">
            <p:custDataLst>
              <p:tags r:id="rId37"/>
            </p:custDataLst>
          </p:nvPr>
        </p:nvSpPr>
        <p:spPr>
          <a:xfrm>
            <a:off x="720000" y="2192138"/>
            <a:ext cx="566000" cy="3945862"/>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dirty="0" err="1"/>
          </a:p>
        </p:txBody>
      </p:sp>
      <p:sp>
        <p:nvSpPr>
          <p:cNvPr id="35" name="Rectangle 34" hidden="1">
            <a:extLst>
              <a:ext uri="{FF2B5EF4-FFF2-40B4-BE49-F238E27FC236}">
                <a16:creationId xmlns:a16="http://schemas.microsoft.com/office/drawing/2014/main" id="{5CB96580-3D08-4D7A-B9FA-419A1A34FDCE}"/>
              </a:ext>
            </a:extLst>
          </p:cNvPr>
          <p:cNvSpPr/>
          <p:nvPr userDrawn="1">
            <p:custDataLst>
              <p:tags r:id="rId38"/>
            </p:custDataLst>
          </p:nvPr>
        </p:nvSpPr>
        <p:spPr>
          <a:xfrm>
            <a:off x="1646000" y="2192138"/>
            <a:ext cx="566000" cy="3945862"/>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dirty="0" err="1"/>
          </a:p>
        </p:txBody>
      </p:sp>
      <p:sp>
        <p:nvSpPr>
          <p:cNvPr id="36" name="Rectangle 35" hidden="1">
            <a:extLst>
              <a:ext uri="{FF2B5EF4-FFF2-40B4-BE49-F238E27FC236}">
                <a16:creationId xmlns:a16="http://schemas.microsoft.com/office/drawing/2014/main" id="{45346A71-5DB5-4F96-AE7E-84EC6788B03A}"/>
              </a:ext>
            </a:extLst>
          </p:cNvPr>
          <p:cNvSpPr/>
          <p:nvPr userDrawn="1">
            <p:custDataLst>
              <p:tags r:id="rId39"/>
            </p:custDataLst>
          </p:nvPr>
        </p:nvSpPr>
        <p:spPr>
          <a:xfrm>
            <a:off x="2572000" y="2192138"/>
            <a:ext cx="566000" cy="3945862"/>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dirty="0" err="1"/>
          </a:p>
        </p:txBody>
      </p:sp>
      <p:sp>
        <p:nvSpPr>
          <p:cNvPr id="37" name="Rectangle 36" hidden="1">
            <a:extLst>
              <a:ext uri="{FF2B5EF4-FFF2-40B4-BE49-F238E27FC236}">
                <a16:creationId xmlns:a16="http://schemas.microsoft.com/office/drawing/2014/main" id="{7CD04DB1-2BF7-4B35-8C91-A50D70ED9894}"/>
              </a:ext>
            </a:extLst>
          </p:cNvPr>
          <p:cNvSpPr/>
          <p:nvPr userDrawn="1">
            <p:custDataLst>
              <p:tags r:id="rId40"/>
            </p:custDataLst>
          </p:nvPr>
        </p:nvSpPr>
        <p:spPr>
          <a:xfrm>
            <a:off x="3498000" y="2192138"/>
            <a:ext cx="566000" cy="3945862"/>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dirty="0" err="1"/>
          </a:p>
        </p:txBody>
      </p:sp>
      <p:sp>
        <p:nvSpPr>
          <p:cNvPr id="38" name="Rectangle 37" hidden="1">
            <a:extLst>
              <a:ext uri="{FF2B5EF4-FFF2-40B4-BE49-F238E27FC236}">
                <a16:creationId xmlns:a16="http://schemas.microsoft.com/office/drawing/2014/main" id="{17BD7207-F9C6-42A9-B0FC-7611D0F4E891}"/>
              </a:ext>
            </a:extLst>
          </p:cNvPr>
          <p:cNvSpPr/>
          <p:nvPr userDrawn="1">
            <p:custDataLst>
              <p:tags r:id="rId41"/>
            </p:custDataLst>
          </p:nvPr>
        </p:nvSpPr>
        <p:spPr>
          <a:xfrm>
            <a:off x="4424000" y="2192138"/>
            <a:ext cx="566000" cy="3945862"/>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dirty="0" err="1"/>
          </a:p>
        </p:txBody>
      </p:sp>
      <p:sp>
        <p:nvSpPr>
          <p:cNvPr id="39" name="Rectangle 38" hidden="1">
            <a:extLst>
              <a:ext uri="{FF2B5EF4-FFF2-40B4-BE49-F238E27FC236}">
                <a16:creationId xmlns:a16="http://schemas.microsoft.com/office/drawing/2014/main" id="{13500D02-31DC-408F-A3C2-61D4899A0B41}"/>
              </a:ext>
            </a:extLst>
          </p:cNvPr>
          <p:cNvSpPr/>
          <p:nvPr userDrawn="1">
            <p:custDataLst>
              <p:tags r:id="rId42"/>
            </p:custDataLst>
          </p:nvPr>
        </p:nvSpPr>
        <p:spPr>
          <a:xfrm>
            <a:off x="5350000" y="2192138"/>
            <a:ext cx="566000" cy="3945862"/>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dirty="0" err="1"/>
          </a:p>
        </p:txBody>
      </p:sp>
      <p:sp>
        <p:nvSpPr>
          <p:cNvPr id="40" name="Rectangle 39" hidden="1">
            <a:extLst>
              <a:ext uri="{FF2B5EF4-FFF2-40B4-BE49-F238E27FC236}">
                <a16:creationId xmlns:a16="http://schemas.microsoft.com/office/drawing/2014/main" id="{2AB0E2F7-7457-44D5-A045-97510FA1B41F}"/>
              </a:ext>
            </a:extLst>
          </p:cNvPr>
          <p:cNvSpPr/>
          <p:nvPr userDrawn="1">
            <p:custDataLst>
              <p:tags r:id="rId43"/>
            </p:custDataLst>
          </p:nvPr>
        </p:nvSpPr>
        <p:spPr>
          <a:xfrm>
            <a:off x="6276000" y="2192138"/>
            <a:ext cx="566000" cy="3945862"/>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dirty="0" err="1"/>
          </a:p>
        </p:txBody>
      </p:sp>
      <p:sp>
        <p:nvSpPr>
          <p:cNvPr id="41" name="Rectangle 40" hidden="1">
            <a:extLst>
              <a:ext uri="{FF2B5EF4-FFF2-40B4-BE49-F238E27FC236}">
                <a16:creationId xmlns:a16="http://schemas.microsoft.com/office/drawing/2014/main" id="{D55F16DA-B2A0-4EB4-98D3-BA973AA26134}"/>
              </a:ext>
            </a:extLst>
          </p:cNvPr>
          <p:cNvSpPr/>
          <p:nvPr userDrawn="1">
            <p:custDataLst>
              <p:tags r:id="rId44"/>
            </p:custDataLst>
          </p:nvPr>
        </p:nvSpPr>
        <p:spPr>
          <a:xfrm>
            <a:off x="7202000" y="2192138"/>
            <a:ext cx="566000" cy="3945862"/>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dirty="0" err="1"/>
          </a:p>
        </p:txBody>
      </p:sp>
      <p:sp>
        <p:nvSpPr>
          <p:cNvPr id="42" name="Rectangle 41" hidden="1">
            <a:extLst>
              <a:ext uri="{FF2B5EF4-FFF2-40B4-BE49-F238E27FC236}">
                <a16:creationId xmlns:a16="http://schemas.microsoft.com/office/drawing/2014/main" id="{8E737572-C5EE-488A-B15A-9F6A221D7CC7}"/>
              </a:ext>
            </a:extLst>
          </p:cNvPr>
          <p:cNvSpPr/>
          <p:nvPr userDrawn="1">
            <p:custDataLst>
              <p:tags r:id="rId45"/>
            </p:custDataLst>
          </p:nvPr>
        </p:nvSpPr>
        <p:spPr>
          <a:xfrm>
            <a:off x="8128000" y="2192138"/>
            <a:ext cx="566000" cy="3945862"/>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dirty="0" err="1"/>
          </a:p>
        </p:txBody>
      </p:sp>
      <p:sp>
        <p:nvSpPr>
          <p:cNvPr id="43" name="Rectangle 42" hidden="1">
            <a:extLst>
              <a:ext uri="{FF2B5EF4-FFF2-40B4-BE49-F238E27FC236}">
                <a16:creationId xmlns:a16="http://schemas.microsoft.com/office/drawing/2014/main" id="{39EBCFDB-1653-4600-BB4A-6FD9AB7782C7}"/>
              </a:ext>
            </a:extLst>
          </p:cNvPr>
          <p:cNvSpPr/>
          <p:nvPr userDrawn="1">
            <p:custDataLst>
              <p:tags r:id="rId46"/>
            </p:custDataLst>
          </p:nvPr>
        </p:nvSpPr>
        <p:spPr>
          <a:xfrm>
            <a:off x="9054000" y="2192138"/>
            <a:ext cx="566000" cy="3945862"/>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dirty="0" err="1"/>
          </a:p>
        </p:txBody>
      </p:sp>
      <p:sp>
        <p:nvSpPr>
          <p:cNvPr id="44" name="Rectangle 43" hidden="1">
            <a:extLst>
              <a:ext uri="{FF2B5EF4-FFF2-40B4-BE49-F238E27FC236}">
                <a16:creationId xmlns:a16="http://schemas.microsoft.com/office/drawing/2014/main" id="{791248E9-A913-4935-A806-E175CA7724D5}"/>
              </a:ext>
            </a:extLst>
          </p:cNvPr>
          <p:cNvSpPr/>
          <p:nvPr userDrawn="1">
            <p:custDataLst>
              <p:tags r:id="rId47"/>
            </p:custDataLst>
          </p:nvPr>
        </p:nvSpPr>
        <p:spPr>
          <a:xfrm>
            <a:off x="9980000" y="2192138"/>
            <a:ext cx="566000" cy="3945862"/>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dirty="0" err="1"/>
          </a:p>
        </p:txBody>
      </p:sp>
      <p:sp>
        <p:nvSpPr>
          <p:cNvPr id="45" name="Rectangle 44" hidden="1">
            <a:extLst>
              <a:ext uri="{FF2B5EF4-FFF2-40B4-BE49-F238E27FC236}">
                <a16:creationId xmlns:a16="http://schemas.microsoft.com/office/drawing/2014/main" id="{332D62CB-AC31-435B-8E19-DC5EB0BA3E67}"/>
              </a:ext>
            </a:extLst>
          </p:cNvPr>
          <p:cNvSpPr/>
          <p:nvPr userDrawn="1">
            <p:custDataLst>
              <p:tags r:id="rId48"/>
            </p:custDataLst>
          </p:nvPr>
        </p:nvSpPr>
        <p:spPr>
          <a:xfrm>
            <a:off x="10906000" y="2192138"/>
            <a:ext cx="566001" cy="3945862"/>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dirty="0" err="1"/>
          </a:p>
        </p:txBody>
      </p:sp>
      <p:sp>
        <p:nvSpPr>
          <p:cNvPr id="46" name="Rectangle 45" hidden="1">
            <a:extLst>
              <a:ext uri="{FF2B5EF4-FFF2-40B4-BE49-F238E27FC236}">
                <a16:creationId xmlns:a16="http://schemas.microsoft.com/office/drawing/2014/main" id="{27E02A88-63E5-41AE-9681-54160E3850AC}"/>
              </a:ext>
            </a:extLst>
          </p:cNvPr>
          <p:cNvSpPr/>
          <p:nvPr userDrawn="1">
            <p:custDataLst>
              <p:tags r:id="rId49"/>
            </p:custDataLst>
          </p:nvPr>
        </p:nvSpPr>
        <p:spPr>
          <a:xfrm>
            <a:off x="720000" y="1356232"/>
            <a:ext cx="10752000" cy="835906"/>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dirty="0" err="1"/>
          </a:p>
        </p:txBody>
      </p:sp>
    </p:spTree>
    <p:extLst>
      <p:ext uri="{BB962C8B-B14F-4D97-AF65-F5344CB8AC3E}">
        <p14:creationId xmlns:p14="http://schemas.microsoft.com/office/powerpoint/2010/main" val="3847610736"/>
      </p:ext>
    </p:extLst>
  </p:cSld>
  <p:clrMap bg1="lt1" tx1="dk1" bg2="lt2" tx2="dk2" accent1="accent1" accent2="accent2" accent3="accent3" accent4="accent4" accent5="accent5" accent6="accent6" hlink="hlink" folHlink="folHlink"/>
  <p:sldLayoutIdLst>
    <p:sldLayoutId id="2147483815" r:id="rId1"/>
    <p:sldLayoutId id="2147483816" r:id="rId2"/>
    <p:sldLayoutId id="2147483817" r:id="rId3"/>
    <p:sldLayoutId id="2147483818" r:id="rId4"/>
    <p:sldLayoutId id="2147483819" r:id="rId5"/>
    <p:sldLayoutId id="2147483820" r:id="rId6"/>
    <p:sldLayoutId id="2147483821" r:id="rId7"/>
    <p:sldLayoutId id="2147483822" r:id="rId8"/>
    <p:sldLayoutId id="2147483823" r:id="rId9"/>
    <p:sldLayoutId id="2147483824" r:id="rId10"/>
    <p:sldLayoutId id="2147483825" r:id="rId11"/>
    <p:sldLayoutId id="2147483826" r:id="rId12"/>
    <p:sldLayoutId id="2147483827" r:id="rId13"/>
    <p:sldLayoutId id="2147483828" r:id="rId14"/>
    <p:sldLayoutId id="2147483829" r:id="rId15"/>
    <p:sldLayoutId id="2147483830" r:id="rId16"/>
    <p:sldLayoutId id="2147483831" r:id="rId17"/>
    <p:sldLayoutId id="2147483832" r:id="rId18"/>
    <p:sldLayoutId id="2147483833" r:id="rId19"/>
    <p:sldLayoutId id="2147483834" r:id="rId20"/>
    <p:sldLayoutId id="2147483835" r:id="rId21"/>
    <p:sldLayoutId id="2147483836" r:id="rId22"/>
    <p:sldLayoutId id="2147483837" r:id="rId23"/>
    <p:sldLayoutId id="2147483838" r:id="rId24"/>
    <p:sldLayoutId id="2147483839" r:id="rId25"/>
    <p:sldLayoutId id="2147483840" r:id="rId26"/>
    <p:sldLayoutId id="2147483841" r:id="rId27"/>
    <p:sldLayoutId id="2147483842" r:id="rId28"/>
    <p:sldLayoutId id="2147483843" r:id="rId29"/>
    <p:sldLayoutId id="2147483844" r:id="rId30"/>
    <p:sldLayoutId id="2147483845" r:id="rId31"/>
    <p:sldLayoutId id="2147483846" r:id="rId32"/>
    <p:sldLayoutId id="2147483847" r:id="rId33"/>
    <p:sldLayoutId id="2147483848" r:id="rId34"/>
    <p:sldLayoutId id="2147483849" r:id="rId35"/>
  </p:sldLayoutIdLst>
  <p:hf hdr="0" dt="0"/>
  <p:txStyles>
    <p:titleStyle>
      <a:lvl1pPr algn="l" defTabSz="914400" rtl="0" eaLnBrk="1" latinLnBrk="0" hangingPunct="1">
        <a:lnSpc>
          <a:spcPct val="83000"/>
        </a:lnSpc>
        <a:spcBef>
          <a:spcPct val="0"/>
        </a:spcBef>
        <a:buNone/>
        <a:defRPr sz="3500" b="1" kern="1200">
          <a:solidFill>
            <a:srgbClr val="000C2E"/>
          </a:solidFill>
          <a:latin typeface="+mj-lt"/>
          <a:ea typeface="+mj-ea"/>
          <a:cs typeface="+mj-cs"/>
        </a:defRPr>
      </a:lvl1pPr>
    </p:titleStyle>
    <p:bodyStyle>
      <a:lvl1pPr marL="180000" indent="-180000" algn="l" defTabSz="914400" rtl="0" eaLnBrk="1" latinLnBrk="0" hangingPunct="1">
        <a:lnSpc>
          <a:spcPct val="100000"/>
        </a:lnSpc>
        <a:spcBef>
          <a:spcPts val="0"/>
        </a:spcBef>
        <a:spcAft>
          <a:spcPts val="600"/>
        </a:spcAft>
        <a:buFont typeface="Arial" panose="020B0604020202020204" pitchFamily="34" charset="0"/>
        <a:buChar char="•"/>
        <a:defRPr sz="2000" kern="1200">
          <a:solidFill>
            <a:srgbClr val="000C2E"/>
          </a:solidFill>
          <a:latin typeface="+mn-lt"/>
          <a:ea typeface="+mn-ea"/>
          <a:cs typeface="+mn-cs"/>
        </a:defRPr>
      </a:lvl1pPr>
      <a:lvl2pPr marL="432000" indent="-230188" algn="l" defTabSz="914400" rtl="0" eaLnBrk="1" latinLnBrk="0" hangingPunct="1">
        <a:lnSpc>
          <a:spcPct val="100000"/>
        </a:lnSpc>
        <a:spcBef>
          <a:spcPts val="0"/>
        </a:spcBef>
        <a:spcAft>
          <a:spcPts val="600"/>
        </a:spcAft>
        <a:buFont typeface="Arial" panose="020B0604020202020204" pitchFamily="34" charset="0"/>
        <a:buChar char="–"/>
        <a:defRPr sz="1800" kern="1200">
          <a:solidFill>
            <a:srgbClr val="000C2E"/>
          </a:solidFill>
          <a:latin typeface="+mn-lt"/>
          <a:ea typeface="+mn-ea"/>
          <a:cs typeface="+mn-cs"/>
        </a:defRPr>
      </a:lvl2pPr>
      <a:lvl3pPr marL="611188" indent="-163513" algn="l" defTabSz="914400" rtl="0" eaLnBrk="1" latinLnBrk="0" hangingPunct="1">
        <a:lnSpc>
          <a:spcPct val="100000"/>
        </a:lnSpc>
        <a:spcBef>
          <a:spcPts val="0"/>
        </a:spcBef>
        <a:spcAft>
          <a:spcPts val="600"/>
        </a:spcAft>
        <a:buFont typeface="Arial" panose="020B0604020202020204" pitchFamily="34" charset="0"/>
        <a:buChar char="•"/>
        <a:defRPr sz="1600" kern="1200">
          <a:solidFill>
            <a:srgbClr val="000C2E"/>
          </a:solidFill>
          <a:latin typeface="+mn-lt"/>
          <a:ea typeface="+mn-ea"/>
          <a:cs typeface="+mn-cs"/>
        </a:defRPr>
      </a:lvl3pPr>
      <a:lvl4pPr marL="0" indent="0" algn="l" defTabSz="914400" rtl="0" eaLnBrk="1" latinLnBrk="0" hangingPunct="1">
        <a:lnSpc>
          <a:spcPct val="100000"/>
        </a:lnSpc>
        <a:spcBef>
          <a:spcPts val="0"/>
        </a:spcBef>
        <a:spcAft>
          <a:spcPts val="600"/>
        </a:spcAft>
        <a:buFont typeface="Arial" panose="020B0604020202020204" pitchFamily="34" charset="0"/>
        <a:buChar char="​"/>
        <a:defRPr sz="2000" b="0" kern="1200">
          <a:solidFill>
            <a:srgbClr val="000C2E"/>
          </a:solidFill>
          <a:latin typeface="+mj-lt"/>
          <a:ea typeface="+mn-ea"/>
          <a:cs typeface="+mn-cs"/>
        </a:defRPr>
      </a:lvl4pPr>
      <a:lvl5pPr marL="0" indent="0" algn="l" defTabSz="914400" rtl="0" eaLnBrk="1" latinLnBrk="0" hangingPunct="1">
        <a:lnSpc>
          <a:spcPct val="100000"/>
        </a:lnSpc>
        <a:spcBef>
          <a:spcPts val="0"/>
        </a:spcBef>
        <a:spcAft>
          <a:spcPts val="600"/>
        </a:spcAft>
        <a:buFont typeface="Arial" panose="020B0604020202020204" pitchFamily="34" charset="0"/>
        <a:buChar char="​"/>
        <a:tabLst/>
        <a:defRPr sz="2000" kern="1200">
          <a:solidFill>
            <a:srgbClr val="000C2E"/>
          </a:solidFill>
          <a:latin typeface="+mn-lt"/>
          <a:ea typeface="+mn-ea"/>
          <a:cs typeface="+mn-cs"/>
        </a:defRPr>
      </a:lvl5pPr>
      <a:lvl6pPr marL="180000" indent="-180000" algn="l" defTabSz="914400" rtl="0" eaLnBrk="1" latinLnBrk="0" hangingPunct="1">
        <a:lnSpc>
          <a:spcPct val="100000"/>
        </a:lnSpc>
        <a:spcBef>
          <a:spcPts val="0"/>
        </a:spcBef>
        <a:spcAft>
          <a:spcPts val="600"/>
        </a:spcAft>
        <a:buFont typeface="Arial" panose="020B0604020202020204" pitchFamily="34" charset="0"/>
        <a:buChar char="•"/>
        <a:defRPr sz="1000" kern="1200">
          <a:solidFill>
            <a:srgbClr val="000C2E"/>
          </a:solidFill>
          <a:latin typeface="+mn-lt"/>
          <a:ea typeface="+mn-ea"/>
          <a:cs typeface="+mn-cs"/>
        </a:defRPr>
      </a:lvl6pPr>
      <a:lvl7pPr marL="0" indent="0" algn="l" defTabSz="914400" rtl="0" eaLnBrk="1" latinLnBrk="0" hangingPunct="1">
        <a:lnSpc>
          <a:spcPct val="100000"/>
        </a:lnSpc>
        <a:spcBef>
          <a:spcPts val="0"/>
        </a:spcBef>
        <a:spcAft>
          <a:spcPts val="600"/>
        </a:spcAft>
        <a:buFont typeface="Arial" panose="020B0604020202020204" pitchFamily="34" charset="0"/>
        <a:buChar char="​"/>
        <a:defRPr sz="1000" b="1" kern="1200" baseline="0">
          <a:solidFill>
            <a:srgbClr val="000C2E"/>
          </a:solidFill>
          <a:latin typeface="+mj-lt"/>
          <a:ea typeface="+mn-ea"/>
          <a:cs typeface="+mn-cs"/>
        </a:defRPr>
      </a:lvl7pPr>
      <a:lvl8pPr marL="0" indent="0" algn="l" defTabSz="914400" rtl="0" eaLnBrk="1" latinLnBrk="0" hangingPunct="1">
        <a:lnSpc>
          <a:spcPct val="100000"/>
        </a:lnSpc>
        <a:spcBef>
          <a:spcPts val="0"/>
        </a:spcBef>
        <a:spcAft>
          <a:spcPts val="600"/>
        </a:spcAft>
        <a:buFont typeface="Arial" panose="020B0604020202020204" pitchFamily="34" charset="0"/>
        <a:buChar char="​"/>
        <a:defRPr sz="1000" kern="1200">
          <a:solidFill>
            <a:srgbClr val="000C2E"/>
          </a:solidFill>
          <a:latin typeface="+mn-lt"/>
          <a:ea typeface="+mn-ea"/>
          <a:cs typeface="+mn-cs"/>
        </a:defRPr>
      </a:lvl8pPr>
      <a:lvl9pPr marL="0" indent="0" algn="l" defTabSz="914400" rtl="0" eaLnBrk="1" latinLnBrk="0" hangingPunct="1">
        <a:lnSpc>
          <a:spcPct val="90000"/>
        </a:lnSpc>
        <a:spcBef>
          <a:spcPts val="0"/>
        </a:spcBef>
        <a:spcAft>
          <a:spcPts val="0"/>
        </a:spcAft>
        <a:buFont typeface="Arial" panose="020B0604020202020204" pitchFamily="34" charset="0"/>
        <a:buChar char="​"/>
        <a:defRPr sz="6600" b="0" kern="1200" baseline="0">
          <a:solidFill>
            <a:srgbClr val="000C2E"/>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png"/><Relationship Id="rId18" Type="http://schemas.openxmlformats.org/officeDocument/2006/relationships/image" Target="../media/image34.png"/><Relationship Id="rId3" Type="http://schemas.openxmlformats.org/officeDocument/2006/relationships/image" Target="../media/image19.jpeg"/><Relationship Id="rId7" Type="http://schemas.openxmlformats.org/officeDocument/2006/relationships/image" Target="../media/image23.png"/><Relationship Id="rId12" Type="http://schemas.openxmlformats.org/officeDocument/2006/relationships/image" Target="../media/image28.png"/><Relationship Id="rId17" Type="http://schemas.openxmlformats.org/officeDocument/2006/relationships/image" Target="../media/image33.png"/><Relationship Id="rId2" Type="http://schemas.openxmlformats.org/officeDocument/2006/relationships/notesSlide" Target="../notesSlides/notesSlide8.xml"/><Relationship Id="rId16" Type="http://schemas.openxmlformats.org/officeDocument/2006/relationships/image" Target="../media/image32.png"/><Relationship Id="rId20" Type="http://schemas.openxmlformats.org/officeDocument/2006/relationships/image" Target="../media/image36.png"/><Relationship Id="rId1" Type="http://schemas.openxmlformats.org/officeDocument/2006/relationships/slideLayout" Target="../slideLayouts/slideLayout17.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5" Type="http://schemas.openxmlformats.org/officeDocument/2006/relationships/image" Target="../media/image31.png"/><Relationship Id="rId10" Type="http://schemas.openxmlformats.org/officeDocument/2006/relationships/image" Target="../media/image26.png"/><Relationship Id="rId19" Type="http://schemas.openxmlformats.org/officeDocument/2006/relationships/image" Target="../media/image35.svg"/><Relationship Id="rId4" Type="http://schemas.openxmlformats.org/officeDocument/2006/relationships/image" Target="../media/image20.png"/><Relationship Id="rId9" Type="http://schemas.openxmlformats.org/officeDocument/2006/relationships/image" Target="../media/image25.jpeg"/><Relationship Id="rId14" Type="http://schemas.openxmlformats.org/officeDocument/2006/relationships/image" Target="../media/image30.png"/></Relationships>
</file>

<file path=ppt/slides/_rels/slide11.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png"/><Relationship Id="rId18" Type="http://schemas.openxmlformats.org/officeDocument/2006/relationships/image" Target="../media/image34.png"/><Relationship Id="rId3" Type="http://schemas.openxmlformats.org/officeDocument/2006/relationships/image" Target="../media/image19.jpeg"/><Relationship Id="rId7" Type="http://schemas.openxmlformats.org/officeDocument/2006/relationships/image" Target="../media/image23.png"/><Relationship Id="rId12" Type="http://schemas.openxmlformats.org/officeDocument/2006/relationships/image" Target="../media/image28.png"/><Relationship Id="rId17" Type="http://schemas.openxmlformats.org/officeDocument/2006/relationships/image" Target="../media/image33.png"/><Relationship Id="rId2" Type="http://schemas.openxmlformats.org/officeDocument/2006/relationships/notesSlide" Target="../notesSlides/notesSlide9.xml"/><Relationship Id="rId16" Type="http://schemas.openxmlformats.org/officeDocument/2006/relationships/image" Target="../media/image32.png"/><Relationship Id="rId20" Type="http://schemas.openxmlformats.org/officeDocument/2006/relationships/image" Target="../media/image36.png"/><Relationship Id="rId1" Type="http://schemas.openxmlformats.org/officeDocument/2006/relationships/slideLayout" Target="../slideLayouts/slideLayout17.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5" Type="http://schemas.openxmlformats.org/officeDocument/2006/relationships/image" Target="../media/image31.png"/><Relationship Id="rId10" Type="http://schemas.openxmlformats.org/officeDocument/2006/relationships/image" Target="../media/image26.png"/><Relationship Id="rId19" Type="http://schemas.openxmlformats.org/officeDocument/2006/relationships/image" Target="../media/image35.svg"/><Relationship Id="rId4" Type="http://schemas.openxmlformats.org/officeDocument/2006/relationships/image" Target="../media/image20.png"/><Relationship Id="rId9" Type="http://schemas.openxmlformats.org/officeDocument/2006/relationships/image" Target="../media/image25.jpeg"/><Relationship Id="rId1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0.xml"/><Relationship Id="rId1" Type="http://schemas.openxmlformats.org/officeDocument/2006/relationships/slideLayout" Target="../slideLayouts/slideLayout1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hyperlink" Target="mailto:tr2x@kk.dk"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30.xml"/></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28.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3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8" Type="http://schemas.openxmlformats.org/officeDocument/2006/relationships/chart" Target="../charts/chart2.xml"/><Relationship Id="rId3" Type="http://schemas.openxmlformats.org/officeDocument/2006/relationships/image" Target="../media/image6.jpe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1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36.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17.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32D2C85F-D8A9-4C60-8B35-2EECAB28270F}"/>
              </a:ext>
            </a:extLst>
          </p:cNvPr>
          <p:cNvSpPr>
            <a:spLocks noGrp="1"/>
          </p:cNvSpPr>
          <p:nvPr>
            <p:ph type="ctrTitle"/>
          </p:nvPr>
        </p:nvSpPr>
        <p:spPr>
          <a:xfrm>
            <a:off x="724878" y="1308159"/>
            <a:ext cx="6997763" cy="3634676"/>
          </a:xfrm>
        </p:spPr>
        <p:txBody>
          <a:bodyPr>
            <a:noAutofit/>
          </a:bodyPr>
          <a:lstStyle/>
          <a:p>
            <a:r>
              <a:rPr lang="da-DK" sz="7200" dirty="0" err="1"/>
              <a:t>District</a:t>
            </a:r>
            <a:r>
              <a:rPr lang="da-DK" sz="7200" dirty="0"/>
              <a:t> </a:t>
            </a:r>
            <a:r>
              <a:rPr lang="da-DK" sz="7200"/>
              <a:t>Heating in </a:t>
            </a:r>
            <a:r>
              <a:rPr lang="da-DK" sz="7200" dirty="0"/>
              <a:t>Copenhagen </a:t>
            </a:r>
            <a:r>
              <a:rPr lang="da-DK" sz="7200" dirty="0" err="1"/>
              <a:t>Municipality</a:t>
            </a:r>
            <a:endParaRPr lang="da-DK" sz="7200" dirty="0"/>
          </a:p>
        </p:txBody>
      </p:sp>
      <p:sp>
        <p:nvSpPr>
          <p:cNvPr id="17" name="Subtitle 16">
            <a:extLst>
              <a:ext uri="{FF2B5EF4-FFF2-40B4-BE49-F238E27FC236}">
                <a16:creationId xmlns:a16="http://schemas.microsoft.com/office/drawing/2014/main" id="{3F38AC75-96C7-472C-BFF8-F3496F9CE56E}"/>
              </a:ext>
            </a:extLst>
          </p:cNvPr>
          <p:cNvSpPr>
            <a:spLocks noGrp="1"/>
          </p:cNvSpPr>
          <p:nvPr>
            <p:ph type="subTitle" idx="1"/>
          </p:nvPr>
        </p:nvSpPr>
        <p:spPr/>
        <p:txBody>
          <a:bodyPr>
            <a:normAutofit fontScale="85000" lnSpcReduction="20000"/>
          </a:bodyPr>
          <a:lstStyle/>
          <a:p>
            <a:r>
              <a:rPr lang="da-DK" dirty="0"/>
              <a:t>Maëlle Caussarieu</a:t>
            </a:r>
          </a:p>
          <a:p>
            <a:r>
              <a:rPr lang="da-DK" dirty="0"/>
              <a:t>Energy Planner</a:t>
            </a:r>
          </a:p>
          <a:p>
            <a:r>
              <a:rPr lang="da-DK" dirty="0" err="1"/>
              <a:t>Climate</a:t>
            </a:r>
            <a:r>
              <a:rPr lang="da-DK" dirty="0"/>
              <a:t> </a:t>
            </a:r>
            <a:r>
              <a:rPr lang="da-DK" dirty="0" err="1"/>
              <a:t>Secretariat</a:t>
            </a:r>
            <a:endParaRPr lang="da-DK" dirty="0"/>
          </a:p>
        </p:txBody>
      </p:sp>
      <p:sp>
        <p:nvSpPr>
          <p:cNvPr id="18" name="Text Placeholder 17">
            <a:extLst>
              <a:ext uri="{FF2B5EF4-FFF2-40B4-BE49-F238E27FC236}">
                <a16:creationId xmlns:a16="http://schemas.microsoft.com/office/drawing/2014/main" id="{B2389FCD-7EDD-4326-B5E1-DCCBB96171CB}"/>
              </a:ext>
            </a:extLst>
          </p:cNvPr>
          <p:cNvSpPr>
            <a:spLocks noGrp="1"/>
          </p:cNvSpPr>
          <p:nvPr>
            <p:ph type="body" sz="quarter" idx="17"/>
          </p:nvPr>
        </p:nvSpPr>
        <p:spPr/>
        <p:txBody>
          <a:bodyPr/>
          <a:lstStyle/>
          <a:p>
            <a:endParaRPr lang="da-DK" dirty="0"/>
          </a:p>
        </p:txBody>
      </p:sp>
      <p:sp>
        <p:nvSpPr>
          <p:cNvPr id="19" name="Text Placeholder 18">
            <a:extLst>
              <a:ext uri="{FF2B5EF4-FFF2-40B4-BE49-F238E27FC236}">
                <a16:creationId xmlns:a16="http://schemas.microsoft.com/office/drawing/2014/main" id="{199C7BE3-381B-40F9-B851-21EBCECEBB2C}"/>
              </a:ext>
            </a:extLst>
          </p:cNvPr>
          <p:cNvSpPr>
            <a:spLocks noGrp="1"/>
          </p:cNvSpPr>
          <p:nvPr>
            <p:ph type="body" sz="quarter" idx="18"/>
          </p:nvPr>
        </p:nvSpPr>
        <p:spPr/>
        <p:txBody>
          <a:bodyPr/>
          <a:lstStyle/>
          <a:p>
            <a:endParaRPr lang="da-DK" dirty="0"/>
          </a:p>
        </p:txBody>
      </p:sp>
      <p:sp>
        <p:nvSpPr>
          <p:cNvPr id="20" name="Text Placeholder 19">
            <a:extLst>
              <a:ext uri="{FF2B5EF4-FFF2-40B4-BE49-F238E27FC236}">
                <a16:creationId xmlns:a16="http://schemas.microsoft.com/office/drawing/2014/main" id="{DEA4C2DD-6C94-4BC0-9DD1-7795260DEB94}"/>
              </a:ext>
            </a:extLst>
          </p:cNvPr>
          <p:cNvSpPr>
            <a:spLocks noGrp="1"/>
          </p:cNvSpPr>
          <p:nvPr>
            <p:ph type="body" sz="quarter" idx="19"/>
          </p:nvPr>
        </p:nvSpPr>
        <p:spPr/>
        <p:txBody>
          <a:bodyPr/>
          <a:lstStyle/>
          <a:p>
            <a:endParaRPr lang="da-DK" dirty="0"/>
          </a:p>
        </p:txBody>
      </p:sp>
      <p:sp>
        <p:nvSpPr>
          <p:cNvPr id="52" name="Footer Placeholder 51">
            <a:extLst>
              <a:ext uri="{FF2B5EF4-FFF2-40B4-BE49-F238E27FC236}">
                <a16:creationId xmlns:a16="http://schemas.microsoft.com/office/drawing/2014/main" id="{49B96452-5571-4446-BBD5-A0DA07874D2D}"/>
              </a:ext>
            </a:extLst>
          </p:cNvPr>
          <p:cNvSpPr>
            <a:spLocks noGrp="1"/>
          </p:cNvSpPr>
          <p:nvPr>
            <p:ph type="ftr" sz="quarter" idx="11"/>
          </p:nvPr>
        </p:nvSpPr>
        <p:spPr/>
        <p:txBody>
          <a:bodyPr/>
          <a:lstStyle/>
          <a:p>
            <a:r>
              <a:rPr lang="da-DK" dirty="0"/>
              <a:t>Sidehoved</a:t>
            </a:r>
          </a:p>
        </p:txBody>
      </p:sp>
      <p:sp>
        <p:nvSpPr>
          <p:cNvPr id="53" name="Slide Number Placeholder 52">
            <a:extLst>
              <a:ext uri="{FF2B5EF4-FFF2-40B4-BE49-F238E27FC236}">
                <a16:creationId xmlns:a16="http://schemas.microsoft.com/office/drawing/2014/main" id="{43375B1A-194E-403E-99F4-6C83A3A0C084}"/>
              </a:ext>
            </a:extLst>
          </p:cNvPr>
          <p:cNvSpPr>
            <a:spLocks noGrp="1"/>
          </p:cNvSpPr>
          <p:nvPr>
            <p:ph type="sldNum" sz="quarter" idx="12"/>
          </p:nvPr>
        </p:nvSpPr>
        <p:spPr/>
        <p:txBody>
          <a:bodyPr/>
          <a:lstStyle/>
          <a:p>
            <a:fld id="{24C8C45C-947F-4981-8B3F-4F32E973C901}" type="slidenum">
              <a:rPr lang="da-DK" smtClean="0"/>
              <a:pPr/>
              <a:t>1</a:t>
            </a:fld>
            <a:endParaRPr lang="da-DK" dirty="0"/>
          </a:p>
        </p:txBody>
      </p:sp>
      <p:pic>
        <p:nvPicPr>
          <p:cNvPr id="1026" name="Picture 2">
            <a:extLst>
              <a:ext uri="{FF2B5EF4-FFF2-40B4-BE49-F238E27FC236}">
                <a16:creationId xmlns:a16="http://schemas.microsoft.com/office/drawing/2014/main" id="{3300426A-0861-23DF-D9C6-76683FC2C2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34350" y="0"/>
            <a:ext cx="405765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92436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CEE92AF-D64B-056A-D207-B28DB461EDAD}"/>
              </a:ext>
            </a:extLst>
          </p:cNvPr>
          <p:cNvSpPr>
            <a:spLocks noGrp="1"/>
          </p:cNvSpPr>
          <p:nvPr>
            <p:ph type="title"/>
          </p:nvPr>
        </p:nvSpPr>
        <p:spPr/>
        <p:txBody>
          <a:bodyPr/>
          <a:lstStyle/>
          <a:p>
            <a:r>
              <a:rPr lang="da-DK" dirty="0" err="1"/>
              <a:t>What</a:t>
            </a:r>
            <a:r>
              <a:rPr lang="da-DK" dirty="0"/>
              <a:t> is </a:t>
            </a:r>
            <a:r>
              <a:rPr lang="da-DK" dirty="0" err="1"/>
              <a:t>our</a:t>
            </a:r>
            <a:r>
              <a:rPr lang="da-DK" dirty="0"/>
              <a:t> biggest </a:t>
            </a:r>
            <a:r>
              <a:rPr lang="da-DK" dirty="0" err="1"/>
              <a:t>challenge</a:t>
            </a:r>
            <a:r>
              <a:rPr lang="da-DK" dirty="0"/>
              <a:t>? (And </a:t>
            </a:r>
            <a:r>
              <a:rPr lang="da-DK" dirty="0" err="1"/>
              <a:t>how</a:t>
            </a:r>
            <a:r>
              <a:rPr lang="da-DK" dirty="0"/>
              <a:t> do </a:t>
            </a:r>
            <a:r>
              <a:rPr lang="da-DK" dirty="0" err="1"/>
              <a:t>we</a:t>
            </a:r>
            <a:r>
              <a:rPr lang="da-DK" dirty="0"/>
              <a:t> </a:t>
            </a:r>
            <a:r>
              <a:rPr lang="da-DK" dirty="0" err="1"/>
              <a:t>work</a:t>
            </a:r>
            <a:r>
              <a:rPr lang="da-DK" dirty="0"/>
              <a:t> with it)</a:t>
            </a:r>
          </a:p>
        </p:txBody>
      </p:sp>
      <p:sp>
        <p:nvSpPr>
          <p:cNvPr id="4" name="Pladsholder til sidefod 3">
            <a:extLst>
              <a:ext uri="{FF2B5EF4-FFF2-40B4-BE49-F238E27FC236}">
                <a16:creationId xmlns:a16="http://schemas.microsoft.com/office/drawing/2014/main" id="{6ADCE0FE-936F-0945-89D1-9C9C0EC800A5}"/>
              </a:ext>
            </a:extLst>
          </p:cNvPr>
          <p:cNvSpPr>
            <a:spLocks noGrp="1"/>
          </p:cNvSpPr>
          <p:nvPr>
            <p:ph type="ftr" sz="quarter" idx="11"/>
          </p:nvPr>
        </p:nvSpPr>
        <p:spPr/>
        <p:txBody>
          <a:bodyPr/>
          <a:lstStyle/>
          <a:p>
            <a:r>
              <a:rPr lang="da-DK" noProof="0"/>
              <a:t>Sidehoved</a:t>
            </a:r>
            <a:endParaRPr lang="da-DK" noProof="0" dirty="0"/>
          </a:p>
        </p:txBody>
      </p:sp>
      <p:sp>
        <p:nvSpPr>
          <p:cNvPr id="5" name="Pladsholder til slidenummer 4">
            <a:extLst>
              <a:ext uri="{FF2B5EF4-FFF2-40B4-BE49-F238E27FC236}">
                <a16:creationId xmlns:a16="http://schemas.microsoft.com/office/drawing/2014/main" id="{DED556AB-CD7C-5B8B-6B87-42493C497561}"/>
              </a:ext>
            </a:extLst>
          </p:cNvPr>
          <p:cNvSpPr>
            <a:spLocks noGrp="1"/>
          </p:cNvSpPr>
          <p:nvPr>
            <p:ph type="sldNum" sz="quarter" idx="12"/>
          </p:nvPr>
        </p:nvSpPr>
        <p:spPr/>
        <p:txBody>
          <a:bodyPr/>
          <a:lstStyle/>
          <a:p>
            <a:fld id="{859873C9-BF5D-4A9A-BB31-45BBB7BABAF7}" type="slidenum">
              <a:rPr lang="da-DK" noProof="0" smtClean="0"/>
              <a:t>10</a:t>
            </a:fld>
            <a:endParaRPr lang="da-DK" noProof="0" dirty="0"/>
          </a:p>
        </p:txBody>
      </p:sp>
      <p:cxnSp>
        <p:nvCxnSpPr>
          <p:cNvPr id="6" name="Lige pilforbindelse 79">
            <a:extLst>
              <a:ext uri="{FF2B5EF4-FFF2-40B4-BE49-F238E27FC236}">
                <a16:creationId xmlns:a16="http://schemas.microsoft.com/office/drawing/2014/main" id="{C9905E0B-6985-82DE-42C5-C301891FA77C}"/>
              </a:ext>
            </a:extLst>
          </p:cNvPr>
          <p:cNvCxnSpPr>
            <a:cxnSpLocks/>
          </p:cNvCxnSpPr>
          <p:nvPr/>
        </p:nvCxnSpPr>
        <p:spPr>
          <a:xfrm>
            <a:off x="5224713" y="4435657"/>
            <a:ext cx="0" cy="1762164"/>
          </a:xfrm>
          <a:prstGeom prst="straightConnector1">
            <a:avLst/>
          </a:prstGeom>
          <a:ln w="25400">
            <a:solidFill>
              <a:srgbClr val="FF0000"/>
            </a:solidFill>
            <a:tailEnd type="triangle"/>
          </a:ln>
          <a:effectLst>
            <a:outerShdw blurRad="50800" dist="38100" algn="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7" name="Picture 7" descr="Icon gas tanker lng carrier natural gas carrier Vector Image">
            <a:extLst>
              <a:ext uri="{FF2B5EF4-FFF2-40B4-BE49-F238E27FC236}">
                <a16:creationId xmlns:a16="http://schemas.microsoft.com/office/drawing/2014/main" id="{5CB6CD51-FFC9-0C03-94F4-6224ABADB6A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5651" b="19034"/>
          <a:stretch/>
        </p:blipFill>
        <p:spPr bwMode="auto">
          <a:xfrm>
            <a:off x="6273484" y="5229798"/>
            <a:ext cx="821747" cy="49091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Carbon Capture Reconsidered: Big-Ticket Climate Fix Gets a Fresh Look">
            <a:extLst>
              <a:ext uri="{FF2B5EF4-FFF2-40B4-BE49-F238E27FC236}">
                <a16:creationId xmlns:a16="http://schemas.microsoft.com/office/drawing/2014/main" id="{F32450D1-E0A7-6191-64CC-56250AAECD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66653" y="4228619"/>
            <a:ext cx="837170" cy="739499"/>
          </a:xfrm>
          <a:prstGeom prst="rect">
            <a:avLst/>
          </a:prstGeom>
          <a:noFill/>
          <a:extLst>
            <a:ext uri="{909E8E84-426E-40DD-AFC4-6F175D3DCCD1}">
              <a14:hiddenFill xmlns:a14="http://schemas.microsoft.com/office/drawing/2010/main">
                <a:solidFill>
                  <a:srgbClr val="FFFFFF"/>
                </a:solidFill>
              </a14:hiddenFill>
            </a:ext>
          </a:extLst>
        </p:spPr>
      </p:pic>
      <p:sp>
        <p:nvSpPr>
          <p:cNvPr id="9" name="Tekstfelt 4">
            <a:extLst>
              <a:ext uri="{FF2B5EF4-FFF2-40B4-BE49-F238E27FC236}">
                <a16:creationId xmlns:a16="http://schemas.microsoft.com/office/drawing/2014/main" id="{9FA5035F-8F6C-0925-386B-8249B3437134}"/>
              </a:ext>
            </a:extLst>
          </p:cNvPr>
          <p:cNvSpPr txBox="1"/>
          <p:nvPr/>
        </p:nvSpPr>
        <p:spPr>
          <a:xfrm>
            <a:off x="2754218" y="3241407"/>
            <a:ext cx="1589839" cy="153888"/>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a-DK" sz="1000" b="1"/>
              <a:t>Vedvarende energikilder</a:t>
            </a:r>
          </a:p>
        </p:txBody>
      </p:sp>
      <p:sp>
        <p:nvSpPr>
          <p:cNvPr id="10" name="Tekstfelt 10">
            <a:extLst>
              <a:ext uri="{FF2B5EF4-FFF2-40B4-BE49-F238E27FC236}">
                <a16:creationId xmlns:a16="http://schemas.microsoft.com/office/drawing/2014/main" id="{57575346-9E70-EA93-F059-C81D599A31D3}"/>
              </a:ext>
            </a:extLst>
          </p:cNvPr>
          <p:cNvSpPr txBox="1"/>
          <p:nvPr/>
        </p:nvSpPr>
        <p:spPr>
          <a:xfrm>
            <a:off x="2754217" y="5174336"/>
            <a:ext cx="1281588" cy="307777"/>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a-DK" sz="1000" b="1"/>
              <a:t>Bæredygtig biomasse</a:t>
            </a:r>
          </a:p>
        </p:txBody>
      </p:sp>
      <p:cxnSp>
        <p:nvCxnSpPr>
          <p:cNvPr id="11" name="Lige pilforbindelse 9">
            <a:extLst>
              <a:ext uri="{FF2B5EF4-FFF2-40B4-BE49-F238E27FC236}">
                <a16:creationId xmlns:a16="http://schemas.microsoft.com/office/drawing/2014/main" id="{DA4952E9-7954-B652-C59F-27008D9974AC}"/>
              </a:ext>
            </a:extLst>
          </p:cNvPr>
          <p:cNvCxnSpPr>
            <a:cxnSpLocks/>
          </p:cNvCxnSpPr>
          <p:nvPr/>
        </p:nvCxnSpPr>
        <p:spPr>
          <a:xfrm flipV="1">
            <a:off x="3977838" y="2717035"/>
            <a:ext cx="4326302" cy="13973"/>
          </a:xfrm>
          <a:prstGeom prst="straightConnector1">
            <a:avLst/>
          </a:prstGeom>
          <a:ln w="25400">
            <a:solidFill>
              <a:srgbClr val="0070C0"/>
            </a:solidFill>
            <a:tailEnd type="triangle"/>
          </a:ln>
          <a:effectLst>
            <a:outerShdw blurRad="50800" dist="38100" algn="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2" name="Tekstfelt 17">
            <a:extLst>
              <a:ext uri="{FF2B5EF4-FFF2-40B4-BE49-F238E27FC236}">
                <a16:creationId xmlns:a16="http://schemas.microsoft.com/office/drawing/2014/main" id="{FF12AE0C-33A0-FF38-30BE-41A941DC75A2}"/>
              </a:ext>
            </a:extLst>
          </p:cNvPr>
          <p:cNvSpPr txBox="1"/>
          <p:nvPr/>
        </p:nvSpPr>
        <p:spPr>
          <a:xfrm>
            <a:off x="8154449" y="2137651"/>
            <a:ext cx="1281588" cy="153888"/>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da-DK" sz="1000" b="1"/>
              <a:t>Elnet</a:t>
            </a:r>
          </a:p>
        </p:txBody>
      </p:sp>
      <p:pic>
        <p:nvPicPr>
          <p:cNvPr id="13" name="Picture 14" descr="Flyvemaskine Png – Free PNG Images Vector, PSD, Clipart, Templates">
            <a:extLst>
              <a:ext uri="{FF2B5EF4-FFF2-40B4-BE49-F238E27FC236}">
                <a16:creationId xmlns:a16="http://schemas.microsoft.com/office/drawing/2014/main" id="{FEF00C04-BD95-6B75-44F6-3637AA689E9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61053" y="3284092"/>
            <a:ext cx="389329" cy="38932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5" descr="Free Icon | Boat from front view">
            <a:extLst>
              <a:ext uri="{FF2B5EF4-FFF2-40B4-BE49-F238E27FC236}">
                <a16:creationId xmlns:a16="http://schemas.microsoft.com/office/drawing/2014/main" id="{5623ECCD-D6D2-4362-BCF8-C9F0EF0FD62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68657" y="3707119"/>
            <a:ext cx="389329" cy="38932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6" descr="Bus-Symbol Billeder - Download gratis billeder">
            <a:extLst>
              <a:ext uri="{FF2B5EF4-FFF2-40B4-BE49-F238E27FC236}">
                <a16:creationId xmlns:a16="http://schemas.microsoft.com/office/drawing/2014/main" id="{FDDD00FC-4D9E-CFB2-D783-A80F9992946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28662" y="4204766"/>
            <a:ext cx="469316" cy="23465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7" descr="Lastbil">
            <a:extLst>
              <a:ext uri="{FF2B5EF4-FFF2-40B4-BE49-F238E27FC236}">
                <a16:creationId xmlns:a16="http://schemas.microsoft.com/office/drawing/2014/main" id="{D256B066-4DE2-1CEE-59D1-6F2EA565A2D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557969" y="4435657"/>
            <a:ext cx="557060" cy="55706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8" descr="Bæredygtighed | John Deere CA">
            <a:extLst>
              <a:ext uri="{FF2B5EF4-FFF2-40B4-BE49-F238E27FC236}">
                <a16:creationId xmlns:a16="http://schemas.microsoft.com/office/drawing/2014/main" id="{1A9EDD5B-F671-4363-7DEC-A8F225E4119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733416" y="2235655"/>
            <a:ext cx="1244423" cy="99070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9" descr="Gestileerde Vector Boom Logo Icon. Vector Boom Plat Silhouet Geïsoleerd Op  Wit. Vorm Boom En FOEM Symbool. Groene Boom Vector Icon Logo Geïsoleerd.  Natuurlijke Eco Product Logo Royalty Vrije Cliparts, Vectoren, En">
            <a:extLst>
              <a:ext uri="{FF2B5EF4-FFF2-40B4-BE49-F238E27FC236}">
                <a16:creationId xmlns:a16="http://schemas.microsoft.com/office/drawing/2014/main" id="{1E449C7A-71DE-49B0-0358-5E8A3A725CE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831652" y="4097862"/>
            <a:ext cx="1001217" cy="1001217"/>
          </a:xfrm>
          <a:prstGeom prst="rect">
            <a:avLst/>
          </a:prstGeom>
          <a:noFill/>
          <a:extLst>
            <a:ext uri="{909E8E84-426E-40DD-AFC4-6F175D3DCCD1}">
              <a14:hiddenFill xmlns:a14="http://schemas.microsoft.com/office/drawing/2010/main">
                <a:solidFill>
                  <a:srgbClr val="FFFFFF"/>
                </a:solidFill>
              </a14:hiddenFill>
            </a:ext>
          </a:extLst>
        </p:spPr>
      </p:pic>
      <p:cxnSp>
        <p:nvCxnSpPr>
          <p:cNvPr id="19" name="Lige pilforbindelse 14">
            <a:extLst>
              <a:ext uri="{FF2B5EF4-FFF2-40B4-BE49-F238E27FC236}">
                <a16:creationId xmlns:a16="http://schemas.microsoft.com/office/drawing/2014/main" id="{8E7E4860-ED63-2B6D-190F-991F784D3278}"/>
              </a:ext>
            </a:extLst>
          </p:cNvPr>
          <p:cNvCxnSpPr>
            <a:cxnSpLocks/>
            <a:endCxn id="19" idx="1"/>
          </p:cNvCxnSpPr>
          <p:nvPr/>
        </p:nvCxnSpPr>
        <p:spPr>
          <a:xfrm>
            <a:off x="3832868" y="4598471"/>
            <a:ext cx="511194" cy="1"/>
          </a:xfrm>
          <a:prstGeom prst="straightConnector1">
            <a:avLst/>
          </a:prstGeom>
          <a:ln w="25400">
            <a:solidFill>
              <a:srgbClr val="00B050"/>
            </a:solidFill>
            <a:tailEnd type="triangle"/>
          </a:ln>
          <a:effectLst>
            <a:outerShdw blurRad="50800" dist="38100" algn="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0" name="Tekstfelt 18">
            <a:extLst>
              <a:ext uri="{FF2B5EF4-FFF2-40B4-BE49-F238E27FC236}">
                <a16:creationId xmlns:a16="http://schemas.microsoft.com/office/drawing/2014/main" id="{676244F0-51F7-0E30-2EEB-8515998A25BF}"/>
              </a:ext>
            </a:extLst>
          </p:cNvPr>
          <p:cNvSpPr txBox="1"/>
          <p:nvPr/>
        </p:nvSpPr>
        <p:spPr>
          <a:xfrm>
            <a:off x="7419010" y="2575626"/>
            <a:ext cx="170333" cy="153888"/>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a-DK" sz="1000"/>
              <a:t>El</a:t>
            </a:r>
          </a:p>
        </p:txBody>
      </p:sp>
      <p:cxnSp>
        <p:nvCxnSpPr>
          <p:cNvPr id="21" name="Lige pilforbindelse 23">
            <a:extLst>
              <a:ext uri="{FF2B5EF4-FFF2-40B4-BE49-F238E27FC236}">
                <a16:creationId xmlns:a16="http://schemas.microsoft.com/office/drawing/2014/main" id="{9F2D6087-E084-0DBC-C0F6-812124E11FF9}"/>
              </a:ext>
            </a:extLst>
          </p:cNvPr>
          <p:cNvCxnSpPr>
            <a:cxnSpLocks/>
          </p:cNvCxnSpPr>
          <p:nvPr/>
        </p:nvCxnSpPr>
        <p:spPr>
          <a:xfrm flipV="1">
            <a:off x="4772689" y="2731008"/>
            <a:ext cx="17219" cy="1591088"/>
          </a:xfrm>
          <a:prstGeom prst="straightConnector1">
            <a:avLst/>
          </a:prstGeom>
          <a:ln w="25400">
            <a:solidFill>
              <a:srgbClr val="0070C0"/>
            </a:solidFill>
            <a:tailEnd type="triangle"/>
          </a:ln>
          <a:effectLst>
            <a:outerShdw blurRad="50800" dist="38100" algn="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2" name="Tekstfelt 36">
            <a:extLst>
              <a:ext uri="{FF2B5EF4-FFF2-40B4-BE49-F238E27FC236}">
                <a16:creationId xmlns:a16="http://schemas.microsoft.com/office/drawing/2014/main" id="{89306CFB-29DC-A5A8-227E-B3CF729481BD}"/>
              </a:ext>
            </a:extLst>
          </p:cNvPr>
          <p:cNvSpPr txBox="1"/>
          <p:nvPr/>
        </p:nvSpPr>
        <p:spPr>
          <a:xfrm>
            <a:off x="4622174" y="2797702"/>
            <a:ext cx="170333" cy="153888"/>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a-DK" sz="1000"/>
              <a:t>El</a:t>
            </a:r>
          </a:p>
        </p:txBody>
      </p:sp>
      <p:cxnSp>
        <p:nvCxnSpPr>
          <p:cNvPr id="23" name="Lige pilforbindelse 25">
            <a:extLst>
              <a:ext uri="{FF2B5EF4-FFF2-40B4-BE49-F238E27FC236}">
                <a16:creationId xmlns:a16="http://schemas.microsoft.com/office/drawing/2014/main" id="{D7D99868-C498-135C-A7D8-8F8006A0C1C6}"/>
              </a:ext>
            </a:extLst>
          </p:cNvPr>
          <p:cNvCxnSpPr>
            <a:cxnSpLocks/>
          </p:cNvCxnSpPr>
          <p:nvPr/>
        </p:nvCxnSpPr>
        <p:spPr>
          <a:xfrm flipV="1">
            <a:off x="5156846" y="4598470"/>
            <a:ext cx="559861" cy="1"/>
          </a:xfrm>
          <a:prstGeom prst="straightConnector1">
            <a:avLst/>
          </a:prstGeom>
          <a:ln w="25400">
            <a:solidFill>
              <a:schemeClr val="tx1"/>
            </a:solidFill>
            <a:tailEnd type="triangle"/>
          </a:ln>
          <a:effectLst>
            <a:outerShdw blurRad="50800" dist="38100" algn="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4" name="Tekstfelt 30">
            <a:extLst>
              <a:ext uri="{FF2B5EF4-FFF2-40B4-BE49-F238E27FC236}">
                <a16:creationId xmlns:a16="http://schemas.microsoft.com/office/drawing/2014/main" id="{2C185357-8293-C72E-CB51-A8E711E4F193}"/>
              </a:ext>
            </a:extLst>
          </p:cNvPr>
          <p:cNvSpPr txBox="1"/>
          <p:nvPr/>
        </p:nvSpPr>
        <p:spPr>
          <a:xfrm>
            <a:off x="5152091" y="4617395"/>
            <a:ext cx="528461" cy="615553"/>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da-DK" sz="1000"/>
              <a:t>Røggas med CO</a:t>
            </a:r>
            <a:r>
              <a:rPr lang="da-DK" sz="1000" baseline="-25000"/>
              <a:t>2</a:t>
            </a:r>
            <a:endParaRPr lang="da-DK" sz="1000"/>
          </a:p>
          <a:p>
            <a:pPr algn="ctr"/>
            <a:endParaRPr lang="da-DK" sz="1000"/>
          </a:p>
        </p:txBody>
      </p:sp>
      <p:sp>
        <p:nvSpPr>
          <p:cNvPr id="25" name="Tekstfelt 46">
            <a:extLst>
              <a:ext uri="{FF2B5EF4-FFF2-40B4-BE49-F238E27FC236}">
                <a16:creationId xmlns:a16="http://schemas.microsoft.com/office/drawing/2014/main" id="{D7E66373-2DCE-1A37-C102-3C653AE071B8}"/>
              </a:ext>
            </a:extLst>
          </p:cNvPr>
          <p:cNvSpPr txBox="1"/>
          <p:nvPr/>
        </p:nvSpPr>
        <p:spPr>
          <a:xfrm>
            <a:off x="5530656" y="4991807"/>
            <a:ext cx="1096184" cy="307777"/>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da-DK" sz="1000" b="1" err="1"/>
              <a:t>Carbon</a:t>
            </a:r>
            <a:r>
              <a:rPr lang="da-DK" sz="1000" b="1"/>
              <a:t> </a:t>
            </a:r>
            <a:r>
              <a:rPr lang="da-DK" sz="1000" b="1" err="1"/>
              <a:t>Capture</a:t>
            </a:r>
            <a:r>
              <a:rPr lang="da-DK" sz="1000" b="1"/>
              <a:t> anlæg</a:t>
            </a:r>
          </a:p>
        </p:txBody>
      </p:sp>
      <p:pic>
        <p:nvPicPr>
          <p:cNvPr id="26" name="Picture 29" descr="Oil refinery icon Royalty Free Vector Image - VectorStock">
            <a:extLst>
              <a:ext uri="{FF2B5EF4-FFF2-40B4-BE49-F238E27FC236}">
                <a16:creationId xmlns:a16="http://schemas.microsoft.com/office/drawing/2014/main" id="{5148C0E2-D410-C3A4-6BFF-E5573E5DBD81}"/>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b="9827"/>
          <a:stretch/>
        </p:blipFill>
        <p:spPr bwMode="auto">
          <a:xfrm>
            <a:off x="7018033" y="4151843"/>
            <a:ext cx="918315" cy="893254"/>
          </a:xfrm>
          <a:prstGeom prst="rect">
            <a:avLst/>
          </a:prstGeom>
          <a:noFill/>
          <a:extLst>
            <a:ext uri="{909E8E84-426E-40DD-AFC4-6F175D3DCCD1}">
              <a14:hiddenFill xmlns:a14="http://schemas.microsoft.com/office/drawing/2010/main">
                <a:solidFill>
                  <a:srgbClr val="FFFFFF"/>
                </a:solidFill>
              </a14:hiddenFill>
            </a:ext>
          </a:extLst>
        </p:spPr>
      </p:pic>
      <p:cxnSp>
        <p:nvCxnSpPr>
          <p:cNvPr id="27" name="Lige pilforbindelse 57">
            <a:extLst>
              <a:ext uri="{FF2B5EF4-FFF2-40B4-BE49-F238E27FC236}">
                <a16:creationId xmlns:a16="http://schemas.microsoft.com/office/drawing/2014/main" id="{4756C8AC-2E39-EA3A-72DE-156F230C7006}"/>
              </a:ext>
            </a:extLst>
          </p:cNvPr>
          <p:cNvCxnSpPr>
            <a:cxnSpLocks/>
          </p:cNvCxnSpPr>
          <p:nvPr/>
        </p:nvCxnSpPr>
        <p:spPr>
          <a:xfrm>
            <a:off x="6389407" y="4592166"/>
            <a:ext cx="628627" cy="6304"/>
          </a:xfrm>
          <a:prstGeom prst="straightConnector1">
            <a:avLst/>
          </a:prstGeom>
          <a:ln w="25400">
            <a:solidFill>
              <a:schemeClr val="tx1"/>
            </a:solidFill>
            <a:tailEnd type="triangle"/>
          </a:ln>
          <a:effectLst>
            <a:outerShdw blurRad="50800" dist="38100" algn="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8" name="Tekstfelt 69">
            <a:extLst>
              <a:ext uri="{FF2B5EF4-FFF2-40B4-BE49-F238E27FC236}">
                <a16:creationId xmlns:a16="http://schemas.microsoft.com/office/drawing/2014/main" id="{92690F07-B1F1-5BBD-0D49-7DF3CE1AE9E3}"/>
              </a:ext>
            </a:extLst>
          </p:cNvPr>
          <p:cNvSpPr txBox="1"/>
          <p:nvPr/>
        </p:nvSpPr>
        <p:spPr>
          <a:xfrm>
            <a:off x="6929098" y="4978393"/>
            <a:ext cx="1096184" cy="153888"/>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da-DK" sz="1000" b="1"/>
              <a:t>Syntesefabrik</a:t>
            </a:r>
          </a:p>
        </p:txBody>
      </p:sp>
      <p:sp>
        <p:nvSpPr>
          <p:cNvPr id="29" name="Tekstfelt 70">
            <a:extLst>
              <a:ext uri="{FF2B5EF4-FFF2-40B4-BE49-F238E27FC236}">
                <a16:creationId xmlns:a16="http://schemas.microsoft.com/office/drawing/2014/main" id="{FFC843EB-FC31-793F-733B-725601F175AF}"/>
              </a:ext>
            </a:extLst>
          </p:cNvPr>
          <p:cNvSpPr txBox="1"/>
          <p:nvPr/>
        </p:nvSpPr>
        <p:spPr>
          <a:xfrm>
            <a:off x="6661394" y="4640502"/>
            <a:ext cx="624342" cy="153888"/>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a-DK" sz="1000"/>
              <a:t>CO</a:t>
            </a:r>
            <a:r>
              <a:rPr lang="da-DK" sz="1000" baseline="-25000"/>
              <a:t>2</a:t>
            </a:r>
            <a:endParaRPr lang="da-DK" sz="1000"/>
          </a:p>
        </p:txBody>
      </p:sp>
      <p:cxnSp>
        <p:nvCxnSpPr>
          <p:cNvPr id="30" name="Lige pilforbindelse 55">
            <a:extLst>
              <a:ext uri="{FF2B5EF4-FFF2-40B4-BE49-F238E27FC236}">
                <a16:creationId xmlns:a16="http://schemas.microsoft.com/office/drawing/2014/main" id="{AF159F90-A043-98B2-E138-DEF0F3423CF6}"/>
              </a:ext>
            </a:extLst>
          </p:cNvPr>
          <p:cNvCxnSpPr>
            <a:cxnSpLocks/>
          </p:cNvCxnSpPr>
          <p:nvPr/>
        </p:nvCxnSpPr>
        <p:spPr>
          <a:xfrm>
            <a:off x="7936349" y="4598469"/>
            <a:ext cx="554261" cy="0"/>
          </a:xfrm>
          <a:prstGeom prst="straightConnector1">
            <a:avLst/>
          </a:prstGeom>
          <a:ln w="25400">
            <a:solidFill>
              <a:srgbClr val="00B050"/>
            </a:solidFill>
            <a:tailEnd type="triangle"/>
          </a:ln>
          <a:effectLst>
            <a:outerShdw blurRad="50800" dist="38100" algn="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1" name="Tekstfelt 60">
            <a:extLst>
              <a:ext uri="{FF2B5EF4-FFF2-40B4-BE49-F238E27FC236}">
                <a16:creationId xmlns:a16="http://schemas.microsoft.com/office/drawing/2014/main" id="{7051471D-7550-201E-24BD-E3983ED9407C}"/>
              </a:ext>
            </a:extLst>
          </p:cNvPr>
          <p:cNvSpPr txBox="1"/>
          <p:nvPr/>
        </p:nvSpPr>
        <p:spPr>
          <a:xfrm>
            <a:off x="7856065" y="4427062"/>
            <a:ext cx="608968" cy="153888"/>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da-DK" sz="1000"/>
              <a:t>”X”</a:t>
            </a:r>
          </a:p>
        </p:txBody>
      </p:sp>
      <p:sp>
        <p:nvSpPr>
          <p:cNvPr id="32" name="Tekstfelt 86">
            <a:extLst>
              <a:ext uri="{FF2B5EF4-FFF2-40B4-BE49-F238E27FC236}">
                <a16:creationId xmlns:a16="http://schemas.microsoft.com/office/drawing/2014/main" id="{FE2E49E2-4CC6-0838-98F9-9B5BCFC39510}"/>
              </a:ext>
            </a:extLst>
          </p:cNvPr>
          <p:cNvSpPr txBox="1"/>
          <p:nvPr/>
        </p:nvSpPr>
        <p:spPr>
          <a:xfrm>
            <a:off x="4290098" y="2592024"/>
            <a:ext cx="170333" cy="153888"/>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a-DK" sz="1000"/>
              <a:t>El</a:t>
            </a:r>
          </a:p>
        </p:txBody>
      </p:sp>
      <p:cxnSp>
        <p:nvCxnSpPr>
          <p:cNvPr id="33" name="Lige pilforbindelse 79">
            <a:extLst>
              <a:ext uri="{FF2B5EF4-FFF2-40B4-BE49-F238E27FC236}">
                <a16:creationId xmlns:a16="http://schemas.microsoft.com/office/drawing/2014/main" id="{D2B133AF-74A4-7AF3-2921-64F11FC81656}"/>
              </a:ext>
            </a:extLst>
          </p:cNvPr>
          <p:cNvCxnSpPr>
            <a:cxnSpLocks/>
          </p:cNvCxnSpPr>
          <p:nvPr/>
        </p:nvCxnSpPr>
        <p:spPr>
          <a:xfrm>
            <a:off x="6078748" y="5268806"/>
            <a:ext cx="0" cy="929017"/>
          </a:xfrm>
          <a:prstGeom prst="straightConnector1">
            <a:avLst/>
          </a:prstGeom>
          <a:ln w="25400">
            <a:solidFill>
              <a:srgbClr val="FF0000"/>
            </a:solidFill>
            <a:tailEnd type="triangle"/>
          </a:ln>
          <a:effectLst>
            <a:outerShdw blurRad="50800" dist="38100" algn="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4" name="Tekstfelt 96">
            <a:extLst>
              <a:ext uri="{FF2B5EF4-FFF2-40B4-BE49-F238E27FC236}">
                <a16:creationId xmlns:a16="http://schemas.microsoft.com/office/drawing/2014/main" id="{7B8A8DCB-96BE-D43A-A97B-9FB76CF707FB}"/>
              </a:ext>
            </a:extLst>
          </p:cNvPr>
          <p:cNvSpPr txBox="1"/>
          <p:nvPr/>
        </p:nvSpPr>
        <p:spPr>
          <a:xfrm>
            <a:off x="5721239" y="5958699"/>
            <a:ext cx="1239697" cy="153888"/>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a-DK" sz="1000"/>
              <a:t>Overskudsvarme</a:t>
            </a:r>
          </a:p>
        </p:txBody>
      </p:sp>
      <p:cxnSp>
        <p:nvCxnSpPr>
          <p:cNvPr id="35" name="Lige pilforbindelse 97">
            <a:extLst>
              <a:ext uri="{FF2B5EF4-FFF2-40B4-BE49-F238E27FC236}">
                <a16:creationId xmlns:a16="http://schemas.microsoft.com/office/drawing/2014/main" id="{4EB3E878-AC7F-62CD-D2D8-703C8FDBD24F}"/>
              </a:ext>
            </a:extLst>
          </p:cNvPr>
          <p:cNvCxnSpPr>
            <a:cxnSpLocks/>
          </p:cNvCxnSpPr>
          <p:nvPr/>
        </p:nvCxnSpPr>
        <p:spPr>
          <a:xfrm flipH="1">
            <a:off x="7430450" y="5174336"/>
            <a:ext cx="1" cy="1023487"/>
          </a:xfrm>
          <a:prstGeom prst="straightConnector1">
            <a:avLst/>
          </a:prstGeom>
          <a:ln w="25400">
            <a:solidFill>
              <a:srgbClr val="FF0000"/>
            </a:solidFill>
            <a:tailEnd type="triangle"/>
          </a:ln>
          <a:effectLst>
            <a:outerShdw blurRad="50800" dist="38100" algn="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6" name="Tekstfelt 98">
            <a:extLst>
              <a:ext uri="{FF2B5EF4-FFF2-40B4-BE49-F238E27FC236}">
                <a16:creationId xmlns:a16="http://schemas.microsoft.com/office/drawing/2014/main" id="{469DBF6C-0358-53EF-A938-8DB198002B4F}"/>
              </a:ext>
            </a:extLst>
          </p:cNvPr>
          <p:cNvSpPr txBox="1"/>
          <p:nvPr/>
        </p:nvSpPr>
        <p:spPr>
          <a:xfrm>
            <a:off x="7095231" y="5958699"/>
            <a:ext cx="1239697" cy="153888"/>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a-DK" sz="1000"/>
              <a:t>Overskudsvarme</a:t>
            </a:r>
          </a:p>
        </p:txBody>
      </p:sp>
      <p:pic>
        <p:nvPicPr>
          <p:cNvPr id="37" name="Picture 44" descr="Electrolyser Icon – Free Download, PNG and Vector">
            <a:extLst>
              <a:ext uri="{FF2B5EF4-FFF2-40B4-BE49-F238E27FC236}">
                <a16:creationId xmlns:a16="http://schemas.microsoft.com/office/drawing/2014/main" id="{7E517E0C-E95E-0B3D-E27E-382C60AEDB9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553807" y="2885289"/>
            <a:ext cx="638807" cy="638807"/>
          </a:xfrm>
          <a:prstGeom prst="rect">
            <a:avLst/>
          </a:prstGeom>
          <a:noFill/>
          <a:extLst>
            <a:ext uri="{909E8E84-426E-40DD-AFC4-6F175D3DCCD1}">
              <a14:hiddenFill xmlns:a14="http://schemas.microsoft.com/office/drawing/2010/main">
                <a:solidFill>
                  <a:srgbClr val="FFFFFF"/>
                </a:solidFill>
              </a14:hiddenFill>
            </a:ext>
          </a:extLst>
        </p:spPr>
      </p:pic>
      <p:sp>
        <p:nvSpPr>
          <p:cNvPr id="38" name="Tekstfelt 109">
            <a:extLst>
              <a:ext uri="{FF2B5EF4-FFF2-40B4-BE49-F238E27FC236}">
                <a16:creationId xmlns:a16="http://schemas.microsoft.com/office/drawing/2014/main" id="{C2C2A5FB-7BBD-2E86-798C-2EECD12A4F0B}"/>
              </a:ext>
            </a:extLst>
          </p:cNvPr>
          <p:cNvSpPr txBox="1"/>
          <p:nvPr/>
        </p:nvSpPr>
        <p:spPr>
          <a:xfrm>
            <a:off x="6334265" y="3536149"/>
            <a:ext cx="1096184" cy="153888"/>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da-DK" sz="1000" b="1" dirty="0"/>
              <a:t>Elektrolyseanlæg</a:t>
            </a:r>
          </a:p>
        </p:txBody>
      </p:sp>
      <p:cxnSp>
        <p:nvCxnSpPr>
          <p:cNvPr id="39" name="Lige pilforbindelse 110">
            <a:extLst>
              <a:ext uri="{FF2B5EF4-FFF2-40B4-BE49-F238E27FC236}">
                <a16:creationId xmlns:a16="http://schemas.microsoft.com/office/drawing/2014/main" id="{FEED8EE5-7628-24CD-6199-B479C55A99A3}"/>
              </a:ext>
            </a:extLst>
          </p:cNvPr>
          <p:cNvCxnSpPr>
            <a:cxnSpLocks/>
          </p:cNvCxnSpPr>
          <p:nvPr/>
        </p:nvCxnSpPr>
        <p:spPr>
          <a:xfrm>
            <a:off x="6073437" y="2731007"/>
            <a:ext cx="11894" cy="1497611"/>
          </a:xfrm>
          <a:prstGeom prst="straightConnector1">
            <a:avLst/>
          </a:prstGeom>
          <a:ln w="25400">
            <a:solidFill>
              <a:srgbClr val="0070C0"/>
            </a:solidFill>
            <a:tailEnd type="triangle"/>
          </a:ln>
          <a:effectLst>
            <a:outerShdw blurRad="50800" dist="38100" algn="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0" name="Tekstfelt 113">
            <a:extLst>
              <a:ext uri="{FF2B5EF4-FFF2-40B4-BE49-F238E27FC236}">
                <a16:creationId xmlns:a16="http://schemas.microsoft.com/office/drawing/2014/main" id="{A61ACE51-0555-2102-3B6E-04C0625A2FAD}"/>
              </a:ext>
            </a:extLst>
          </p:cNvPr>
          <p:cNvSpPr txBox="1"/>
          <p:nvPr/>
        </p:nvSpPr>
        <p:spPr>
          <a:xfrm>
            <a:off x="5925884" y="2798259"/>
            <a:ext cx="170333" cy="153888"/>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a-DK" sz="1000"/>
              <a:t>El</a:t>
            </a:r>
          </a:p>
        </p:txBody>
      </p:sp>
      <p:cxnSp>
        <p:nvCxnSpPr>
          <p:cNvPr id="41" name="Lige pilforbindelse 116">
            <a:extLst>
              <a:ext uri="{FF2B5EF4-FFF2-40B4-BE49-F238E27FC236}">
                <a16:creationId xmlns:a16="http://schemas.microsoft.com/office/drawing/2014/main" id="{E2F50159-CECF-285D-7E5E-F6E0DA11BF67}"/>
              </a:ext>
            </a:extLst>
          </p:cNvPr>
          <p:cNvCxnSpPr>
            <a:cxnSpLocks/>
          </p:cNvCxnSpPr>
          <p:nvPr/>
        </p:nvCxnSpPr>
        <p:spPr>
          <a:xfrm>
            <a:off x="6873209" y="2716679"/>
            <a:ext cx="0" cy="168611"/>
          </a:xfrm>
          <a:prstGeom prst="straightConnector1">
            <a:avLst/>
          </a:prstGeom>
          <a:ln w="127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42" name="Tekstfelt 117">
            <a:extLst>
              <a:ext uri="{FF2B5EF4-FFF2-40B4-BE49-F238E27FC236}">
                <a16:creationId xmlns:a16="http://schemas.microsoft.com/office/drawing/2014/main" id="{3629FCC6-18F3-B95B-ABD1-0477B541AC26}"/>
              </a:ext>
            </a:extLst>
          </p:cNvPr>
          <p:cNvSpPr txBox="1"/>
          <p:nvPr/>
        </p:nvSpPr>
        <p:spPr>
          <a:xfrm>
            <a:off x="6699606" y="2801970"/>
            <a:ext cx="170333" cy="153888"/>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a-DK" sz="1000"/>
              <a:t>El</a:t>
            </a:r>
          </a:p>
        </p:txBody>
      </p:sp>
      <p:cxnSp>
        <p:nvCxnSpPr>
          <p:cNvPr id="43" name="Forbindelse: vinklet 93">
            <a:extLst>
              <a:ext uri="{FF2B5EF4-FFF2-40B4-BE49-F238E27FC236}">
                <a16:creationId xmlns:a16="http://schemas.microsoft.com/office/drawing/2014/main" id="{4667E6F3-F6A9-E113-5348-9CC7CD1F7D37}"/>
              </a:ext>
            </a:extLst>
          </p:cNvPr>
          <p:cNvCxnSpPr>
            <a:cxnSpLocks/>
          </p:cNvCxnSpPr>
          <p:nvPr/>
        </p:nvCxnSpPr>
        <p:spPr>
          <a:xfrm flipV="1">
            <a:off x="7246296" y="2885289"/>
            <a:ext cx="372125" cy="211127"/>
          </a:xfrm>
          <a:prstGeom prst="bentConnector3">
            <a:avLst>
              <a:gd name="adj1" fmla="val 60145"/>
            </a:avLst>
          </a:prstGeom>
          <a:ln w="25400">
            <a:solidFill>
              <a:srgbClr val="00B050"/>
            </a:solidFill>
            <a:tailEnd type="triangle"/>
          </a:ln>
          <a:effectLst>
            <a:outerShdw blurRad="50800" dist="38100" algn="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4" name="Tekstfelt 94">
            <a:extLst>
              <a:ext uri="{FF2B5EF4-FFF2-40B4-BE49-F238E27FC236}">
                <a16:creationId xmlns:a16="http://schemas.microsoft.com/office/drawing/2014/main" id="{C4E4BF19-DC32-534A-433B-1842DFE0F693}"/>
              </a:ext>
            </a:extLst>
          </p:cNvPr>
          <p:cNvSpPr txBox="1"/>
          <p:nvPr/>
        </p:nvSpPr>
        <p:spPr>
          <a:xfrm>
            <a:off x="7685089" y="2816473"/>
            <a:ext cx="137803" cy="153888"/>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a-DK" sz="1000"/>
              <a:t>Ilt</a:t>
            </a:r>
          </a:p>
        </p:txBody>
      </p:sp>
      <p:cxnSp>
        <p:nvCxnSpPr>
          <p:cNvPr id="45" name="Forbindelse: vinklet 107">
            <a:extLst>
              <a:ext uri="{FF2B5EF4-FFF2-40B4-BE49-F238E27FC236}">
                <a16:creationId xmlns:a16="http://schemas.microsoft.com/office/drawing/2014/main" id="{3242733A-6830-6937-F4AA-70B625516C71}"/>
              </a:ext>
            </a:extLst>
          </p:cNvPr>
          <p:cNvCxnSpPr>
            <a:cxnSpLocks/>
          </p:cNvCxnSpPr>
          <p:nvPr/>
        </p:nvCxnSpPr>
        <p:spPr>
          <a:xfrm rot="16200000" flipH="1">
            <a:off x="6924000" y="3598651"/>
            <a:ext cx="891926" cy="214457"/>
          </a:xfrm>
          <a:prstGeom prst="bentConnector3">
            <a:avLst>
              <a:gd name="adj1" fmla="val -84"/>
            </a:avLst>
          </a:prstGeom>
          <a:ln w="25400">
            <a:solidFill>
              <a:srgbClr val="00B050"/>
            </a:solidFill>
            <a:tailEnd type="triangle"/>
          </a:ln>
          <a:effectLst>
            <a:outerShdw blurRad="50800" dist="38100" algn="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6" name="Tekstfelt 134">
            <a:extLst>
              <a:ext uri="{FF2B5EF4-FFF2-40B4-BE49-F238E27FC236}">
                <a16:creationId xmlns:a16="http://schemas.microsoft.com/office/drawing/2014/main" id="{019DF2B3-68F9-3748-844E-0CA60AEC18C4}"/>
              </a:ext>
            </a:extLst>
          </p:cNvPr>
          <p:cNvSpPr txBox="1"/>
          <p:nvPr/>
        </p:nvSpPr>
        <p:spPr>
          <a:xfrm>
            <a:off x="7544790" y="3956730"/>
            <a:ext cx="523479" cy="153888"/>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a-DK" sz="1000"/>
              <a:t>Brint</a:t>
            </a:r>
          </a:p>
        </p:txBody>
      </p:sp>
      <p:pic>
        <p:nvPicPr>
          <p:cNvPr id="47" name="Picture 54" descr="Heating Icon Pictures PNG Transparent Background, Free Download #8408 -  FreeIconsPNG">
            <a:extLst>
              <a:ext uri="{FF2B5EF4-FFF2-40B4-BE49-F238E27FC236}">
                <a16:creationId xmlns:a16="http://schemas.microsoft.com/office/drawing/2014/main" id="{2210DE4F-F67F-93DD-4EA0-C240610D4BC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851041" y="5862846"/>
            <a:ext cx="433234" cy="433234"/>
          </a:xfrm>
          <a:prstGeom prst="rect">
            <a:avLst/>
          </a:prstGeom>
          <a:noFill/>
          <a:extLst>
            <a:ext uri="{909E8E84-426E-40DD-AFC4-6F175D3DCCD1}">
              <a14:hiddenFill xmlns:a14="http://schemas.microsoft.com/office/drawing/2010/main">
                <a:solidFill>
                  <a:srgbClr val="FFFFFF"/>
                </a:solidFill>
              </a14:hiddenFill>
            </a:ext>
          </a:extLst>
        </p:spPr>
      </p:pic>
      <p:cxnSp>
        <p:nvCxnSpPr>
          <p:cNvPr id="48" name="Lige pilforbindelse 124">
            <a:extLst>
              <a:ext uri="{FF2B5EF4-FFF2-40B4-BE49-F238E27FC236}">
                <a16:creationId xmlns:a16="http://schemas.microsoft.com/office/drawing/2014/main" id="{7BF33889-F629-C56C-2C4E-FE59FB0C7C1E}"/>
              </a:ext>
            </a:extLst>
          </p:cNvPr>
          <p:cNvCxnSpPr>
            <a:cxnSpLocks/>
          </p:cNvCxnSpPr>
          <p:nvPr/>
        </p:nvCxnSpPr>
        <p:spPr>
          <a:xfrm>
            <a:off x="7491466" y="3605398"/>
            <a:ext cx="829267" cy="0"/>
          </a:xfrm>
          <a:prstGeom prst="straightConnector1">
            <a:avLst/>
          </a:prstGeom>
          <a:ln w="25400">
            <a:solidFill>
              <a:srgbClr val="00B050"/>
            </a:solidFill>
            <a:tailEnd type="triangle"/>
          </a:ln>
          <a:effectLst>
            <a:outerShdw blurRad="50800" dist="38100" algn="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9" name="Tekstfelt 148">
            <a:extLst>
              <a:ext uri="{FF2B5EF4-FFF2-40B4-BE49-F238E27FC236}">
                <a16:creationId xmlns:a16="http://schemas.microsoft.com/office/drawing/2014/main" id="{BFECCFBA-2C03-6FA5-E62E-29AB94D1C71A}"/>
              </a:ext>
            </a:extLst>
          </p:cNvPr>
          <p:cNvSpPr txBox="1"/>
          <p:nvPr/>
        </p:nvSpPr>
        <p:spPr>
          <a:xfrm>
            <a:off x="8186652" y="3078498"/>
            <a:ext cx="1281588" cy="153888"/>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da-DK" sz="1000" b="1"/>
              <a:t>E-</a:t>
            </a:r>
            <a:r>
              <a:rPr lang="da-DK" sz="1000" b="1" err="1"/>
              <a:t>fuels</a:t>
            </a:r>
            <a:endParaRPr lang="da-DK" sz="1000" b="1"/>
          </a:p>
        </p:txBody>
      </p:sp>
      <p:sp>
        <p:nvSpPr>
          <p:cNvPr id="50" name="Rektangel: afrundede hjørner 126">
            <a:extLst>
              <a:ext uri="{FF2B5EF4-FFF2-40B4-BE49-F238E27FC236}">
                <a16:creationId xmlns:a16="http://schemas.microsoft.com/office/drawing/2014/main" id="{DC0C8C4F-17E1-C53F-01F5-638E2C5022E4}"/>
              </a:ext>
            </a:extLst>
          </p:cNvPr>
          <p:cNvSpPr/>
          <p:nvPr/>
        </p:nvSpPr>
        <p:spPr>
          <a:xfrm>
            <a:off x="8487739" y="3044053"/>
            <a:ext cx="699599" cy="2497787"/>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a-DK" sz="1000"/>
          </a:p>
        </p:txBody>
      </p:sp>
      <p:sp>
        <p:nvSpPr>
          <p:cNvPr id="51" name="Rektangel: afrundede hjørner 151">
            <a:extLst>
              <a:ext uri="{FF2B5EF4-FFF2-40B4-BE49-F238E27FC236}">
                <a16:creationId xmlns:a16="http://schemas.microsoft.com/office/drawing/2014/main" id="{6A80C6D6-9B37-FDC9-920B-A325F09906DF}"/>
              </a:ext>
            </a:extLst>
          </p:cNvPr>
          <p:cNvSpPr/>
          <p:nvPr/>
        </p:nvSpPr>
        <p:spPr>
          <a:xfrm>
            <a:off x="8487737" y="2116441"/>
            <a:ext cx="679650" cy="852117"/>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a-DK" sz="1000"/>
          </a:p>
        </p:txBody>
      </p:sp>
      <p:cxnSp>
        <p:nvCxnSpPr>
          <p:cNvPr id="52" name="Lige pilforbindelse 164">
            <a:extLst>
              <a:ext uri="{FF2B5EF4-FFF2-40B4-BE49-F238E27FC236}">
                <a16:creationId xmlns:a16="http://schemas.microsoft.com/office/drawing/2014/main" id="{B72B369F-9774-43D4-AE43-CE3C6BAAF542}"/>
              </a:ext>
            </a:extLst>
          </p:cNvPr>
          <p:cNvCxnSpPr>
            <a:cxnSpLocks/>
          </p:cNvCxnSpPr>
          <p:nvPr/>
        </p:nvCxnSpPr>
        <p:spPr>
          <a:xfrm>
            <a:off x="6626839" y="4598471"/>
            <a:ext cx="0" cy="714365"/>
          </a:xfrm>
          <a:prstGeom prst="straightConnector1">
            <a:avLst/>
          </a:prstGeom>
          <a:ln w="25400">
            <a:solidFill>
              <a:schemeClr val="tx1"/>
            </a:solidFill>
            <a:tailEnd type="triangle"/>
          </a:ln>
          <a:effectLst>
            <a:outerShdw blurRad="50800" dist="38100" algn="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53" name="Tekstfelt 1052">
            <a:extLst>
              <a:ext uri="{FF2B5EF4-FFF2-40B4-BE49-F238E27FC236}">
                <a16:creationId xmlns:a16="http://schemas.microsoft.com/office/drawing/2014/main" id="{CB3E253B-76E6-4EB3-4FF8-63A6FEF00DCE}"/>
              </a:ext>
            </a:extLst>
          </p:cNvPr>
          <p:cNvSpPr txBox="1"/>
          <p:nvPr/>
        </p:nvSpPr>
        <p:spPr>
          <a:xfrm>
            <a:off x="6256124" y="5589031"/>
            <a:ext cx="1281580" cy="307777"/>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a-DK" sz="1000"/>
              <a:t>Udskibning til CO</a:t>
            </a:r>
            <a:r>
              <a:rPr lang="da-DK" sz="1000" baseline="-25000"/>
              <a:t>2 </a:t>
            </a:r>
            <a:r>
              <a:rPr lang="da-DK" sz="1000"/>
              <a:t>lager</a:t>
            </a:r>
          </a:p>
        </p:txBody>
      </p:sp>
      <p:sp>
        <p:nvSpPr>
          <p:cNvPr id="54" name="Tekstfelt 174">
            <a:extLst>
              <a:ext uri="{FF2B5EF4-FFF2-40B4-BE49-F238E27FC236}">
                <a16:creationId xmlns:a16="http://schemas.microsoft.com/office/drawing/2014/main" id="{F829719F-2525-D053-5844-C38A92E28751}"/>
              </a:ext>
            </a:extLst>
          </p:cNvPr>
          <p:cNvSpPr txBox="1"/>
          <p:nvPr/>
        </p:nvSpPr>
        <p:spPr>
          <a:xfrm>
            <a:off x="6675301" y="5032188"/>
            <a:ext cx="624342" cy="153888"/>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a-DK" sz="1000"/>
              <a:t>CO</a:t>
            </a:r>
            <a:r>
              <a:rPr lang="da-DK" sz="1000" baseline="-25000"/>
              <a:t>2</a:t>
            </a:r>
            <a:endParaRPr lang="da-DK" sz="1000"/>
          </a:p>
        </p:txBody>
      </p:sp>
      <p:pic>
        <p:nvPicPr>
          <p:cNvPr id="55" name="Billede 7">
            <a:extLst>
              <a:ext uri="{FF2B5EF4-FFF2-40B4-BE49-F238E27FC236}">
                <a16:creationId xmlns:a16="http://schemas.microsoft.com/office/drawing/2014/main" id="{ECA3E2F6-5472-6E8B-9891-03FD7F0854CF}"/>
              </a:ext>
            </a:extLst>
          </p:cNvPr>
          <p:cNvPicPr>
            <a:picLocks noChangeAspect="1"/>
          </p:cNvPicPr>
          <p:nvPr/>
        </p:nvPicPr>
        <p:blipFill>
          <a:blip r:embed="rId14"/>
          <a:stretch>
            <a:fillRect/>
          </a:stretch>
        </p:blipFill>
        <p:spPr>
          <a:xfrm>
            <a:off x="8675367" y="4964500"/>
            <a:ext cx="359018" cy="498230"/>
          </a:xfrm>
          <a:prstGeom prst="rect">
            <a:avLst/>
          </a:prstGeom>
        </p:spPr>
      </p:pic>
      <p:sp>
        <p:nvSpPr>
          <p:cNvPr id="56" name="Tekstfelt 65">
            <a:extLst>
              <a:ext uri="{FF2B5EF4-FFF2-40B4-BE49-F238E27FC236}">
                <a16:creationId xmlns:a16="http://schemas.microsoft.com/office/drawing/2014/main" id="{084C4A07-87ED-0A16-1416-BB795DB472E8}"/>
              </a:ext>
            </a:extLst>
          </p:cNvPr>
          <p:cNvSpPr txBox="1"/>
          <p:nvPr/>
        </p:nvSpPr>
        <p:spPr>
          <a:xfrm>
            <a:off x="6562803" y="4017033"/>
            <a:ext cx="636149" cy="307777"/>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a-DK" sz="1000"/>
              <a:t>CO</a:t>
            </a:r>
            <a:r>
              <a:rPr lang="da-DK" sz="1000" baseline="-25000"/>
              <a:t>2</a:t>
            </a:r>
            <a:r>
              <a:rPr lang="da-DK" sz="1000"/>
              <a:t> fra biogas</a:t>
            </a:r>
          </a:p>
        </p:txBody>
      </p:sp>
      <p:cxnSp>
        <p:nvCxnSpPr>
          <p:cNvPr id="57" name="Forbindelse: vinklet 66">
            <a:extLst>
              <a:ext uri="{FF2B5EF4-FFF2-40B4-BE49-F238E27FC236}">
                <a16:creationId xmlns:a16="http://schemas.microsoft.com/office/drawing/2014/main" id="{7F5171FB-151E-1B4D-E082-67CB49009D08}"/>
              </a:ext>
            </a:extLst>
          </p:cNvPr>
          <p:cNvCxnSpPr>
            <a:cxnSpLocks/>
          </p:cNvCxnSpPr>
          <p:nvPr/>
        </p:nvCxnSpPr>
        <p:spPr>
          <a:xfrm>
            <a:off x="5806245" y="3303319"/>
            <a:ext cx="1301256" cy="1167527"/>
          </a:xfrm>
          <a:prstGeom prst="bentConnector3">
            <a:avLst>
              <a:gd name="adj1" fmla="val 50000"/>
            </a:avLst>
          </a:prstGeom>
          <a:ln w="25400">
            <a:solidFill>
              <a:schemeClr val="tx1"/>
            </a:solidFill>
            <a:tailEnd type="triangle"/>
          </a:ln>
          <a:effectLst>
            <a:outerShdw blurRad="50800" dist="38100" algn="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58" name="Billede 11">
            <a:extLst>
              <a:ext uri="{FF2B5EF4-FFF2-40B4-BE49-F238E27FC236}">
                <a16:creationId xmlns:a16="http://schemas.microsoft.com/office/drawing/2014/main" id="{214C7EAC-A66C-0800-C59B-C0227BE1ADAB}"/>
              </a:ext>
            </a:extLst>
          </p:cNvPr>
          <p:cNvPicPr>
            <a:picLocks noChangeAspect="1"/>
          </p:cNvPicPr>
          <p:nvPr/>
        </p:nvPicPr>
        <p:blipFill>
          <a:blip r:embed="rId15"/>
          <a:stretch>
            <a:fillRect/>
          </a:stretch>
        </p:blipFill>
        <p:spPr>
          <a:xfrm>
            <a:off x="8506589" y="2318849"/>
            <a:ext cx="641717" cy="589038"/>
          </a:xfrm>
          <a:prstGeom prst="rect">
            <a:avLst/>
          </a:prstGeom>
        </p:spPr>
      </p:pic>
      <p:pic>
        <p:nvPicPr>
          <p:cNvPr id="59" name="Billede 6">
            <a:extLst>
              <a:ext uri="{FF2B5EF4-FFF2-40B4-BE49-F238E27FC236}">
                <a16:creationId xmlns:a16="http://schemas.microsoft.com/office/drawing/2014/main" id="{44F54744-43D0-AA14-6042-7789AE4738BD}"/>
              </a:ext>
            </a:extLst>
          </p:cNvPr>
          <p:cNvPicPr>
            <a:picLocks noChangeAspect="1"/>
          </p:cNvPicPr>
          <p:nvPr/>
        </p:nvPicPr>
        <p:blipFill>
          <a:blip r:embed="rId16"/>
          <a:stretch>
            <a:fillRect/>
          </a:stretch>
        </p:blipFill>
        <p:spPr>
          <a:xfrm>
            <a:off x="5378156" y="3021071"/>
            <a:ext cx="682867" cy="512952"/>
          </a:xfrm>
          <a:prstGeom prst="rect">
            <a:avLst/>
          </a:prstGeom>
        </p:spPr>
      </p:pic>
      <p:cxnSp>
        <p:nvCxnSpPr>
          <p:cNvPr id="60" name="Lige pilforbindelse 110">
            <a:extLst>
              <a:ext uri="{FF2B5EF4-FFF2-40B4-BE49-F238E27FC236}">
                <a16:creationId xmlns:a16="http://schemas.microsoft.com/office/drawing/2014/main" id="{A0A4F0C5-B59F-1F01-C37C-4DE8DE498667}"/>
              </a:ext>
            </a:extLst>
          </p:cNvPr>
          <p:cNvCxnSpPr>
            <a:cxnSpLocks/>
          </p:cNvCxnSpPr>
          <p:nvPr/>
        </p:nvCxnSpPr>
        <p:spPr>
          <a:xfrm flipH="1">
            <a:off x="5215585" y="2729514"/>
            <a:ext cx="9128" cy="1146246"/>
          </a:xfrm>
          <a:prstGeom prst="straightConnector1">
            <a:avLst/>
          </a:prstGeom>
          <a:ln w="25400">
            <a:solidFill>
              <a:srgbClr val="0070C0"/>
            </a:solidFill>
            <a:tailEnd type="triangle"/>
          </a:ln>
          <a:effectLst>
            <a:outerShdw blurRad="50800" dist="38100" algn="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61" name="Picture 2" descr="heat pump Icon - Download heat pump Icon 3498284 | Noun Project">
            <a:extLst>
              <a:ext uri="{FF2B5EF4-FFF2-40B4-BE49-F238E27FC236}">
                <a16:creationId xmlns:a16="http://schemas.microsoft.com/office/drawing/2014/main" id="{E0F16AED-2745-C15A-EC18-7895E40C66EB}"/>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947734" y="3915389"/>
            <a:ext cx="554664" cy="554664"/>
          </a:xfrm>
          <a:prstGeom prst="rect">
            <a:avLst/>
          </a:prstGeom>
          <a:noFill/>
          <a:extLst>
            <a:ext uri="{909E8E84-426E-40DD-AFC4-6F175D3DCCD1}">
              <a14:hiddenFill xmlns:a14="http://schemas.microsoft.com/office/drawing/2010/main">
                <a:solidFill>
                  <a:srgbClr val="FFFFFF"/>
                </a:solidFill>
              </a14:hiddenFill>
            </a:ext>
          </a:extLst>
        </p:spPr>
      </p:pic>
      <p:sp>
        <p:nvSpPr>
          <p:cNvPr id="62" name="Tekstfelt 109">
            <a:extLst>
              <a:ext uri="{FF2B5EF4-FFF2-40B4-BE49-F238E27FC236}">
                <a16:creationId xmlns:a16="http://schemas.microsoft.com/office/drawing/2014/main" id="{8CEB9C21-87B9-0F5C-16FD-8E7F0BE87ADD}"/>
              </a:ext>
            </a:extLst>
          </p:cNvPr>
          <p:cNvSpPr txBox="1"/>
          <p:nvPr/>
        </p:nvSpPr>
        <p:spPr>
          <a:xfrm>
            <a:off x="4763208" y="3844591"/>
            <a:ext cx="1096184" cy="153888"/>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da-DK" sz="1000" b="1" dirty="0"/>
              <a:t>Varmepumper</a:t>
            </a:r>
          </a:p>
        </p:txBody>
      </p:sp>
      <p:sp>
        <p:nvSpPr>
          <p:cNvPr id="63" name="Rektangel 62">
            <a:extLst>
              <a:ext uri="{FF2B5EF4-FFF2-40B4-BE49-F238E27FC236}">
                <a16:creationId xmlns:a16="http://schemas.microsoft.com/office/drawing/2014/main" id="{E7BA9743-3930-FB45-BDC4-7BB840D2D648}"/>
              </a:ext>
            </a:extLst>
          </p:cNvPr>
          <p:cNvSpPr/>
          <p:nvPr/>
        </p:nvSpPr>
        <p:spPr>
          <a:xfrm>
            <a:off x="4842001" y="2780209"/>
            <a:ext cx="3623033" cy="34020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err="1"/>
          </a:p>
        </p:txBody>
      </p:sp>
      <p:sp>
        <p:nvSpPr>
          <p:cNvPr id="64" name="Rektangel 63">
            <a:extLst>
              <a:ext uri="{FF2B5EF4-FFF2-40B4-BE49-F238E27FC236}">
                <a16:creationId xmlns:a16="http://schemas.microsoft.com/office/drawing/2014/main" id="{18E2DA67-13AA-157C-5946-9C3090AE3F2F}"/>
              </a:ext>
            </a:extLst>
          </p:cNvPr>
          <p:cNvSpPr/>
          <p:nvPr/>
        </p:nvSpPr>
        <p:spPr>
          <a:xfrm>
            <a:off x="2609133" y="2214595"/>
            <a:ext cx="1824965" cy="37281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err="1"/>
          </a:p>
        </p:txBody>
      </p:sp>
      <p:pic>
        <p:nvPicPr>
          <p:cNvPr id="65" name="Grafik 20" descr="Fabrik">
            <a:extLst>
              <a:ext uri="{FF2B5EF4-FFF2-40B4-BE49-F238E27FC236}">
                <a16:creationId xmlns:a16="http://schemas.microsoft.com/office/drawing/2014/main" id="{73FC0DA4-B469-03C7-0E1D-D455FA8E3D3F}"/>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4344062" y="4169845"/>
            <a:ext cx="857250" cy="857250"/>
          </a:xfrm>
          <a:prstGeom prst="rect">
            <a:avLst/>
          </a:prstGeom>
        </p:spPr>
      </p:pic>
      <p:sp>
        <p:nvSpPr>
          <p:cNvPr id="66" name="Tekstfelt 21">
            <a:extLst>
              <a:ext uri="{FF2B5EF4-FFF2-40B4-BE49-F238E27FC236}">
                <a16:creationId xmlns:a16="http://schemas.microsoft.com/office/drawing/2014/main" id="{586B472D-B461-10A9-176A-22C4F385C9FD}"/>
              </a:ext>
            </a:extLst>
          </p:cNvPr>
          <p:cNvSpPr txBox="1"/>
          <p:nvPr/>
        </p:nvSpPr>
        <p:spPr>
          <a:xfrm>
            <a:off x="4262543" y="4978003"/>
            <a:ext cx="1096184" cy="307777"/>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da-DK" sz="1000" b="1" dirty="0"/>
              <a:t>CHP </a:t>
            </a:r>
            <a:r>
              <a:rPr lang="da-DK" sz="1000" b="1" dirty="0" err="1"/>
              <a:t>plants</a:t>
            </a:r>
            <a:endParaRPr lang="da-DK" sz="1000" b="1" dirty="0"/>
          </a:p>
          <a:p>
            <a:pPr algn="ctr"/>
            <a:r>
              <a:rPr lang="da-DK" sz="1000" b="1" dirty="0"/>
              <a:t>Fx AMV4</a:t>
            </a:r>
          </a:p>
        </p:txBody>
      </p:sp>
      <p:pic>
        <p:nvPicPr>
          <p:cNvPr id="67" name="Picture 42" descr="District Heating Icons - Download Free Vector Icons | Noun Project">
            <a:extLst>
              <a:ext uri="{FF2B5EF4-FFF2-40B4-BE49-F238E27FC236}">
                <a16:creationId xmlns:a16="http://schemas.microsoft.com/office/drawing/2014/main" id="{66666200-74AB-31F3-ED89-FBBAA7A1208A}"/>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8447716" y="5881316"/>
            <a:ext cx="429152" cy="429152"/>
          </a:xfrm>
          <a:prstGeom prst="rect">
            <a:avLst/>
          </a:prstGeom>
          <a:noFill/>
          <a:extLst>
            <a:ext uri="{909E8E84-426E-40DD-AFC4-6F175D3DCCD1}">
              <a14:hiddenFill xmlns:a14="http://schemas.microsoft.com/office/drawing/2010/main">
                <a:solidFill>
                  <a:srgbClr val="FFFFFF"/>
                </a:solidFill>
              </a14:hiddenFill>
            </a:ext>
          </a:extLst>
        </p:spPr>
      </p:pic>
      <p:cxnSp>
        <p:nvCxnSpPr>
          <p:cNvPr id="68" name="Forbindelse: vinklet 71">
            <a:extLst>
              <a:ext uri="{FF2B5EF4-FFF2-40B4-BE49-F238E27FC236}">
                <a16:creationId xmlns:a16="http://schemas.microsoft.com/office/drawing/2014/main" id="{20006AE0-72B9-27B4-72CD-5EDF4C5BFD24}"/>
              </a:ext>
            </a:extLst>
          </p:cNvPr>
          <p:cNvCxnSpPr>
            <a:cxnSpLocks/>
          </p:cNvCxnSpPr>
          <p:nvPr/>
        </p:nvCxnSpPr>
        <p:spPr>
          <a:xfrm rot="16200000" flipH="1">
            <a:off x="6118510" y="3947126"/>
            <a:ext cx="942820" cy="3558571"/>
          </a:xfrm>
          <a:prstGeom prst="bentConnector2">
            <a:avLst/>
          </a:prstGeom>
          <a:ln w="25400">
            <a:solidFill>
              <a:srgbClr val="FF0000"/>
            </a:solidFill>
            <a:tailEnd type="triangle"/>
          </a:ln>
          <a:effectLst>
            <a:outerShdw blurRad="50800" dist="38100" algn="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69" name="Rektangel: afrundede hjørner 152">
            <a:extLst>
              <a:ext uri="{FF2B5EF4-FFF2-40B4-BE49-F238E27FC236}">
                <a16:creationId xmlns:a16="http://schemas.microsoft.com/office/drawing/2014/main" id="{1F87C1C6-EF02-FC4A-407A-D517A251D13D}"/>
              </a:ext>
            </a:extLst>
          </p:cNvPr>
          <p:cNvSpPr/>
          <p:nvPr/>
        </p:nvSpPr>
        <p:spPr>
          <a:xfrm>
            <a:off x="8399903" y="5658086"/>
            <a:ext cx="949346" cy="692606"/>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a-DK" sz="1000"/>
          </a:p>
        </p:txBody>
      </p:sp>
      <p:sp>
        <p:nvSpPr>
          <p:cNvPr id="70" name="Tekstfelt 102">
            <a:extLst>
              <a:ext uri="{FF2B5EF4-FFF2-40B4-BE49-F238E27FC236}">
                <a16:creationId xmlns:a16="http://schemas.microsoft.com/office/drawing/2014/main" id="{DD0B4073-08A7-D63C-3C34-2F4C4C4D7700}"/>
              </a:ext>
            </a:extLst>
          </p:cNvPr>
          <p:cNvSpPr txBox="1"/>
          <p:nvPr/>
        </p:nvSpPr>
        <p:spPr>
          <a:xfrm>
            <a:off x="8217349" y="5690706"/>
            <a:ext cx="1281588" cy="153888"/>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da-DK" sz="1000" b="1" dirty="0"/>
              <a:t>DH</a:t>
            </a:r>
          </a:p>
        </p:txBody>
      </p:sp>
      <p:sp>
        <p:nvSpPr>
          <p:cNvPr id="71" name="Tekstfelt 76">
            <a:extLst>
              <a:ext uri="{FF2B5EF4-FFF2-40B4-BE49-F238E27FC236}">
                <a16:creationId xmlns:a16="http://schemas.microsoft.com/office/drawing/2014/main" id="{21A66BD1-3CEF-618E-1D7A-BBC8E4D725EE}"/>
              </a:ext>
            </a:extLst>
          </p:cNvPr>
          <p:cNvSpPr txBox="1"/>
          <p:nvPr/>
        </p:nvSpPr>
        <p:spPr>
          <a:xfrm>
            <a:off x="4448900" y="5961874"/>
            <a:ext cx="1239697" cy="153888"/>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a-DK" sz="1000" dirty="0" err="1"/>
              <a:t>Surplus</a:t>
            </a:r>
            <a:r>
              <a:rPr lang="da-DK" sz="1000" dirty="0"/>
              <a:t> heat</a:t>
            </a:r>
          </a:p>
        </p:txBody>
      </p:sp>
    </p:spTree>
    <p:extLst>
      <p:ext uri="{BB962C8B-B14F-4D97-AF65-F5344CB8AC3E}">
        <p14:creationId xmlns:p14="http://schemas.microsoft.com/office/powerpoint/2010/main" val="41142655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CEE92AF-D64B-056A-D207-B28DB461EDAD}"/>
              </a:ext>
            </a:extLst>
          </p:cNvPr>
          <p:cNvSpPr>
            <a:spLocks noGrp="1"/>
          </p:cNvSpPr>
          <p:nvPr>
            <p:ph type="title"/>
          </p:nvPr>
        </p:nvSpPr>
        <p:spPr/>
        <p:txBody>
          <a:bodyPr/>
          <a:lstStyle/>
          <a:p>
            <a:r>
              <a:rPr lang="da-DK" dirty="0" err="1"/>
              <a:t>What</a:t>
            </a:r>
            <a:r>
              <a:rPr lang="da-DK" dirty="0"/>
              <a:t> is </a:t>
            </a:r>
            <a:r>
              <a:rPr lang="da-DK" dirty="0" err="1"/>
              <a:t>our</a:t>
            </a:r>
            <a:r>
              <a:rPr lang="da-DK" dirty="0"/>
              <a:t> biggest </a:t>
            </a:r>
            <a:r>
              <a:rPr lang="da-DK" dirty="0" err="1"/>
              <a:t>challenge</a:t>
            </a:r>
            <a:r>
              <a:rPr lang="da-DK" dirty="0"/>
              <a:t>? (And </a:t>
            </a:r>
            <a:r>
              <a:rPr lang="da-DK" dirty="0" err="1"/>
              <a:t>how</a:t>
            </a:r>
            <a:r>
              <a:rPr lang="da-DK" dirty="0"/>
              <a:t> do </a:t>
            </a:r>
            <a:r>
              <a:rPr lang="da-DK" dirty="0" err="1"/>
              <a:t>we</a:t>
            </a:r>
            <a:r>
              <a:rPr lang="da-DK" dirty="0"/>
              <a:t> </a:t>
            </a:r>
            <a:r>
              <a:rPr lang="da-DK" dirty="0" err="1"/>
              <a:t>work</a:t>
            </a:r>
            <a:r>
              <a:rPr lang="da-DK" dirty="0"/>
              <a:t> with it)</a:t>
            </a:r>
          </a:p>
        </p:txBody>
      </p:sp>
      <p:sp>
        <p:nvSpPr>
          <p:cNvPr id="4" name="Pladsholder til sidefod 3">
            <a:extLst>
              <a:ext uri="{FF2B5EF4-FFF2-40B4-BE49-F238E27FC236}">
                <a16:creationId xmlns:a16="http://schemas.microsoft.com/office/drawing/2014/main" id="{6ADCE0FE-936F-0945-89D1-9C9C0EC800A5}"/>
              </a:ext>
            </a:extLst>
          </p:cNvPr>
          <p:cNvSpPr>
            <a:spLocks noGrp="1"/>
          </p:cNvSpPr>
          <p:nvPr>
            <p:ph type="ftr" sz="quarter" idx="11"/>
          </p:nvPr>
        </p:nvSpPr>
        <p:spPr/>
        <p:txBody>
          <a:bodyPr/>
          <a:lstStyle/>
          <a:p>
            <a:r>
              <a:rPr lang="da-DK" noProof="0"/>
              <a:t>Sidehoved</a:t>
            </a:r>
            <a:endParaRPr lang="da-DK" noProof="0" dirty="0"/>
          </a:p>
        </p:txBody>
      </p:sp>
      <p:sp>
        <p:nvSpPr>
          <p:cNvPr id="5" name="Pladsholder til slidenummer 4">
            <a:extLst>
              <a:ext uri="{FF2B5EF4-FFF2-40B4-BE49-F238E27FC236}">
                <a16:creationId xmlns:a16="http://schemas.microsoft.com/office/drawing/2014/main" id="{DED556AB-CD7C-5B8B-6B87-42493C497561}"/>
              </a:ext>
            </a:extLst>
          </p:cNvPr>
          <p:cNvSpPr>
            <a:spLocks noGrp="1"/>
          </p:cNvSpPr>
          <p:nvPr>
            <p:ph type="sldNum" sz="quarter" idx="12"/>
          </p:nvPr>
        </p:nvSpPr>
        <p:spPr/>
        <p:txBody>
          <a:bodyPr/>
          <a:lstStyle/>
          <a:p>
            <a:fld id="{859873C9-BF5D-4A9A-BB31-45BBB7BABAF7}" type="slidenum">
              <a:rPr lang="da-DK" noProof="0" smtClean="0"/>
              <a:t>11</a:t>
            </a:fld>
            <a:endParaRPr lang="da-DK" noProof="0" dirty="0"/>
          </a:p>
        </p:txBody>
      </p:sp>
      <p:cxnSp>
        <p:nvCxnSpPr>
          <p:cNvPr id="6" name="Lige pilforbindelse 79">
            <a:extLst>
              <a:ext uri="{FF2B5EF4-FFF2-40B4-BE49-F238E27FC236}">
                <a16:creationId xmlns:a16="http://schemas.microsoft.com/office/drawing/2014/main" id="{C9905E0B-6985-82DE-42C5-C301891FA77C}"/>
              </a:ext>
            </a:extLst>
          </p:cNvPr>
          <p:cNvCxnSpPr>
            <a:cxnSpLocks/>
          </p:cNvCxnSpPr>
          <p:nvPr/>
        </p:nvCxnSpPr>
        <p:spPr>
          <a:xfrm>
            <a:off x="5224713" y="4435657"/>
            <a:ext cx="0" cy="1762164"/>
          </a:xfrm>
          <a:prstGeom prst="straightConnector1">
            <a:avLst/>
          </a:prstGeom>
          <a:ln w="25400">
            <a:solidFill>
              <a:srgbClr val="FF0000"/>
            </a:solidFill>
            <a:tailEnd type="triangle"/>
          </a:ln>
          <a:effectLst>
            <a:outerShdw blurRad="50800" dist="38100" algn="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7" name="Picture 7" descr="Icon gas tanker lng carrier natural gas carrier Vector Image">
            <a:extLst>
              <a:ext uri="{FF2B5EF4-FFF2-40B4-BE49-F238E27FC236}">
                <a16:creationId xmlns:a16="http://schemas.microsoft.com/office/drawing/2014/main" id="{5CB6CD51-FFC9-0C03-94F4-6224ABADB6A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5651" b="19034"/>
          <a:stretch/>
        </p:blipFill>
        <p:spPr bwMode="auto">
          <a:xfrm>
            <a:off x="6273484" y="5229798"/>
            <a:ext cx="821747" cy="49091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Carbon Capture Reconsidered: Big-Ticket Climate Fix Gets a Fresh Look">
            <a:extLst>
              <a:ext uri="{FF2B5EF4-FFF2-40B4-BE49-F238E27FC236}">
                <a16:creationId xmlns:a16="http://schemas.microsoft.com/office/drawing/2014/main" id="{F32450D1-E0A7-6191-64CC-56250AAECD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66653" y="4228619"/>
            <a:ext cx="837170" cy="739499"/>
          </a:xfrm>
          <a:prstGeom prst="rect">
            <a:avLst/>
          </a:prstGeom>
          <a:noFill/>
          <a:extLst>
            <a:ext uri="{909E8E84-426E-40DD-AFC4-6F175D3DCCD1}">
              <a14:hiddenFill xmlns:a14="http://schemas.microsoft.com/office/drawing/2010/main">
                <a:solidFill>
                  <a:srgbClr val="FFFFFF"/>
                </a:solidFill>
              </a14:hiddenFill>
            </a:ext>
          </a:extLst>
        </p:spPr>
      </p:pic>
      <p:sp>
        <p:nvSpPr>
          <p:cNvPr id="9" name="Tekstfelt 4">
            <a:extLst>
              <a:ext uri="{FF2B5EF4-FFF2-40B4-BE49-F238E27FC236}">
                <a16:creationId xmlns:a16="http://schemas.microsoft.com/office/drawing/2014/main" id="{9FA5035F-8F6C-0925-386B-8249B3437134}"/>
              </a:ext>
            </a:extLst>
          </p:cNvPr>
          <p:cNvSpPr txBox="1"/>
          <p:nvPr/>
        </p:nvSpPr>
        <p:spPr>
          <a:xfrm>
            <a:off x="2754218" y="3241407"/>
            <a:ext cx="1589839" cy="153888"/>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a-DK" sz="1000" b="1"/>
              <a:t>Vedvarende energikilder</a:t>
            </a:r>
          </a:p>
        </p:txBody>
      </p:sp>
      <p:sp>
        <p:nvSpPr>
          <p:cNvPr id="10" name="Tekstfelt 10">
            <a:extLst>
              <a:ext uri="{FF2B5EF4-FFF2-40B4-BE49-F238E27FC236}">
                <a16:creationId xmlns:a16="http://schemas.microsoft.com/office/drawing/2014/main" id="{57575346-9E70-EA93-F059-C81D599A31D3}"/>
              </a:ext>
            </a:extLst>
          </p:cNvPr>
          <p:cNvSpPr txBox="1"/>
          <p:nvPr/>
        </p:nvSpPr>
        <p:spPr>
          <a:xfrm>
            <a:off x="2754217" y="5174336"/>
            <a:ext cx="1281588" cy="307777"/>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a-DK" sz="1000" b="1"/>
              <a:t>Bæredygtig biomasse</a:t>
            </a:r>
          </a:p>
        </p:txBody>
      </p:sp>
      <p:cxnSp>
        <p:nvCxnSpPr>
          <p:cNvPr id="11" name="Lige pilforbindelse 9">
            <a:extLst>
              <a:ext uri="{FF2B5EF4-FFF2-40B4-BE49-F238E27FC236}">
                <a16:creationId xmlns:a16="http://schemas.microsoft.com/office/drawing/2014/main" id="{DA4952E9-7954-B652-C59F-27008D9974AC}"/>
              </a:ext>
            </a:extLst>
          </p:cNvPr>
          <p:cNvCxnSpPr>
            <a:cxnSpLocks/>
          </p:cNvCxnSpPr>
          <p:nvPr/>
        </p:nvCxnSpPr>
        <p:spPr>
          <a:xfrm flipV="1">
            <a:off x="3977838" y="2717035"/>
            <a:ext cx="4326302" cy="13973"/>
          </a:xfrm>
          <a:prstGeom prst="straightConnector1">
            <a:avLst/>
          </a:prstGeom>
          <a:ln w="25400">
            <a:solidFill>
              <a:srgbClr val="0070C0"/>
            </a:solidFill>
            <a:tailEnd type="triangle"/>
          </a:ln>
          <a:effectLst>
            <a:outerShdw blurRad="50800" dist="38100" algn="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2" name="Tekstfelt 17">
            <a:extLst>
              <a:ext uri="{FF2B5EF4-FFF2-40B4-BE49-F238E27FC236}">
                <a16:creationId xmlns:a16="http://schemas.microsoft.com/office/drawing/2014/main" id="{FF12AE0C-33A0-FF38-30BE-41A941DC75A2}"/>
              </a:ext>
            </a:extLst>
          </p:cNvPr>
          <p:cNvSpPr txBox="1"/>
          <p:nvPr/>
        </p:nvSpPr>
        <p:spPr>
          <a:xfrm>
            <a:off x="8154449" y="2137651"/>
            <a:ext cx="1281588" cy="153888"/>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da-DK" sz="1000" b="1"/>
              <a:t>Elnet</a:t>
            </a:r>
          </a:p>
        </p:txBody>
      </p:sp>
      <p:pic>
        <p:nvPicPr>
          <p:cNvPr id="13" name="Picture 14" descr="Flyvemaskine Png – Free PNG Images Vector, PSD, Clipart, Templates">
            <a:extLst>
              <a:ext uri="{FF2B5EF4-FFF2-40B4-BE49-F238E27FC236}">
                <a16:creationId xmlns:a16="http://schemas.microsoft.com/office/drawing/2014/main" id="{FEF00C04-BD95-6B75-44F6-3637AA689E9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61053" y="3284092"/>
            <a:ext cx="389329" cy="38932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5" descr="Free Icon | Boat from front view">
            <a:extLst>
              <a:ext uri="{FF2B5EF4-FFF2-40B4-BE49-F238E27FC236}">
                <a16:creationId xmlns:a16="http://schemas.microsoft.com/office/drawing/2014/main" id="{5623ECCD-D6D2-4362-BCF8-C9F0EF0FD62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68657" y="3707119"/>
            <a:ext cx="389329" cy="38932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6" descr="Bus-Symbol Billeder - Download gratis billeder">
            <a:extLst>
              <a:ext uri="{FF2B5EF4-FFF2-40B4-BE49-F238E27FC236}">
                <a16:creationId xmlns:a16="http://schemas.microsoft.com/office/drawing/2014/main" id="{FDDD00FC-4D9E-CFB2-D783-A80F9992946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28662" y="4204766"/>
            <a:ext cx="469316" cy="23465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7" descr="Lastbil">
            <a:extLst>
              <a:ext uri="{FF2B5EF4-FFF2-40B4-BE49-F238E27FC236}">
                <a16:creationId xmlns:a16="http://schemas.microsoft.com/office/drawing/2014/main" id="{D256B066-4DE2-1CEE-59D1-6F2EA565A2D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557969" y="4435657"/>
            <a:ext cx="557060" cy="55706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8" descr="Bæredygtighed | John Deere CA">
            <a:extLst>
              <a:ext uri="{FF2B5EF4-FFF2-40B4-BE49-F238E27FC236}">
                <a16:creationId xmlns:a16="http://schemas.microsoft.com/office/drawing/2014/main" id="{1A9EDD5B-F671-4363-7DEC-A8F225E4119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733416" y="2235655"/>
            <a:ext cx="1244423" cy="99070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9" descr="Gestileerde Vector Boom Logo Icon. Vector Boom Plat Silhouet Geïsoleerd Op  Wit. Vorm Boom En FOEM Symbool. Groene Boom Vector Icon Logo Geïsoleerd.  Natuurlijke Eco Product Logo Royalty Vrije Cliparts, Vectoren, En">
            <a:extLst>
              <a:ext uri="{FF2B5EF4-FFF2-40B4-BE49-F238E27FC236}">
                <a16:creationId xmlns:a16="http://schemas.microsoft.com/office/drawing/2014/main" id="{1E449C7A-71DE-49B0-0358-5E8A3A725CE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831652" y="4097862"/>
            <a:ext cx="1001217" cy="1001217"/>
          </a:xfrm>
          <a:prstGeom prst="rect">
            <a:avLst/>
          </a:prstGeom>
          <a:noFill/>
          <a:extLst>
            <a:ext uri="{909E8E84-426E-40DD-AFC4-6F175D3DCCD1}">
              <a14:hiddenFill xmlns:a14="http://schemas.microsoft.com/office/drawing/2010/main">
                <a:solidFill>
                  <a:srgbClr val="FFFFFF"/>
                </a:solidFill>
              </a14:hiddenFill>
            </a:ext>
          </a:extLst>
        </p:spPr>
      </p:pic>
      <p:cxnSp>
        <p:nvCxnSpPr>
          <p:cNvPr id="19" name="Lige pilforbindelse 14">
            <a:extLst>
              <a:ext uri="{FF2B5EF4-FFF2-40B4-BE49-F238E27FC236}">
                <a16:creationId xmlns:a16="http://schemas.microsoft.com/office/drawing/2014/main" id="{8E7E4860-ED63-2B6D-190F-991F784D3278}"/>
              </a:ext>
            </a:extLst>
          </p:cNvPr>
          <p:cNvCxnSpPr>
            <a:cxnSpLocks/>
            <a:endCxn id="19" idx="1"/>
          </p:cNvCxnSpPr>
          <p:nvPr/>
        </p:nvCxnSpPr>
        <p:spPr>
          <a:xfrm>
            <a:off x="3832868" y="4598471"/>
            <a:ext cx="511194" cy="1"/>
          </a:xfrm>
          <a:prstGeom prst="straightConnector1">
            <a:avLst/>
          </a:prstGeom>
          <a:ln w="25400">
            <a:solidFill>
              <a:srgbClr val="00B050"/>
            </a:solidFill>
            <a:tailEnd type="triangle"/>
          </a:ln>
          <a:effectLst>
            <a:outerShdw blurRad="50800" dist="38100" algn="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0" name="Tekstfelt 18">
            <a:extLst>
              <a:ext uri="{FF2B5EF4-FFF2-40B4-BE49-F238E27FC236}">
                <a16:creationId xmlns:a16="http://schemas.microsoft.com/office/drawing/2014/main" id="{676244F0-51F7-0E30-2EEB-8515998A25BF}"/>
              </a:ext>
            </a:extLst>
          </p:cNvPr>
          <p:cNvSpPr txBox="1"/>
          <p:nvPr/>
        </p:nvSpPr>
        <p:spPr>
          <a:xfrm>
            <a:off x="7419010" y="2575626"/>
            <a:ext cx="170333" cy="153888"/>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a-DK" sz="1000"/>
              <a:t>El</a:t>
            </a:r>
          </a:p>
        </p:txBody>
      </p:sp>
      <p:cxnSp>
        <p:nvCxnSpPr>
          <p:cNvPr id="21" name="Lige pilforbindelse 23">
            <a:extLst>
              <a:ext uri="{FF2B5EF4-FFF2-40B4-BE49-F238E27FC236}">
                <a16:creationId xmlns:a16="http://schemas.microsoft.com/office/drawing/2014/main" id="{9F2D6087-E084-0DBC-C0F6-812124E11FF9}"/>
              </a:ext>
            </a:extLst>
          </p:cNvPr>
          <p:cNvCxnSpPr>
            <a:cxnSpLocks/>
          </p:cNvCxnSpPr>
          <p:nvPr/>
        </p:nvCxnSpPr>
        <p:spPr>
          <a:xfrm flipV="1">
            <a:off x="4772689" y="2731008"/>
            <a:ext cx="17219" cy="1591088"/>
          </a:xfrm>
          <a:prstGeom prst="straightConnector1">
            <a:avLst/>
          </a:prstGeom>
          <a:ln w="25400">
            <a:solidFill>
              <a:srgbClr val="0070C0"/>
            </a:solidFill>
            <a:tailEnd type="triangle"/>
          </a:ln>
          <a:effectLst>
            <a:outerShdw blurRad="50800" dist="38100" algn="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2" name="Tekstfelt 36">
            <a:extLst>
              <a:ext uri="{FF2B5EF4-FFF2-40B4-BE49-F238E27FC236}">
                <a16:creationId xmlns:a16="http://schemas.microsoft.com/office/drawing/2014/main" id="{89306CFB-29DC-A5A8-227E-B3CF729481BD}"/>
              </a:ext>
            </a:extLst>
          </p:cNvPr>
          <p:cNvSpPr txBox="1"/>
          <p:nvPr/>
        </p:nvSpPr>
        <p:spPr>
          <a:xfrm>
            <a:off x="4622174" y="2797702"/>
            <a:ext cx="170333" cy="153888"/>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a-DK" sz="1000"/>
              <a:t>El</a:t>
            </a:r>
          </a:p>
        </p:txBody>
      </p:sp>
      <p:cxnSp>
        <p:nvCxnSpPr>
          <p:cNvPr id="23" name="Lige pilforbindelse 25">
            <a:extLst>
              <a:ext uri="{FF2B5EF4-FFF2-40B4-BE49-F238E27FC236}">
                <a16:creationId xmlns:a16="http://schemas.microsoft.com/office/drawing/2014/main" id="{D7D99868-C498-135C-A7D8-8F8006A0C1C6}"/>
              </a:ext>
            </a:extLst>
          </p:cNvPr>
          <p:cNvCxnSpPr>
            <a:cxnSpLocks/>
          </p:cNvCxnSpPr>
          <p:nvPr/>
        </p:nvCxnSpPr>
        <p:spPr>
          <a:xfrm flipV="1">
            <a:off x="5156846" y="4598470"/>
            <a:ext cx="559861" cy="1"/>
          </a:xfrm>
          <a:prstGeom prst="straightConnector1">
            <a:avLst/>
          </a:prstGeom>
          <a:ln w="25400">
            <a:solidFill>
              <a:schemeClr val="tx1"/>
            </a:solidFill>
            <a:tailEnd type="triangle"/>
          </a:ln>
          <a:effectLst>
            <a:outerShdw blurRad="50800" dist="38100" algn="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4" name="Tekstfelt 30">
            <a:extLst>
              <a:ext uri="{FF2B5EF4-FFF2-40B4-BE49-F238E27FC236}">
                <a16:creationId xmlns:a16="http://schemas.microsoft.com/office/drawing/2014/main" id="{2C185357-8293-C72E-CB51-A8E711E4F193}"/>
              </a:ext>
            </a:extLst>
          </p:cNvPr>
          <p:cNvSpPr txBox="1"/>
          <p:nvPr/>
        </p:nvSpPr>
        <p:spPr>
          <a:xfrm>
            <a:off x="5152091" y="4617395"/>
            <a:ext cx="528461" cy="615553"/>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da-DK" sz="1000"/>
              <a:t>Røggas med CO</a:t>
            </a:r>
            <a:r>
              <a:rPr lang="da-DK" sz="1000" baseline="-25000"/>
              <a:t>2</a:t>
            </a:r>
            <a:endParaRPr lang="da-DK" sz="1000"/>
          </a:p>
          <a:p>
            <a:pPr algn="ctr"/>
            <a:endParaRPr lang="da-DK" sz="1000"/>
          </a:p>
        </p:txBody>
      </p:sp>
      <p:sp>
        <p:nvSpPr>
          <p:cNvPr id="25" name="Tekstfelt 46">
            <a:extLst>
              <a:ext uri="{FF2B5EF4-FFF2-40B4-BE49-F238E27FC236}">
                <a16:creationId xmlns:a16="http://schemas.microsoft.com/office/drawing/2014/main" id="{D7E66373-2DCE-1A37-C102-3C653AE071B8}"/>
              </a:ext>
            </a:extLst>
          </p:cNvPr>
          <p:cNvSpPr txBox="1"/>
          <p:nvPr/>
        </p:nvSpPr>
        <p:spPr>
          <a:xfrm>
            <a:off x="5530656" y="4991807"/>
            <a:ext cx="1096184" cy="307777"/>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da-DK" sz="1000" b="1" err="1"/>
              <a:t>Carbon</a:t>
            </a:r>
            <a:r>
              <a:rPr lang="da-DK" sz="1000" b="1"/>
              <a:t> </a:t>
            </a:r>
            <a:r>
              <a:rPr lang="da-DK" sz="1000" b="1" err="1"/>
              <a:t>Capture</a:t>
            </a:r>
            <a:r>
              <a:rPr lang="da-DK" sz="1000" b="1"/>
              <a:t> anlæg</a:t>
            </a:r>
          </a:p>
        </p:txBody>
      </p:sp>
      <p:pic>
        <p:nvPicPr>
          <p:cNvPr id="26" name="Picture 29" descr="Oil refinery icon Royalty Free Vector Image - VectorStock">
            <a:extLst>
              <a:ext uri="{FF2B5EF4-FFF2-40B4-BE49-F238E27FC236}">
                <a16:creationId xmlns:a16="http://schemas.microsoft.com/office/drawing/2014/main" id="{5148C0E2-D410-C3A4-6BFF-E5573E5DBD81}"/>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b="9827"/>
          <a:stretch/>
        </p:blipFill>
        <p:spPr bwMode="auto">
          <a:xfrm>
            <a:off x="7018033" y="4151843"/>
            <a:ext cx="918315" cy="893254"/>
          </a:xfrm>
          <a:prstGeom prst="rect">
            <a:avLst/>
          </a:prstGeom>
          <a:noFill/>
          <a:extLst>
            <a:ext uri="{909E8E84-426E-40DD-AFC4-6F175D3DCCD1}">
              <a14:hiddenFill xmlns:a14="http://schemas.microsoft.com/office/drawing/2010/main">
                <a:solidFill>
                  <a:srgbClr val="FFFFFF"/>
                </a:solidFill>
              </a14:hiddenFill>
            </a:ext>
          </a:extLst>
        </p:spPr>
      </p:pic>
      <p:cxnSp>
        <p:nvCxnSpPr>
          <p:cNvPr id="27" name="Lige pilforbindelse 57">
            <a:extLst>
              <a:ext uri="{FF2B5EF4-FFF2-40B4-BE49-F238E27FC236}">
                <a16:creationId xmlns:a16="http://schemas.microsoft.com/office/drawing/2014/main" id="{4756C8AC-2E39-EA3A-72DE-156F230C7006}"/>
              </a:ext>
            </a:extLst>
          </p:cNvPr>
          <p:cNvCxnSpPr>
            <a:cxnSpLocks/>
          </p:cNvCxnSpPr>
          <p:nvPr/>
        </p:nvCxnSpPr>
        <p:spPr>
          <a:xfrm>
            <a:off x="6389407" y="4592166"/>
            <a:ext cx="628627" cy="6304"/>
          </a:xfrm>
          <a:prstGeom prst="straightConnector1">
            <a:avLst/>
          </a:prstGeom>
          <a:ln w="25400">
            <a:solidFill>
              <a:schemeClr val="tx1"/>
            </a:solidFill>
            <a:tailEnd type="triangle"/>
          </a:ln>
          <a:effectLst>
            <a:outerShdw blurRad="50800" dist="38100" algn="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8" name="Tekstfelt 69">
            <a:extLst>
              <a:ext uri="{FF2B5EF4-FFF2-40B4-BE49-F238E27FC236}">
                <a16:creationId xmlns:a16="http://schemas.microsoft.com/office/drawing/2014/main" id="{92690F07-B1F1-5BBD-0D49-7DF3CE1AE9E3}"/>
              </a:ext>
            </a:extLst>
          </p:cNvPr>
          <p:cNvSpPr txBox="1"/>
          <p:nvPr/>
        </p:nvSpPr>
        <p:spPr>
          <a:xfrm>
            <a:off x="6929098" y="4978393"/>
            <a:ext cx="1096184" cy="153888"/>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da-DK" sz="1000" b="1"/>
              <a:t>Syntesefabrik</a:t>
            </a:r>
          </a:p>
        </p:txBody>
      </p:sp>
      <p:sp>
        <p:nvSpPr>
          <p:cNvPr id="29" name="Tekstfelt 70">
            <a:extLst>
              <a:ext uri="{FF2B5EF4-FFF2-40B4-BE49-F238E27FC236}">
                <a16:creationId xmlns:a16="http://schemas.microsoft.com/office/drawing/2014/main" id="{FFC843EB-FC31-793F-733B-725601F175AF}"/>
              </a:ext>
            </a:extLst>
          </p:cNvPr>
          <p:cNvSpPr txBox="1"/>
          <p:nvPr/>
        </p:nvSpPr>
        <p:spPr>
          <a:xfrm>
            <a:off x="6661394" y="4640502"/>
            <a:ext cx="624342" cy="153888"/>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a-DK" sz="1000"/>
              <a:t>CO</a:t>
            </a:r>
            <a:r>
              <a:rPr lang="da-DK" sz="1000" baseline="-25000"/>
              <a:t>2</a:t>
            </a:r>
            <a:endParaRPr lang="da-DK" sz="1000"/>
          </a:p>
        </p:txBody>
      </p:sp>
      <p:cxnSp>
        <p:nvCxnSpPr>
          <p:cNvPr id="30" name="Lige pilforbindelse 55">
            <a:extLst>
              <a:ext uri="{FF2B5EF4-FFF2-40B4-BE49-F238E27FC236}">
                <a16:creationId xmlns:a16="http://schemas.microsoft.com/office/drawing/2014/main" id="{AF159F90-A043-98B2-E138-DEF0F3423CF6}"/>
              </a:ext>
            </a:extLst>
          </p:cNvPr>
          <p:cNvCxnSpPr>
            <a:cxnSpLocks/>
          </p:cNvCxnSpPr>
          <p:nvPr/>
        </p:nvCxnSpPr>
        <p:spPr>
          <a:xfrm>
            <a:off x="7936349" y="4598469"/>
            <a:ext cx="554261" cy="0"/>
          </a:xfrm>
          <a:prstGeom prst="straightConnector1">
            <a:avLst/>
          </a:prstGeom>
          <a:ln w="25400">
            <a:solidFill>
              <a:srgbClr val="00B050"/>
            </a:solidFill>
            <a:tailEnd type="triangle"/>
          </a:ln>
          <a:effectLst>
            <a:outerShdw blurRad="50800" dist="38100" algn="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1" name="Tekstfelt 60">
            <a:extLst>
              <a:ext uri="{FF2B5EF4-FFF2-40B4-BE49-F238E27FC236}">
                <a16:creationId xmlns:a16="http://schemas.microsoft.com/office/drawing/2014/main" id="{7051471D-7550-201E-24BD-E3983ED9407C}"/>
              </a:ext>
            </a:extLst>
          </p:cNvPr>
          <p:cNvSpPr txBox="1"/>
          <p:nvPr/>
        </p:nvSpPr>
        <p:spPr>
          <a:xfrm>
            <a:off x="7856065" y="4427062"/>
            <a:ext cx="608968" cy="153888"/>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da-DK" sz="1000"/>
              <a:t>”X”</a:t>
            </a:r>
          </a:p>
        </p:txBody>
      </p:sp>
      <p:sp>
        <p:nvSpPr>
          <p:cNvPr id="32" name="Tekstfelt 86">
            <a:extLst>
              <a:ext uri="{FF2B5EF4-FFF2-40B4-BE49-F238E27FC236}">
                <a16:creationId xmlns:a16="http://schemas.microsoft.com/office/drawing/2014/main" id="{FE2E49E2-4CC6-0838-98F9-9B5BCFC39510}"/>
              </a:ext>
            </a:extLst>
          </p:cNvPr>
          <p:cNvSpPr txBox="1"/>
          <p:nvPr/>
        </p:nvSpPr>
        <p:spPr>
          <a:xfrm>
            <a:off x="4290098" y="2592024"/>
            <a:ext cx="170333" cy="153888"/>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a-DK" sz="1000"/>
              <a:t>El</a:t>
            </a:r>
          </a:p>
        </p:txBody>
      </p:sp>
      <p:cxnSp>
        <p:nvCxnSpPr>
          <p:cNvPr id="33" name="Lige pilforbindelse 79">
            <a:extLst>
              <a:ext uri="{FF2B5EF4-FFF2-40B4-BE49-F238E27FC236}">
                <a16:creationId xmlns:a16="http://schemas.microsoft.com/office/drawing/2014/main" id="{D2B133AF-74A4-7AF3-2921-64F11FC81656}"/>
              </a:ext>
            </a:extLst>
          </p:cNvPr>
          <p:cNvCxnSpPr>
            <a:cxnSpLocks/>
          </p:cNvCxnSpPr>
          <p:nvPr/>
        </p:nvCxnSpPr>
        <p:spPr>
          <a:xfrm>
            <a:off x="6078748" y="5268806"/>
            <a:ext cx="0" cy="929017"/>
          </a:xfrm>
          <a:prstGeom prst="straightConnector1">
            <a:avLst/>
          </a:prstGeom>
          <a:ln w="25400">
            <a:solidFill>
              <a:srgbClr val="FF0000"/>
            </a:solidFill>
            <a:tailEnd type="triangle"/>
          </a:ln>
          <a:effectLst>
            <a:outerShdw blurRad="50800" dist="38100" algn="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4" name="Tekstfelt 96">
            <a:extLst>
              <a:ext uri="{FF2B5EF4-FFF2-40B4-BE49-F238E27FC236}">
                <a16:creationId xmlns:a16="http://schemas.microsoft.com/office/drawing/2014/main" id="{7B8A8DCB-96BE-D43A-A97B-9FB76CF707FB}"/>
              </a:ext>
            </a:extLst>
          </p:cNvPr>
          <p:cNvSpPr txBox="1"/>
          <p:nvPr/>
        </p:nvSpPr>
        <p:spPr>
          <a:xfrm>
            <a:off x="5721239" y="5958699"/>
            <a:ext cx="1239697" cy="153888"/>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a-DK" sz="1000"/>
              <a:t>Overskudsvarme</a:t>
            </a:r>
          </a:p>
        </p:txBody>
      </p:sp>
      <p:cxnSp>
        <p:nvCxnSpPr>
          <p:cNvPr id="35" name="Lige pilforbindelse 97">
            <a:extLst>
              <a:ext uri="{FF2B5EF4-FFF2-40B4-BE49-F238E27FC236}">
                <a16:creationId xmlns:a16="http://schemas.microsoft.com/office/drawing/2014/main" id="{4EB3E878-AC7F-62CD-D2D8-703C8FDBD24F}"/>
              </a:ext>
            </a:extLst>
          </p:cNvPr>
          <p:cNvCxnSpPr>
            <a:cxnSpLocks/>
          </p:cNvCxnSpPr>
          <p:nvPr/>
        </p:nvCxnSpPr>
        <p:spPr>
          <a:xfrm flipH="1">
            <a:off x="7430450" y="5174336"/>
            <a:ext cx="1" cy="1023487"/>
          </a:xfrm>
          <a:prstGeom prst="straightConnector1">
            <a:avLst/>
          </a:prstGeom>
          <a:ln w="25400">
            <a:solidFill>
              <a:srgbClr val="FF0000"/>
            </a:solidFill>
            <a:tailEnd type="triangle"/>
          </a:ln>
          <a:effectLst>
            <a:outerShdw blurRad="50800" dist="38100" algn="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6" name="Tekstfelt 98">
            <a:extLst>
              <a:ext uri="{FF2B5EF4-FFF2-40B4-BE49-F238E27FC236}">
                <a16:creationId xmlns:a16="http://schemas.microsoft.com/office/drawing/2014/main" id="{469DBF6C-0358-53EF-A938-8DB198002B4F}"/>
              </a:ext>
            </a:extLst>
          </p:cNvPr>
          <p:cNvSpPr txBox="1"/>
          <p:nvPr/>
        </p:nvSpPr>
        <p:spPr>
          <a:xfrm>
            <a:off x="7095231" y="5958699"/>
            <a:ext cx="1239697" cy="153888"/>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a-DK" sz="1000"/>
              <a:t>Overskudsvarme</a:t>
            </a:r>
          </a:p>
        </p:txBody>
      </p:sp>
      <p:pic>
        <p:nvPicPr>
          <p:cNvPr id="37" name="Picture 44" descr="Electrolyser Icon – Free Download, PNG and Vector">
            <a:extLst>
              <a:ext uri="{FF2B5EF4-FFF2-40B4-BE49-F238E27FC236}">
                <a16:creationId xmlns:a16="http://schemas.microsoft.com/office/drawing/2014/main" id="{7E517E0C-E95E-0B3D-E27E-382C60AEDB9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553807" y="2885289"/>
            <a:ext cx="638807" cy="638807"/>
          </a:xfrm>
          <a:prstGeom prst="rect">
            <a:avLst/>
          </a:prstGeom>
          <a:noFill/>
          <a:extLst>
            <a:ext uri="{909E8E84-426E-40DD-AFC4-6F175D3DCCD1}">
              <a14:hiddenFill xmlns:a14="http://schemas.microsoft.com/office/drawing/2010/main">
                <a:solidFill>
                  <a:srgbClr val="FFFFFF"/>
                </a:solidFill>
              </a14:hiddenFill>
            </a:ext>
          </a:extLst>
        </p:spPr>
      </p:pic>
      <p:sp>
        <p:nvSpPr>
          <p:cNvPr id="38" name="Tekstfelt 109">
            <a:extLst>
              <a:ext uri="{FF2B5EF4-FFF2-40B4-BE49-F238E27FC236}">
                <a16:creationId xmlns:a16="http://schemas.microsoft.com/office/drawing/2014/main" id="{C2C2A5FB-7BBD-2E86-798C-2EECD12A4F0B}"/>
              </a:ext>
            </a:extLst>
          </p:cNvPr>
          <p:cNvSpPr txBox="1"/>
          <p:nvPr/>
        </p:nvSpPr>
        <p:spPr>
          <a:xfrm>
            <a:off x="6334265" y="3536149"/>
            <a:ext cx="1096184" cy="153888"/>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da-DK" sz="1000" b="1" dirty="0"/>
              <a:t>Elektrolyseanlæg</a:t>
            </a:r>
          </a:p>
        </p:txBody>
      </p:sp>
      <p:cxnSp>
        <p:nvCxnSpPr>
          <p:cNvPr id="39" name="Lige pilforbindelse 110">
            <a:extLst>
              <a:ext uri="{FF2B5EF4-FFF2-40B4-BE49-F238E27FC236}">
                <a16:creationId xmlns:a16="http://schemas.microsoft.com/office/drawing/2014/main" id="{FEED8EE5-7628-24CD-6199-B479C55A99A3}"/>
              </a:ext>
            </a:extLst>
          </p:cNvPr>
          <p:cNvCxnSpPr>
            <a:cxnSpLocks/>
          </p:cNvCxnSpPr>
          <p:nvPr/>
        </p:nvCxnSpPr>
        <p:spPr>
          <a:xfrm>
            <a:off x="6073437" y="2731007"/>
            <a:ext cx="11894" cy="1497611"/>
          </a:xfrm>
          <a:prstGeom prst="straightConnector1">
            <a:avLst/>
          </a:prstGeom>
          <a:ln w="25400">
            <a:solidFill>
              <a:srgbClr val="0070C0"/>
            </a:solidFill>
            <a:tailEnd type="triangle"/>
          </a:ln>
          <a:effectLst>
            <a:outerShdw blurRad="50800" dist="38100" algn="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0" name="Tekstfelt 113">
            <a:extLst>
              <a:ext uri="{FF2B5EF4-FFF2-40B4-BE49-F238E27FC236}">
                <a16:creationId xmlns:a16="http://schemas.microsoft.com/office/drawing/2014/main" id="{A61ACE51-0555-2102-3B6E-04C0625A2FAD}"/>
              </a:ext>
            </a:extLst>
          </p:cNvPr>
          <p:cNvSpPr txBox="1"/>
          <p:nvPr/>
        </p:nvSpPr>
        <p:spPr>
          <a:xfrm>
            <a:off x="5925884" y="2798259"/>
            <a:ext cx="170333" cy="153888"/>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a-DK" sz="1000"/>
              <a:t>El</a:t>
            </a:r>
          </a:p>
        </p:txBody>
      </p:sp>
      <p:cxnSp>
        <p:nvCxnSpPr>
          <p:cNvPr id="41" name="Lige pilforbindelse 116">
            <a:extLst>
              <a:ext uri="{FF2B5EF4-FFF2-40B4-BE49-F238E27FC236}">
                <a16:creationId xmlns:a16="http://schemas.microsoft.com/office/drawing/2014/main" id="{E2F50159-CECF-285D-7E5E-F6E0DA11BF67}"/>
              </a:ext>
            </a:extLst>
          </p:cNvPr>
          <p:cNvCxnSpPr>
            <a:cxnSpLocks/>
          </p:cNvCxnSpPr>
          <p:nvPr/>
        </p:nvCxnSpPr>
        <p:spPr>
          <a:xfrm>
            <a:off x="6873209" y="2716679"/>
            <a:ext cx="0" cy="168611"/>
          </a:xfrm>
          <a:prstGeom prst="straightConnector1">
            <a:avLst/>
          </a:prstGeom>
          <a:ln w="127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42" name="Tekstfelt 117">
            <a:extLst>
              <a:ext uri="{FF2B5EF4-FFF2-40B4-BE49-F238E27FC236}">
                <a16:creationId xmlns:a16="http://schemas.microsoft.com/office/drawing/2014/main" id="{3629FCC6-18F3-B95B-ABD1-0477B541AC26}"/>
              </a:ext>
            </a:extLst>
          </p:cNvPr>
          <p:cNvSpPr txBox="1"/>
          <p:nvPr/>
        </p:nvSpPr>
        <p:spPr>
          <a:xfrm>
            <a:off x="6699606" y="2801970"/>
            <a:ext cx="170333" cy="153888"/>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a-DK" sz="1000"/>
              <a:t>El</a:t>
            </a:r>
          </a:p>
        </p:txBody>
      </p:sp>
      <p:cxnSp>
        <p:nvCxnSpPr>
          <p:cNvPr id="43" name="Forbindelse: vinklet 93">
            <a:extLst>
              <a:ext uri="{FF2B5EF4-FFF2-40B4-BE49-F238E27FC236}">
                <a16:creationId xmlns:a16="http://schemas.microsoft.com/office/drawing/2014/main" id="{4667E6F3-F6A9-E113-5348-9CC7CD1F7D37}"/>
              </a:ext>
            </a:extLst>
          </p:cNvPr>
          <p:cNvCxnSpPr>
            <a:cxnSpLocks/>
          </p:cNvCxnSpPr>
          <p:nvPr/>
        </p:nvCxnSpPr>
        <p:spPr>
          <a:xfrm flipV="1">
            <a:off x="7246296" y="2885289"/>
            <a:ext cx="372125" cy="211127"/>
          </a:xfrm>
          <a:prstGeom prst="bentConnector3">
            <a:avLst>
              <a:gd name="adj1" fmla="val 60145"/>
            </a:avLst>
          </a:prstGeom>
          <a:ln w="25400">
            <a:solidFill>
              <a:srgbClr val="00B050"/>
            </a:solidFill>
            <a:tailEnd type="triangle"/>
          </a:ln>
          <a:effectLst>
            <a:outerShdw blurRad="50800" dist="38100" algn="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4" name="Tekstfelt 94">
            <a:extLst>
              <a:ext uri="{FF2B5EF4-FFF2-40B4-BE49-F238E27FC236}">
                <a16:creationId xmlns:a16="http://schemas.microsoft.com/office/drawing/2014/main" id="{C4E4BF19-DC32-534A-433B-1842DFE0F693}"/>
              </a:ext>
            </a:extLst>
          </p:cNvPr>
          <p:cNvSpPr txBox="1"/>
          <p:nvPr/>
        </p:nvSpPr>
        <p:spPr>
          <a:xfrm>
            <a:off x="7685089" y="2816473"/>
            <a:ext cx="137803" cy="153888"/>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a-DK" sz="1000"/>
              <a:t>Ilt</a:t>
            </a:r>
          </a:p>
        </p:txBody>
      </p:sp>
      <p:cxnSp>
        <p:nvCxnSpPr>
          <p:cNvPr id="45" name="Forbindelse: vinklet 107">
            <a:extLst>
              <a:ext uri="{FF2B5EF4-FFF2-40B4-BE49-F238E27FC236}">
                <a16:creationId xmlns:a16="http://schemas.microsoft.com/office/drawing/2014/main" id="{3242733A-6830-6937-F4AA-70B625516C71}"/>
              </a:ext>
            </a:extLst>
          </p:cNvPr>
          <p:cNvCxnSpPr>
            <a:cxnSpLocks/>
          </p:cNvCxnSpPr>
          <p:nvPr/>
        </p:nvCxnSpPr>
        <p:spPr>
          <a:xfrm rot="16200000" flipH="1">
            <a:off x="6924000" y="3598651"/>
            <a:ext cx="891926" cy="214457"/>
          </a:xfrm>
          <a:prstGeom prst="bentConnector3">
            <a:avLst>
              <a:gd name="adj1" fmla="val -84"/>
            </a:avLst>
          </a:prstGeom>
          <a:ln w="25400">
            <a:solidFill>
              <a:srgbClr val="00B050"/>
            </a:solidFill>
            <a:tailEnd type="triangle"/>
          </a:ln>
          <a:effectLst>
            <a:outerShdw blurRad="50800" dist="38100" algn="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6" name="Tekstfelt 134">
            <a:extLst>
              <a:ext uri="{FF2B5EF4-FFF2-40B4-BE49-F238E27FC236}">
                <a16:creationId xmlns:a16="http://schemas.microsoft.com/office/drawing/2014/main" id="{019DF2B3-68F9-3748-844E-0CA60AEC18C4}"/>
              </a:ext>
            </a:extLst>
          </p:cNvPr>
          <p:cNvSpPr txBox="1"/>
          <p:nvPr/>
        </p:nvSpPr>
        <p:spPr>
          <a:xfrm>
            <a:off x="7544790" y="3956730"/>
            <a:ext cx="523479" cy="153888"/>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a-DK" sz="1000"/>
              <a:t>Brint</a:t>
            </a:r>
          </a:p>
        </p:txBody>
      </p:sp>
      <p:pic>
        <p:nvPicPr>
          <p:cNvPr id="47" name="Picture 54" descr="Heating Icon Pictures PNG Transparent Background, Free Download #8408 -  FreeIconsPNG">
            <a:extLst>
              <a:ext uri="{FF2B5EF4-FFF2-40B4-BE49-F238E27FC236}">
                <a16:creationId xmlns:a16="http://schemas.microsoft.com/office/drawing/2014/main" id="{2210DE4F-F67F-93DD-4EA0-C240610D4BC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851041" y="5862846"/>
            <a:ext cx="433234" cy="433234"/>
          </a:xfrm>
          <a:prstGeom prst="rect">
            <a:avLst/>
          </a:prstGeom>
          <a:noFill/>
          <a:extLst>
            <a:ext uri="{909E8E84-426E-40DD-AFC4-6F175D3DCCD1}">
              <a14:hiddenFill xmlns:a14="http://schemas.microsoft.com/office/drawing/2010/main">
                <a:solidFill>
                  <a:srgbClr val="FFFFFF"/>
                </a:solidFill>
              </a14:hiddenFill>
            </a:ext>
          </a:extLst>
        </p:spPr>
      </p:pic>
      <p:cxnSp>
        <p:nvCxnSpPr>
          <p:cNvPr id="48" name="Lige pilforbindelse 124">
            <a:extLst>
              <a:ext uri="{FF2B5EF4-FFF2-40B4-BE49-F238E27FC236}">
                <a16:creationId xmlns:a16="http://schemas.microsoft.com/office/drawing/2014/main" id="{7BF33889-F629-C56C-2C4E-FE59FB0C7C1E}"/>
              </a:ext>
            </a:extLst>
          </p:cNvPr>
          <p:cNvCxnSpPr>
            <a:cxnSpLocks/>
          </p:cNvCxnSpPr>
          <p:nvPr/>
        </p:nvCxnSpPr>
        <p:spPr>
          <a:xfrm>
            <a:off x="7491466" y="3605398"/>
            <a:ext cx="829267" cy="0"/>
          </a:xfrm>
          <a:prstGeom prst="straightConnector1">
            <a:avLst/>
          </a:prstGeom>
          <a:ln w="25400">
            <a:solidFill>
              <a:srgbClr val="00B050"/>
            </a:solidFill>
            <a:tailEnd type="triangle"/>
          </a:ln>
          <a:effectLst>
            <a:outerShdw blurRad="50800" dist="38100" algn="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9" name="Tekstfelt 148">
            <a:extLst>
              <a:ext uri="{FF2B5EF4-FFF2-40B4-BE49-F238E27FC236}">
                <a16:creationId xmlns:a16="http://schemas.microsoft.com/office/drawing/2014/main" id="{BFECCFBA-2C03-6FA5-E62E-29AB94D1C71A}"/>
              </a:ext>
            </a:extLst>
          </p:cNvPr>
          <p:cNvSpPr txBox="1"/>
          <p:nvPr/>
        </p:nvSpPr>
        <p:spPr>
          <a:xfrm>
            <a:off x="8186652" y="3078498"/>
            <a:ext cx="1281588" cy="153888"/>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da-DK" sz="1000" b="1"/>
              <a:t>E-</a:t>
            </a:r>
            <a:r>
              <a:rPr lang="da-DK" sz="1000" b="1" err="1"/>
              <a:t>fuels</a:t>
            </a:r>
            <a:endParaRPr lang="da-DK" sz="1000" b="1"/>
          </a:p>
        </p:txBody>
      </p:sp>
      <p:sp>
        <p:nvSpPr>
          <p:cNvPr id="50" name="Rektangel: afrundede hjørner 126">
            <a:extLst>
              <a:ext uri="{FF2B5EF4-FFF2-40B4-BE49-F238E27FC236}">
                <a16:creationId xmlns:a16="http://schemas.microsoft.com/office/drawing/2014/main" id="{DC0C8C4F-17E1-C53F-01F5-638E2C5022E4}"/>
              </a:ext>
            </a:extLst>
          </p:cNvPr>
          <p:cNvSpPr/>
          <p:nvPr/>
        </p:nvSpPr>
        <p:spPr>
          <a:xfrm>
            <a:off x="8487739" y="3044053"/>
            <a:ext cx="699599" cy="2497787"/>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a-DK" sz="1000"/>
          </a:p>
        </p:txBody>
      </p:sp>
      <p:sp>
        <p:nvSpPr>
          <p:cNvPr id="51" name="Rektangel: afrundede hjørner 151">
            <a:extLst>
              <a:ext uri="{FF2B5EF4-FFF2-40B4-BE49-F238E27FC236}">
                <a16:creationId xmlns:a16="http://schemas.microsoft.com/office/drawing/2014/main" id="{6A80C6D6-9B37-FDC9-920B-A325F09906DF}"/>
              </a:ext>
            </a:extLst>
          </p:cNvPr>
          <p:cNvSpPr/>
          <p:nvPr/>
        </p:nvSpPr>
        <p:spPr>
          <a:xfrm>
            <a:off x="8487737" y="2116441"/>
            <a:ext cx="679650" cy="852117"/>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a-DK" sz="1000"/>
          </a:p>
        </p:txBody>
      </p:sp>
      <p:cxnSp>
        <p:nvCxnSpPr>
          <p:cNvPr id="52" name="Lige pilforbindelse 164">
            <a:extLst>
              <a:ext uri="{FF2B5EF4-FFF2-40B4-BE49-F238E27FC236}">
                <a16:creationId xmlns:a16="http://schemas.microsoft.com/office/drawing/2014/main" id="{B72B369F-9774-43D4-AE43-CE3C6BAAF542}"/>
              </a:ext>
            </a:extLst>
          </p:cNvPr>
          <p:cNvCxnSpPr>
            <a:cxnSpLocks/>
          </p:cNvCxnSpPr>
          <p:nvPr/>
        </p:nvCxnSpPr>
        <p:spPr>
          <a:xfrm>
            <a:off x="6626839" y="4598471"/>
            <a:ext cx="0" cy="714365"/>
          </a:xfrm>
          <a:prstGeom prst="straightConnector1">
            <a:avLst/>
          </a:prstGeom>
          <a:ln w="25400">
            <a:solidFill>
              <a:schemeClr val="tx1"/>
            </a:solidFill>
            <a:tailEnd type="triangle"/>
          </a:ln>
          <a:effectLst>
            <a:outerShdw blurRad="50800" dist="38100" algn="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53" name="Tekstfelt 1052">
            <a:extLst>
              <a:ext uri="{FF2B5EF4-FFF2-40B4-BE49-F238E27FC236}">
                <a16:creationId xmlns:a16="http://schemas.microsoft.com/office/drawing/2014/main" id="{CB3E253B-76E6-4EB3-4FF8-63A6FEF00DCE}"/>
              </a:ext>
            </a:extLst>
          </p:cNvPr>
          <p:cNvSpPr txBox="1"/>
          <p:nvPr/>
        </p:nvSpPr>
        <p:spPr>
          <a:xfrm>
            <a:off x="6256124" y="5589031"/>
            <a:ext cx="1281580" cy="307777"/>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a-DK" sz="1000"/>
              <a:t>Udskibning til CO</a:t>
            </a:r>
            <a:r>
              <a:rPr lang="da-DK" sz="1000" baseline="-25000"/>
              <a:t>2 </a:t>
            </a:r>
            <a:r>
              <a:rPr lang="da-DK" sz="1000"/>
              <a:t>lager</a:t>
            </a:r>
          </a:p>
        </p:txBody>
      </p:sp>
      <p:sp>
        <p:nvSpPr>
          <p:cNvPr id="54" name="Tekstfelt 174">
            <a:extLst>
              <a:ext uri="{FF2B5EF4-FFF2-40B4-BE49-F238E27FC236}">
                <a16:creationId xmlns:a16="http://schemas.microsoft.com/office/drawing/2014/main" id="{F829719F-2525-D053-5844-C38A92E28751}"/>
              </a:ext>
            </a:extLst>
          </p:cNvPr>
          <p:cNvSpPr txBox="1"/>
          <p:nvPr/>
        </p:nvSpPr>
        <p:spPr>
          <a:xfrm>
            <a:off x="6675301" y="5032188"/>
            <a:ext cx="624342" cy="153888"/>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a-DK" sz="1000"/>
              <a:t>CO</a:t>
            </a:r>
            <a:r>
              <a:rPr lang="da-DK" sz="1000" baseline="-25000"/>
              <a:t>2</a:t>
            </a:r>
            <a:endParaRPr lang="da-DK" sz="1000"/>
          </a:p>
        </p:txBody>
      </p:sp>
      <p:pic>
        <p:nvPicPr>
          <p:cNvPr id="55" name="Billede 7">
            <a:extLst>
              <a:ext uri="{FF2B5EF4-FFF2-40B4-BE49-F238E27FC236}">
                <a16:creationId xmlns:a16="http://schemas.microsoft.com/office/drawing/2014/main" id="{ECA3E2F6-5472-6E8B-9891-03FD7F0854CF}"/>
              </a:ext>
            </a:extLst>
          </p:cNvPr>
          <p:cNvPicPr>
            <a:picLocks noChangeAspect="1"/>
          </p:cNvPicPr>
          <p:nvPr/>
        </p:nvPicPr>
        <p:blipFill>
          <a:blip r:embed="rId14"/>
          <a:stretch>
            <a:fillRect/>
          </a:stretch>
        </p:blipFill>
        <p:spPr>
          <a:xfrm>
            <a:off x="8675367" y="4964500"/>
            <a:ext cx="359018" cy="498230"/>
          </a:xfrm>
          <a:prstGeom prst="rect">
            <a:avLst/>
          </a:prstGeom>
        </p:spPr>
      </p:pic>
      <p:sp>
        <p:nvSpPr>
          <p:cNvPr id="56" name="Tekstfelt 65">
            <a:extLst>
              <a:ext uri="{FF2B5EF4-FFF2-40B4-BE49-F238E27FC236}">
                <a16:creationId xmlns:a16="http://schemas.microsoft.com/office/drawing/2014/main" id="{084C4A07-87ED-0A16-1416-BB795DB472E8}"/>
              </a:ext>
            </a:extLst>
          </p:cNvPr>
          <p:cNvSpPr txBox="1"/>
          <p:nvPr/>
        </p:nvSpPr>
        <p:spPr>
          <a:xfrm>
            <a:off x="6562803" y="4017033"/>
            <a:ext cx="636149" cy="307777"/>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a-DK" sz="1000"/>
              <a:t>CO</a:t>
            </a:r>
            <a:r>
              <a:rPr lang="da-DK" sz="1000" baseline="-25000"/>
              <a:t>2</a:t>
            </a:r>
            <a:r>
              <a:rPr lang="da-DK" sz="1000"/>
              <a:t> fra biogas</a:t>
            </a:r>
          </a:p>
        </p:txBody>
      </p:sp>
      <p:cxnSp>
        <p:nvCxnSpPr>
          <p:cNvPr id="57" name="Forbindelse: vinklet 66">
            <a:extLst>
              <a:ext uri="{FF2B5EF4-FFF2-40B4-BE49-F238E27FC236}">
                <a16:creationId xmlns:a16="http://schemas.microsoft.com/office/drawing/2014/main" id="{7F5171FB-151E-1B4D-E082-67CB49009D08}"/>
              </a:ext>
            </a:extLst>
          </p:cNvPr>
          <p:cNvCxnSpPr>
            <a:cxnSpLocks/>
          </p:cNvCxnSpPr>
          <p:nvPr/>
        </p:nvCxnSpPr>
        <p:spPr>
          <a:xfrm>
            <a:off x="5806245" y="3303319"/>
            <a:ext cx="1301256" cy="1167527"/>
          </a:xfrm>
          <a:prstGeom prst="bentConnector3">
            <a:avLst>
              <a:gd name="adj1" fmla="val 50000"/>
            </a:avLst>
          </a:prstGeom>
          <a:ln w="25400">
            <a:solidFill>
              <a:schemeClr val="tx1"/>
            </a:solidFill>
            <a:tailEnd type="triangle"/>
          </a:ln>
          <a:effectLst>
            <a:outerShdw blurRad="50800" dist="38100" algn="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58" name="Billede 11">
            <a:extLst>
              <a:ext uri="{FF2B5EF4-FFF2-40B4-BE49-F238E27FC236}">
                <a16:creationId xmlns:a16="http://schemas.microsoft.com/office/drawing/2014/main" id="{214C7EAC-A66C-0800-C59B-C0227BE1ADAB}"/>
              </a:ext>
            </a:extLst>
          </p:cNvPr>
          <p:cNvPicPr>
            <a:picLocks noChangeAspect="1"/>
          </p:cNvPicPr>
          <p:nvPr/>
        </p:nvPicPr>
        <p:blipFill>
          <a:blip r:embed="rId15"/>
          <a:stretch>
            <a:fillRect/>
          </a:stretch>
        </p:blipFill>
        <p:spPr>
          <a:xfrm>
            <a:off x="8506589" y="2318849"/>
            <a:ext cx="641717" cy="589038"/>
          </a:xfrm>
          <a:prstGeom prst="rect">
            <a:avLst/>
          </a:prstGeom>
        </p:spPr>
      </p:pic>
      <p:pic>
        <p:nvPicPr>
          <p:cNvPr id="59" name="Billede 6">
            <a:extLst>
              <a:ext uri="{FF2B5EF4-FFF2-40B4-BE49-F238E27FC236}">
                <a16:creationId xmlns:a16="http://schemas.microsoft.com/office/drawing/2014/main" id="{44F54744-43D0-AA14-6042-7789AE4738BD}"/>
              </a:ext>
            </a:extLst>
          </p:cNvPr>
          <p:cNvPicPr>
            <a:picLocks noChangeAspect="1"/>
          </p:cNvPicPr>
          <p:nvPr/>
        </p:nvPicPr>
        <p:blipFill>
          <a:blip r:embed="rId16"/>
          <a:stretch>
            <a:fillRect/>
          </a:stretch>
        </p:blipFill>
        <p:spPr>
          <a:xfrm>
            <a:off x="5378156" y="3021071"/>
            <a:ext cx="682867" cy="512952"/>
          </a:xfrm>
          <a:prstGeom prst="rect">
            <a:avLst/>
          </a:prstGeom>
        </p:spPr>
      </p:pic>
      <p:cxnSp>
        <p:nvCxnSpPr>
          <p:cNvPr id="60" name="Lige pilforbindelse 110">
            <a:extLst>
              <a:ext uri="{FF2B5EF4-FFF2-40B4-BE49-F238E27FC236}">
                <a16:creationId xmlns:a16="http://schemas.microsoft.com/office/drawing/2014/main" id="{A0A4F0C5-B59F-1F01-C37C-4DE8DE498667}"/>
              </a:ext>
            </a:extLst>
          </p:cNvPr>
          <p:cNvCxnSpPr>
            <a:cxnSpLocks/>
          </p:cNvCxnSpPr>
          <p:nvPr/>
        </p:nvCxnSpPr>
        <p:spPr>
          <a:xfrm flipH="1">
            <a:off x="5215585" y="2729514"/>
            <a:ext cx="9128" cy="1146246"/>
          </a:xfrm>
          <a:prstGeom prst="straightConnector1">
            <a:avLst/>
          </a:prstGeom>
          <a:ln w="25400">
            <a:solidFill>
              <a:srgbClr val="0070C0"/>
            </a:solidFill>
            <a:tailEnd type="triangle"/>
          </a:ln>
          <a:effectLst>
            <a:outerShdw blurRad="50800" dist="38100" algn="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61" name="Picture 2" descr="heat pump Icon - Download heat pump Icon 3498284 | Noun Project">
            <a:extLst>
              <a:ext uri="{FF2B5EF4-FFF2-40B4-BE49-F238E27FC236}">
                <a16:creationId xmlns:a16="http://schemas.microsoft.com/office/drawing/2014/main" id="{E0F16AED-2745-C15A-EC18-7895E40C66EB}"/>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947734" y="3915389"/>
            <a:ext cx="554664" cy="554664"/>
          </a:xfrm>
          <a:prstGeom prst="rect">
            <a:avLst/>
          </a:prstGeom>
          <a:noFill/>
          <a:extLst>
            <a:ext uri="{909E8E84-426E-40DD-AFC4-6F175D3DCCD1}">
              <a14:hiddenFill xmlns:a14="http://schemas.microsoft.com/office/drawing/2010/main">
                <a:solidFill>
                  <a:srgbClr val="FFFFFF"/>
                </a:solidFill>
              </a14:hiddenFill>
            </a:ext>
          </a:extLst>
        </p:spPr>
      </p:pic>
      <p:sp>
        <p:nvSpPr>
          <p:cNvPr id="62" name="Tekstfelt 109">
            <a:extLst>
              <a:ext uri="{FF2B5EF4-FFF2-40B4-BE49-F238E27FC236}">
                <a16:creationId xmlns:a16="http://schemas.microsoft.com/office/drawing/2014/main" id="{8CEB9C21-87B9-0F5C-16FD-8E7F0BE87ADD}"/>
              </a:ext>
            </a:extLst>
          </p:cNvPr>
          <p:cNvSpPr txBox="1"/>
          <p:nvPr/>
        </p:nvSpPr>
        <p:spPr>
          <a:xfrm>
            <a:off x="4763208" y="3844591"/>
            <a:ext cx="1096184" cy="153888"/>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da-DK" sz="1000" b="1" dirty="0"/>
              <a:t>Varmepumper</a:t>
            </a:r>
          </a:p>
        </p:txBody>
      </p:sp>
      <p:sp>
        <p:nvSpPr>
          <p:cNvPr id="63" name="Rektangel 62">
            <a:extLst>
              <a:ext uri="{FF2B5EF4-FFF2-40B4-BE49-F238E27FC236}">
                <a16:creationId xmlns:a16="http://schemas.microsoft.com/office/drawing/2014/main" id="{E7BA9743-3930-FB45-BDC4-7BB840D2D648}"/>
              </a:ext>
            </a:extLst>
          </p:cNvPr>
          <p:cNvSpPr/>
          <p:nvPr/>
        </p:nvSpPr>
        <p:spPr>
          <a:xfrm>
            <a:off x="4842001" y="2780209"/>
            <a:ext cx="3623033" cy="34020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err="1"/>
          </a:p>
        </p:txBody>
      </p:sp>
      <p:sp>
        <p:nvSpPr>
          <p:cNvPr id="64" name="Rektangel 63">
            <a:extLst>
              <a:ext uri="{FF2B5EF4-FFF2-40B4-BE49-F238E27FC236}">
                <a16:creationId xmlns:a16="http://schemas.microsoft.com/office/drawing/2014/main" id="{18E2DA67-13AA-157C-5946-9C3090AE3F2F}"/>
              </a:ext>
            </a:extLst>
          </p:cNvPr>
          <p:cNvSpPr/>
          <p:nvPr/>
        </p:nvSpPr>
        <p:spPr>
          <a:xfrm>
            <a:off x="2609133" y="2214595"/>
            <a:ext cx="1824965" cy="37281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err="1"/>
          </a:p>
        </p:txBody>
      </p:sp>
      <p:pic>
        <p:nvPicPr>
          <p:cNvPr id="65" name="Grafik 20" descr="Fabrik">
            <a:extLst>
              <a:ext uri="{FF2B5EF4-FFF2-40B4-BE49-F238E27FC236}">
                <a16:creationId xmlns:a16="http://schemas.microsoft.com/office/drawing/2014/main" id="{73FC0DA4-B469-03C7-0E1D-D455FA8E3D3F}"/>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4344062" y="4169845"/>
            <a:ext cx="857250" cy="857250"/>
          </a:xfrm>
          <a:prstGeom prst="rect">
            <a:avLst/>
          </a:prstGeom>
        </p:spPr>
      </p:pic>
      <p:sp>
        <p:nvSpPr>
          <p:cNvPr id="66" name="Tekstfelt 21">
            <a:extLst>
              <a:ext uri="{FF2B5EF4-FFF2-40B4-BE49-F238E27FC236}">
                <a16:creationId xmlns:a16="http://schemas.microsoft.com/office/drawing/2014/main" id="{586B472D-B461-10A9-176A-22C4F385C9FD}"/>
              </a:ext>
            </a:extLst>
          </p:cNvPr>
          <p:cNvSpPr txBox="1"/>
          <p:nvPr/>
        </p:nvSpPr>
        <p:spPr>
          <a:xfrm>
            <a:off x="4262543" y="4978003"/>
            <a:ext cx="1096184" cy="307777"/>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da-DK" sz="1000" b="1" dirty="0"/>
              <a:t>CHP </a:t>
            </a:r>
            <a:r>
              <a:rPr lang="da-DK" sz="1000" b="1" dirty="0" err="1"/>
              <a:t>plants</a:t>
            </a:r>
            <a:endParaRPr lang="da-DK" sz="1000" b="1" dirty="0"/>
          </a:p>
          <a:p>
            <a:pPr algn="ctr"/>
            <a:r>
              <a:rPr lang="da-DK" sz="1000" b="1" dirty="0"/>
              <a:t>Fx AMV4</a:t>
            </a:r>
          </a:p>
        </p:txBody>
      </p:sp>
      <p:pic>
        <p:nvPicPr>
          <p:cNvPr id="67" name="Picture 42" descr="District Heating Icons - Download Free Vector Icons | Noun Project">
            <a:extLst>
              <a:ext uri="{FF2B5EF4-FFF2-40B4-BE49-F238E27FC236}">
                <a16:creationId xmlns:a16="http://schemas.microsoft.com/office/drawing/2014/main" id="{66666200-74AB-31F3-ED89-FBBAA7A1208A}"/>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8447716" y="5881316"/>
            <a:ext cx="429152" cy="429152"/>
          </a:xfrm>
          <a:prstGeom prst="rect">
            <a:avLst/>
          </a:prstGeom>
          <a:noFill/>
          <a:extLst>
            <a:ext uri="{909E8E84-426E-40DD-AFC4-6F175D3DCCD1}">
              <a14:hiddenFill xmlns:a14="http://schemas.microsoft.com/office/drawing/2010/main">
                <a:solidFill>
                  <a:srgbClr val="FFFFFF"/>
                </a:solidFill>
              </a14:hiddenFill>
            </a:ext>
          </a:extLst>
        </p:spPr>
      </p:pic>
      <p:cxnSp>
        <p:nvCxnSpPr>
          <p:cNvPr id="68" name="Forbindelse: vinklet 71">
            <a:extLst>
              <a:ext uri="{FF2B5EF4-FFF2-40B4-BE49-F238E27FC236}">
                <a16:creationId xmlns:a16="http://schemas.microsoft.com/office/drawing/2014/main" id="{20006AE0-72B9-27B4-72CD-5EDF4C5BFD24}"/>
              </a:ext>
            </a:extLst>
          </p:cNvPr>
          <p:cNvCxnSpPr>
            <a:cxnSpLocks/>
          </p:cNvCxnSpPr>
          <p:nvPr/>
        </p:nvCxnSpPr>
        <p:spPr>
          <a:xfrm rot="16200000" flipH="1">
            <a:off x="6118510" y="3947126"/>
            <a:ext cx="942820" cy="3558571"/>
          </a:xfrm>
          <a:prstGeom prst="bentConnector2">
            <a:avLst/>
          </a:prstGeom>
          <a:ln w="25400">
            <a:solidFill>
              <a:srgbClr val="FF0000"/>
            </a:solidFill>
            <a:tailEnd type="triangle"/>
          </a:ln>
          <a:effectLst>
            <a:outerShdw blurRad="50800" dist="38100" algn="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69" name="Rektangel: afrundede hjørner 152">
            <a:extLst>
              <a:ext uri="{FF2B5EF4-FFF2-40B4-BE49-F238E27FC236}">
                <a16:creationId xmlns:a16="http://schemas.microsoft.com/office/drawing/2014/main" id="{1F87C1C6-EF02-FC4A-407A-D517A251D13D}"/>
              </a:ext>
            </a:extLst>
          </p:cNvPr>
          <p:cNvSpPr/>
          <p:nvPr/>
        </p:nvSpPr>
        <p:spPr>
          <a:xfrm>
            <a:off x="8399903" y="5658086"/>
            <a:ext cx="949346" cy="692606"/>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a-DK" sz="1000"/>
          </a:p>
        </p:txBody>
      </p:sp>
      <p:sp>
        <p:nvSpPr>
          <p:cNvPr id="70" name="Tekstfelt 102">
            <a:extLst>
              <a:ext uri="{FF2B5EF4-FFF2-40B4-BE49-F238E27FC236}">
                <a16:creationId xmlns:a16="http://schemas.microsoft.com/office/drawing/2014/main" id="{DD0B4073-08A7-D63C-3C34-2F4C4C4D7700}"/>
              </a:ext>
            </a:extLst>
          </p:cNvPr>
          <p:cNvSpPr txBox="1"/>
          <p:nvPr/>
        </p:nvSpPr>
        <p:spPr>
          <a:xfrm>
            <a:off x="8217349" y="5690706"/>
            <a:ext cx="1281588" cy="153888"/>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da-DK" sz="1000" b="1" dirty="0"/>
              <a:t>DH</a:t>
            </a:r>
          </a:p>
        </p:txBody>
      </p:sp>
      <p:sp>
        <p:nvSpPr>
          <p:cNvPr id="71" name="Tekstfelt 76">
            <a:extLst>
              <a:ext uri="{FF2B5EF4-FFF2-40B4-BE49-F238E27FC236}">
                <a16:creationId xmlns:a16="http://schemas.microsoft.com/office/drawing/2014/main" id="{21A66BD1-3CEF-618E-1D7A-BBC8E4D725EE}"/>
              </a:ext>
            </a:extLst>
          </p:cNvPr>
          <p:cNvSpPr txBox="1"/>
          <p:nvPr/>
        </p:nvSpPr>
        <p:spPr>
          <a:xfrm>
            <a:off x="4448900" y="5961874"/>
            <a:ext cx="1239697" cy="153888"/>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a-DK" sz="1000" dirty="0" err="1"/>
              <a:t>Surplus</a:t>
            </a:r>
            <a:r>
              <a:rPr lang="da-DK" sz="1000" dirty="0"/>
              <a:t> heat</a:t>
            </a:r>
          </a:p>
        </p:txBody>
      </p:sp>
    </p:spTree>
    <p:extLst>
      <p:ext uri="{BB962C8B-B14F-4D97-AF65-F5344CB8AC3E}">
        <p14:creationId xmlns:p14="http://schemas.microsoft.com/office/powerpoint/2010/main" val="4078917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grpId="0" nodeType="clickEffect">
                                  <p:stCondLst>
                                    <p:cond delay="0"/>
                                  </p:stCondLst>
                                  <p:childTnLst>
                                    <p:animEffect transition="out" filter="wipe(down)">
                                      <p:cBhvr>
                                        <p:cTn id="6" dur="500"/>
                                        <p:tgtEl>
                                          <p:spTgt spid="64"/>
                                        </p:tgtEl>
                                      </p:cBhvr>
                                    </p:animEffect>
                                    <p:set>
                                      <p:cBhvr>
                                        <p:cTn id="7" dur="1" fill="hold">
                                          <p:stCondLst>
                                            <p:cond delay="499"/>
                                          </p:stCondLst>
                                        </p:cTn>
                                        <p:tgtEl>
                                          <p:spTgt spid="6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4" fill="hold" grpId="0" nodeType="clickEffect">
                                  <p:stCondLst>
                                    <p:cond delay="0"/>
                                  </p:stCondLst>
                                  <p:childTnLst>
                                    <p:animEffect transition="out" filter="wipe(down)">
                                      <p:cBhvr>
                                        <p:cTn id="11" dur="500"/>
                                        <p:tgtEl>
                                          <p:spTgt spid="63"/>
                                        </p:tgtEl>
                                      </p:cBhvr>
                                    </p:animEffect>
                                    <p:set>
                                      <p:cBhvr>
                                        <p:cTn id="12" dur="1" fill="hold">
                                          <p:stCondLst>
                                            <p:cond delay="499"/>
                                          </p:stCondLst>
                                        </p:cTn>
                                        <p:tgtEl>
                                          <p:spTgt spid="6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animBg="1"/>
      <p:bldP spid="6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4EAD1E9-6EEC-2D8A-7FF1-C0ADE9C74926}"/>
              </a:ext>
            </a:extLst>
          </p:cNvPr>
          <p:cNvSpPr>
            <a:spLocks noGrp="1"/>
          </p:cNvSpPr>
          <p:nvPr>
            <p:ph type="title"/>
          </p:nvPr>
        </p:nvSpPr>
        <p:spPr/>
        <p:txBody>
          <a:bodyPr/>
          <a:lstStyle/>
          <a:p>
            <a:r>
              <a:rPr lang="da-DK" dirty="0" err="1"/>
              <a:t>Developing</a:t>
            </a:r>
            <a:r>
              <a:rPr lang="da-DK" dirty="0"/>
              <a:t> </a:t>
            </a:r>
            <a:r>
              <a:rPr lang="da-DK" dirty="0" err="1"/>
              <a:t>Copenhagen’s</a:t>
            </a:r>
            <a:r>
              <a:rPr lang="da-DK" dirty="0"/>
              <a:t> </a:t>
            </a:r>
            <a:r>
              <a:rPr lang="da-DK" dirty="0" err="1"/>
              <a:t>Climate</a:t>
            </a:r>
            <a:r>
              <a:rPr lang="da-DK" dirty="0"/>
              <a:t> Plan 2035</a:t>
            </a:r>
          </a:p>
        </p:txBody>
      </p:sp>
      <p:sp>
        <p:nvSpPr>
          <p:cNvPr id="4" name="Pladsholder til sidefod 3">
            <a:extLst>
              <a:ext uri="{FF2B5EF4-FFF2-40B4-BE49-F238E27FC236}">
                <a16:creationId xmlns:a16="http://schemas.microsoft.com/office/drawing/2014/main" id="{29E89827-A5C0-0296-684A-61C7F67C40E4}"/>
              </a:ext>
            </a:extLst>
          </p:cNvPr>
          <p:cNvSpPr>
            <a:spLocks noGrp="1"/>
          </p:cNvSpPr>
          <p:nvPr>
            <p:ph type="ftr" sz="quarter" idx="11"/>
          </p:nvPr>
        </p:nvSpPr>
        <p:spPr/>
        <p:txBody>
          <a:bodyPr/>
          <a:lstStyle/>
          <a:p>
            <a:r>
              <a:rPr lang="da-DK" noProof="0"/>
              <a:t>Sidehoved</a:t>
            </a:r>
            <a:endParaRPr lang="da-DK" noProof="0" dirty="0"/>
          </a:p>
        </p:txBody>
      </p:sp>
      <p:sp>
        <p:nvSpPr>
          <p:cNvPr id="5" name="Pladsholder til slidenummer 4">
            <a:extLst>
              <a:ext uri="{FF2B5EF4-FFF2-40B4-BE49-F238E27FC236}">
                <a16:creationId xmlns:a16="http://schemas.microsoft.com/office/drawing/2014/main" id="{6D001816-2F6C-6006-73CE-E29CEE516BCE}"/>
              </a:ext>
            </a:extLst>
          </p:cNvPr>
          <p:cNvSpPr>
            <a:spLocks noGrp="1"/>
          </p:cNvSpPr>
          <p:nvPr>
            <p:ph type="sldNum" sz="quarter" idx="12"/>
          </p:nvPr>
        </p:nvSpPr>
        <p:spPr/>
        <p:txBody>
          <a:bodyPr/>
          <a:lstStyle/>
          <a:p>
            <a:fld id="{859873C9-BF5D-4A9A-BB31-45BBB7BABAF7}" type="slidenum">
              <a:rPr lang="da-DK" noProof="0" smtClean="0"/>
              <a:t>12</a:t>
            </a:fld>
            <a:endParaRPr lang="da-DK" noProof="0" dirty="0"/>
          </a:p>
        </p:txBody>
      </p:sp>
      <p:graphicFrame>
        <p:nvGraphicFramePr>
          <p:cNvPr id="3" name="Pladsholder til indhold 1">
            <a:extLst>
              <a:ext uri="{FF2B5EF4-FFF2-40B4-BE49-F238E27FC236}">
                <a16:creationId xmlns:a16="http://schemas.microsoft.com/office/drawing/2014/main" id="{BDBFFF76-F36F-D6DD-11B2-408F2914A685}"/>
              </a:ext>
            </a:extLst>
          </p:cNvPr>
          <p:cNvGraphicFramePr>
            <a:graphicFrameLocks noGrp="1"/>
          </p:cNvGraphicFramePr>
          <p:nvPr>
            <p:extLst>
              <p:ext uri="{D42A27DB-BD31-4B8C-83A1-F6EECF244321}">
                <p14:modId xmlns:p14="http://schemas.microsoft.com/office/powerpoint/2010/main" val="2596578415"/>
              </p:ext>
            </p:extLst>
          </p:nvPr>
        </p:nvGraphicFramePr>
        <p:xfrm>
          <a:off x="3733725" y="1987700"/>
          <a:ext cx="4724548" cy="43498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11402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ktangel: afrundede hjørner 38">
            <a:extLst>
              <a:ext uri="{FF2B5EF4-FFF2-40B4-BE49-F238E27FC236}">
                <a16:creationId xmlns:a16="http://schemas.microsoft.com/office/drawing/2014/main" id="{E82E20B9-D202-58F4-DEA7-5A48A6370A85}"/>
              </a:ext>
            </a:extLst>
          </p:cNvPr>
          <p:cNvSpPr/>
          <p:nvPr/>
        </p:nvSpPr>
        <p:spPr>
          <a:xfrm>
            <a:off x="1063256" y="4454990"/>
            <a:ext cx="5188688" cy="2200991"/>
          </a:xfrm>
          <a:prstGeom prst="roundRect">
            <a:avLst/>
          </a:prstGeom>
          <a:solidFill>
            <a:schemeClr val="accent3">
              <a:lumMod val="20000"/>
              <a:lumOff val="80000"/>
            </a:schemeClr>
          </a:solidFill>
          <a:ln>
            <a:solidFill>
              <a:schemeClr val="accent2">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dirty="0">
              <a:solidFill>
                <a:schemeClr val="tx1"/>
              </a:solidFill>
            </a:endParaRPr>
          </a:p>
        </p:txBody>
      </p:sp>
      <p:sp>
        <p:nvSpPr>
          <p:cNvPr id="36" name="Rektangel: afrundede hjørner 35">
            <a:extLst>
              <a:ext uri="{FF2B5EF4-FFF2-40B4-BE49-F238E27FC236}">
                <a16:creationId xmlns:a16="http://schemas.microsoft.com/office/drawing/2014/main" id="{657ABF5F-2010-00A1-7DE8-11039C4EF272}"/>
              </a:ext>
            </a:extLst>
          </p:cNvPr>
          <p:cNvSpPr/>
          <p:nvPr/>
        </p:nvSpPr>
        <p:spPr>
          <a:xfrm>
            <a:off x="1063256" y="2125712"/>
            <a:ext cx="5188688" cy="1952019"/>
          </a:xfrm>
          <a:prstGeom prst="roundRect">
            <a:avLst/>
          </a:prstGeom>
          <a:solidFill>
            <a:schemeClr val="bg2">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dirty="0">
              <a:solidFill>
                <a:schemeClr val="tx1"/>
              </a:solidFill>
            </a:endParaRPr>
          </a:p>
        </p:txBody>
      </p:sp>
      <p:sp>
        <p:nvSpPr>
          <p:cNvPr id="2" name="Titel 1">
            <a:extLst>
              <a:ext uri="{FF2B5EF4-FFF2-40B4-BE49-F238E27FC236}">
                <a16:creationId xmlns:a16="http://schemas.microsoft.com/office/drawing/2014/main" id="{E554D9F7-4FF9-7726-5B0A-B101BABE29D3}"/>
              </a:ext>
            </a:extLst>
          </p:cNvPr>
          <p:cNvSpPr>
            <a:spLocks noGrp="1"/>
          </p:cNvSpPr>
          <p:nvPr>
            <p:ph type="title"/>
          </p:nvPr>
        </p:nvSpPr>
        <p:spPr/>
        <p:txBody>
          <a:bodyPr/>
          <a:lstStyle/>
          <a:p>
            <a:r>
              <a:rPr lang="da-DK" dirty="0" err="1"/>
              <a:t>Developing</a:t>
            </a:r>
            <a:r>
              <a:rPr lang="da-DK" dirty="0"/>
              <a:t> </a:t>
            </a:r>
            <a:r>
              <a:rPr lang="da-DK" dirty="0" err="1"/>
              <a:t>Copenhagen’s</a:t>
            </a:r>
            <a:r>
              <a:rPr lang="da-DK" dirty="0"/>
              <a:t> </a:t>
            </a:r>
            <a:r>
              <a:rPr lang="da-DK" dirty="0" err="1"/>
              <a:t>Climate</a:t>
            </a:r>
            <a:r>
              <a:rPr lang="da-DK" dirty="0"/>
              <a:t> Plan 2035</a:t>
            </a:r>
          </a:p>
        </p:txBody>
      </p:sp>
      <p:sp>
        <p:nvSpPr>
          <p:cNvPr id="4" name="Pladsholder til sidefod 3">
            <a:extLst>
              <a:ext uri="{FF2B5EF4-FFF2-40B4-BE49-F238E27FC236}">
                <a16:creationId xmlns:a16="http://schemas.microsoft.com/office/drawing/2014/main" id="{A5972D64-735A-F6AF-F777-E6F78F256681}"/>
              </a:ext>
            </a:extLst>
          </p:cNvPr>
          <p:cNvSpPr>
            <a:spLocks noGrp="1"/>
          </p:cNvSpPr>
          <p:nvPr>
            <p:ph type="ftr" sz="quarter" idx="11"/>
          </p:nvPr>
        </p:nvSpPr>
        <p:spPr/>
        <p:txBody>
          <a:bodyPr/>
          <a:lstStyle/>
          <a:p>
            <a:r>
              <a:rPr lang="da-DK" noProof="0"/>
              <a:t>Sidehoved</a:t>
            </a:r>
            <a:endParaRPr lang="da-DK" noProof="0" dirty="0"/>
          </a:p>
        </p:txBody>
      </p:sp>
      <p:sp>
        <p:nvSpPr>
          <p:cNvPr id="5" name="Pladsholder til slidenummer 4">
            <a:extLst>
              <a:ext uri="{FF2B5EF4-FFF2-40B4-BE49-F238E27FC236}">
                <a16:creationId xmlns:a16="http://schemas.microsoft.com/office/drawing/2014/main" id="{AD40FBE1-5503-457C-FACE-50C625860922}"/>
              </a:ext>
            </a:extLst>
          </p:cNvPr>
          <p:cNvSpPr>
            <a:spLocks noGrp="1"/>
          </p:cNvSpPr>
          <p:nvPr>
            <p:ph type="sldNum" sz="quarter" idx="12"/>
          </p:nvPr>
        </p:nvSpPr>
        <p:spPr/>
        <p:txBody>
          <a:bodyPr/>
          <a:lstStyle/>
          <a:p>
            <a:fld id="{859873C9-BF5D-4A9A-BB31-45BBB7BABAF7}" type="slidenum">
              <a:rPr lang="da-DK" noProof="0" smtClean="0"/>
              <a:t>13</a:t>
            </a:fld>
            <a:endParaRPr lang="da-DK" noProof="0" dirty="0"/>
          </a:p>
        </p:txBody>
      </p:sp>
      <p:cxnSp>
        <p:nvCxnSpPr>
          <p:cNvPr id="12" name="Lige pilforbindelse 11">
            <a:extLst>
              <a:ext uri="{FF2B5EF4-FFF2-40B4-BE49-F238E27FC236}">
                <a16:creationId xmlns:a16="http://schemas.microsoft.com/office/drawing/2014/main" id="{B2934410-3C4A-1510-7D3A-6AADF208B331}"/>
              </a:ext>
            </a:extLst>
          </p:cNvPr>
          <p:cNvCxnSpPr>
            <a:cxnSpLocks/>
          </p:cNvCxnSpPr>
          <p:nvPr/>
        </p:nvCxnSpPr>
        <p:spPr>
          <a:xfrm>
            <a:off x="3056242" y="3215657"/>
            <a:ext cx="1111344" cy="0"/>
          </a:xfrm>
          <a:prstGeom prst="straightConnector1">
            <a:avLst/>
          </a:prstGeom>
          <a:ln w="38100">
            <a:tailEnd type="triangle"/>
          </a:ln>
        </p:spPr>
        <p:style>
          <a:lnRef idx="1">
            <a:schemeClr val="accent3"/>
          </a:lnRef>
          <a:fillRef idx="0">
            <a:schemeClr val="accent3"/>
          </a:fillRef>
          <a:effectRef idx="0">
            <a:schemeClr val="accent3"/>
          </a:effectRef>
          <a:fontRef idx="minor">
            <a:schemeClr val="tx1"/>
          </a:fontRef>
        </p:style>
      </p:cxnSp>
      <p:sp>
        <p:nvSpPr>
          <p:cNvPr id="17" name="Tekstfelt 16">
            <a:extLst>
              <a:ext uri="{FF2B5EF4-FFF2-40B4-BE49-F238E27FC236}">
                <a16:creationId xmlns:a16="http://schemas.microsoft.com/office/drawing/2014/main" id="{13DCFC2F-8A2A-1C77-1FF7-64394DF6F8D1}"/>
              </a:ext>
            </a:extLst>
          </p:cNvPr>
          <p:cNvSpPr txBox="1"/>
          <p:nvPr/>
        </p:nvSpPr>
        <p:spPr>
          <a:xfrm>
            <a:off x="7140136" y="2356142"/>
            <a:ext cx="4886417" cy="2831544"/>
          </a:xfrm>
          <a:prstGeom prst="rect">
            <a:avLst/>
          </a:prstGeom>
          <a:noFill/>
        </p:spPr>
        <p:txBody>
          <a:bodyPr wrap="square" lIns="0" tIns="0" rIns="0" bIns="0" rtlCol="0">
            <a:spAutoFit/>
          </a:bodyPr>
          <a:lstStyle/>
          <a:p>
            <a:pPr marL="342900" indent="-342900">
              <a:buFont typeface="Arial" panose="020B0604020202020204" pitchFamily="34" charset="0"/>
              <a:buChar char="•"/>
            </a:pPr>
            <a:r>
              <a:rPr lang="da-DK" dirty="0">
                <a:latin typeface="KBH "/>
              </a:rPr>
              <a:t>The </a:t>
            </a:r>
            <a:r>
              <a:rPr lang="da-DK" dirty="0" err="1">
                <a:latin typeface="KBH "/>
              </a:rPr>
              <a:t>role</a:t>
            </a:r>
            <a:r>
              <a:rPr lang="da-DK" dirty="0">
                <a:latin typeface="KBH "/>
              </a:rPr>
              <a:t> of </a:t>
            </a:r>
            <a:r>
              <a:rPr lang="da-DK" dirty="0" err="1">
                <a:latin typeface="KBH "/>
              </a:rPr>
              <a:t>buildings</a:t>
            </a:r>
            <a:endParaRPr lang="da-DK" dirty="0">
              <a:latin typeface="KBH "/>
            </a:endParaRPr>
          </a:p>
          <a:p>
            <a:pPr marL="342900" indent="-342900">
              <a:buFont typeface="Arial" panose="020B0604020202020204" pitchFamily="34" charset="0"/>
              <a:buChar char="•"/>
            </a:pPr>
            <a:r>
              <a:rPr lang="da-DK" dirty="0">
                <a:latin typeface="KBH "/>
              </a:rPr>
              <a:t>The </a:t>
            </a:r>
            <a:r>
              <a:rPr lang="da-DK" dirty="0" err="1">
                <a:latin typeface="KBH "/>
              </a:rPr>
              <a:t>role</a:t>
            </a:r>
            <a:r>
              <a:rPr lang="da-DK" dirty="0">
                <a:latin typeface="KBH "/>
              </a:rPr>
              <a:t> of biomasse</a:t>
            </a:r>
          </a:p>
          <a:p>
            <a:pPr marL="342900" indent="-342900">
              <a:buFont typeface="Arial" panose="020B0604020202020204" pitchFamily="34" charset="0"/>
              <a:buChar char="•"/>
            </a:pPr>
            <a:r>
              <a:rPr lang="da-DK" dirty="0">
                <a:latin typeface="KBH "/>
              </a:rPr>
              <a:t>The </a:t>
            </a:r>
            <a:r>
              <a:rPr lang="da-DK" dirty="0" err="1">
                <a:latin typeface="KBH "/>
              </a:rPr>
              <a:t>role</a:t>
            </a:r>
            <a:r>
              <a:rPr lang="da-DK" dirty="0">
                <a:latin typeface="KBH "/>
              </a:rPr>
              <a:t> of </a:t>
            </a:r>
            <a:r>
              <a:rPr lang="da-DK" dirty="0" err="1">
                <a:latin typeface="KBH "/>
              </a:rPr>
              <a:t>waste</a:t>
            </a:r>
            <a:r>
              <a:rPr lang="da-DK" dirty="0">
                <a:latin typeface="KBH "/>
              </a:rPr>
              <a:t> </a:t>
            </a:r>
            <a:r>
              <a:rPr lang="da-DK" dirty="0" err="1">
                <a:latin typeface="KBH "/>
              </a:rPr>
              <a:t>incineration</a:t>
            </a:r>
            <a:endParaRPr lang="da-DK" dirty="0">
              <a:latin typeface="KBH "/>
            </a:endParaRPr>
          </a:p>
          <a:p>
            <a:pPr marL="342900" indent="-342900">
              <a:buFont typeface="Arial" panose="020B0604020202020204" pitchFamily="34" charset="0"/>
              <a:buChar char="•"/>
            </a:pPr>
            <a:r>
              <a:rPr lang="da-DK" dirty="0">
                <a:latin typeface="KBH "/>
              </a:rPr>
              <a:t>The </a:t>
            </a:r>
            <a:r>
              <a:rPr lang="da-DK" dirty="0" err="1">
                <a:latin typeface="KBH "/>
              </a:rPr>
              <a:t>role</a:t>
            </a:r>
            <a:r>
              <a:rPr lang="da-DK" dirty="0">
                <a:latin typeface="KBH "/>
              </a:rPr>
              <a:t> of CCU/S</a:t>
            </a:r>
          </a:p>
          <a:p>
            <a:pPr marL="342900" indent="-342900">
              <a:buFont typeface="Arial" panose="020B0604020202020204" pitchFamily="34" charset="0"/>
              <a:buChar char="•"/>
            </a:pPr>
            <a:r>
              <a:rPr lang="da-DK" dirty="0" err="1">
                <a:latin typeface="KBH "/>
              </a:rPr>
              <a:t>Electricity</a:t>
            </a:r>
            <a:r>
              <a:rPr lang="da-DK" dirty="0">
                <a:latin typeface="KBH "/>
              </a:rPr>
              <a:t> </a:t>
            </a:r>
            <a:r>
              <a:rPr lang="da-DK" dirty="0" err="1">
                <a:latin typeface="KBH "/>
              </a:rPr>
              <a:t>supply</a:t>
            </a:r>
            <a:r>
              <a:rPr lang="da-DK" dirty="0">
                <a:latin typeface="KBH "/>
              </a:rPr>
              <a:t> and </a:t>
            </a:r>
            <a:r>
              <a:rPr lang="da-DK" dirty="0" err="1">
                <a:latin typeface="KBH "/>
              </a:rPr>
              <a:t>sector</a:t>
            </a:r>
            <a:r>
              <a:rPr lang="da-DK" dirty="0">
                <a:latin typeface="KBH "/>
              </a:rPr>
              <a:t> </a:t>
            </a:r>
            <a:r>
              <a:rPr lang="da-DK" dirty="0" err="1">
                <a:latin typeface="KBH "/>
              </a:rPr>
              <a:t>couplings</a:t>
            </a:r>
            <a:endParaRPr lang="da-DK" dirty="0">
              <a:latin typeface="KBH "/>
            </a:endParaRPr>
          </a:p>
          <a:p>
            <a:pPr marL="342900" indent="-342900">
              <a:buFont typeface="Arial" panose="020B0604020202020204" pitchFamily="34" charset="0"/>
              <a:buChar char="•"/>
            </a:pPr>
            <a:r>
              <a:rPr lang="da-DK" dirty="0">
                <a:latin typeface="KBH "/>
              </a:rPr>
              <a:t>Decentral heat </a:t>
            </a:r>
            <a:r>
              <a:rPr lang="da-DK" dirty="0" err="1">
                <a:latin typeface="KBH "/>
              </a:rPr>
              <a:t>productions</a:t>
            </a:r>
            <a:endParaRPr lang="da-DK" dirty="0">
              <a:latin typeface="KBH "/>
            </a:endParaRPr>
          </a:p>
          <a:p>
            <a:pPr marL="342900" indent="-342900">
              <a:buFont typeface="Arial" panose="020B0604020202020204" pitchFamily="34" charset="0"/>
              <a:buChar char="•"/>
            </a:pPr>
            <a:r>
              <a:rPr lang="da-DK" dirty="0">
                <a:latin typeface="KBH "/>
              </a:rPr>
              <a:t>Wind and solar</a:t>
            </a:r>
          </a:p>
          <a:p>
            <a:pPr marL="342900" indent="-342900">
              <a:buFont typeface="Arial" panose="020B0604020202020204" pitchFamily="34" charset="0"/>
              <a:buChar char="•"/>
            </a:pPr>
            <a:r>
              <a:rPr lang="da-DK" dirty="0">
                <a:latin typeface="KBH "/>
              </a:rPr>
              <a:t>Peak </a:t>
            </a:r>
            <a:r>
              <a:rPr lang="da-DK" dirty="0" err="1">
                <a:latin typeface="KBH "/>
              </a:rPr>
              <a:t>productions</a:t>
            </a:r>
            <a:endParaRPr lang="da-DK" dirty="0">
              <a:latin typeface="KBH "/>
            </a:endParaRPr>
          </a:p>
          <a:p>
            <a:endParaRPr lang="da-DK" sz="2000" dirty="0"/>
          </a:p>
          <a:p>
            <a:endParaRPr lang="da-DK" sz="2000" dirty="0" err="1"/>
          </a:p>
        </p:txBody>
      </p:sp>
      <p:sp>
        <p:nvSpPr>
          <p:cNvPr id="20" name="Venstre klammeparentes 19">
            <a:extLst>
              <a:ext uri="{FF2B5EF4-FFF2-40B4-BE49-F238E27FC236}">
                <a16:creationId xmlns:a16="http://schemas.microsoft.com/office/drawing/2014/main" id="{26E9B765-5C05-52C4-75D4-CD28BD190728}"/>
              </a:ext>
            </a:extLst>
          </p:cNvPr>
          <p:cNvSpPr/>
          <p:nvPr/>
        </p:nvSpPr>
        <p:spPr>
          <a:xfrm>
            <a:off x="5922957" y="2052084"/>
            <a:ext cx="1745227" cy="2858541"/>
          </a:xfrm>
          <a:prstGeom prst="leftBrace">
            <a:avLst>
              <a:gd name="adj1" fmla="val 36601"/>
              <a:gd name="adj2" fmla="val 43382"/>
            </a:avLst>
          </a:prstGeom>
          <a:ln/>
        </p:spPr>
        <p:style>
          <a:lnRef idx="1">
            <a:schemeClr val="accent3"/>
          </a:lnRef>
          <a:fillRef idx="0">
            <a:schemeClr val="accent3"/>
          </a:fillRef>
          <a:effectRef idx="0">
            <a:schemeClr val="accent3"/>
          </a:effectRef>
          <a:fontRef idx="minor">
            <a:schemeClr val="tx1"/>
          </a:fontRef>
        </p:style>
        <p:txBody>
          <a:bodyPr rtlCol="0" anchor="ctr"/>
          <a:lstStyle/>
          <a:p>
            <a:pPr algn="ctr"/>
            <a:endParaRPr lang="da-DK"/>
          </a:p>
        </p:txBody>
      </p:sp>
      <p:grpSp>
        <p:nvGrpSpPr>
          <p:cNvPr id="3" name="Gruppe 2">
            <a:extLst>
              <a:ext uri="{FF2B5EF4-FFF2-40B4-BE49-F238E27FC236}">
                <a16:creationId xmlns:a16="http://schemas.microsoft.com/office/drawing/2014/main" id="{068187CB-F8AE-FF67-CFF9-E3446C6267FD}"/>
              </a:ext>
            </a:extLst>
          </p:cNvPr>
          <p:cNvGrpSpPr/>
          <p:nvPr/>
        </p:nvGrpSpPr>
        <p:grpSpPr>
          <a:xfrm>
            <a:off x="1290725" y="2582762"/>
            <a:ext cx="1765517" cy="1308318"/>
            <a:chOff x="1071" y="11615"/>
            <a:chExt cx="4722404" cy="926467"/>
          </a:xfrm>
        </p:grpSpPr>
        <p:sp>
          <p:nvSpPr>
            <p:cNvPr id="15" name="Rektangel: afrundede hjørner 14">
              <a:extLst>
                <a:ext uri="{FF2B5EF4-FFF2-40B4-BE49-F238E27FC236}">
                  <a16:creationId xmlns:a16="http://schemas.microsoft.com/office/drawing/2014/main" id="{55211BA2-6523-E618-5102-2BD7EC79362C}"/>
                </a:ext>
              </a:extLst>
            </p:cNvPr>
            <p:cNvSpPr/>
            <p:nvPr/>
          </p:nvSpPr>
          <p:spPr>
            <a:xfrm>
              <a:off x="1071" y="11615"/>
              <a:ext cx="4722404" cy="926467"/>
            </a:xfrm>
            <a:prstGeom prst="roundRect">
              <a:avLst>
                <a:gd name="adj" fmla="val 10000"/>
              </a:avLst>
            </a:pr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p:spPr>
          <p:style>
            <a:lnRef idx="2">
              <a:schemeClr val="dk2">
                <a:shade val="80000"/>
                <a:hueOff val="0"/>
                <a:satOff val="0"/>
                <a:lumOff val="0"/>
                <a:alphaOff val="0"/>
              </a:schemeClr>
            </a:lnRef>
            <a:fillRef idx="1">
              <a:scrgbClr r="0" g="0" b="0"/>
            </a:fillRef>
            <a:effectRef idx="0">
              <a:schemeClr val="lt1">
                <a:hueOff val="0"/>
                <a:satOff val="0"/>
                <a:lumOff val="0"/>
                <a:alphaOff val="0"/>
              </a:schemeClr>
            </a:effectRef>
            <a:fontRef idx="minor">
              <a:schemeClr val="dk2">
                <a:hueOff val="0"/>
                <a:satOff val="0"/>
                <a:lumOff val="0"/>
                <a:alphaOff val="0"/>
              </a:schemeClr>
            </a:fontRef>
          </p:style>
        </p:sp>
        <p:sp>
          <p:nvSpPr>
            <p:cNvPr id="16" name="Rektangel: afrundede hjørner 4">
              <a:extLst>
                <a:ext uri="{FF2B5EF4-FFF2-40B4-BE49-F238E27FC236}">
                  <a16:creationId xmlns:a16="http://schemas.microsoft.com/office/drawing/2014/main" id="{AC24E5F1-D582-A5B0-FFB6-7781FED52A47}"/>
                </a:ext>
              </a:extLst>
            </p:cNvPr>
            <p:cNvSpPr txBox="1"/>
            <p:nvPr/>
          </p:nvSpPr>
          <p:spPr>
            <a:xfrm>
              <a:off x="28206" y="38750"/>
              <a:ext cx="4668134" cy="872197"/>
            </a:xfrm>
            <a:prstGeom prst="rect">
              <a:avLst/>
            </a:prstGeom>
          </p:spPr>
          <p:style>
            <a:lnRef idx="0">
              <a:scrgbClr r="0" g="0" b="0"/>
            </a:lnRef>
            <a:fillRef idx="0">
              <a:scrgbClr r="0" g="0" b="0"/>
            </a:fillRef>
            <a:effectRef idx="0">
              <a:scrgbClr r="0" g="0" b="0"/>
            </a:effectRef>
            <a:fontRef idx="minor">
              <a:schemeClr val="dk2">
                <a:hueOff val="0"/>
                <a:satOff val="0"/>
                <a:lumOff val="0"/>
                <a:alphaOff val="0"/>
              </a:schemeClr>
            </a:fontRef>
          </p:style>
          <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da-DK" sz="1600" kern="1200" dirty="0">
                  <a:latin typeface="+mj-lt"/>
                </a:rPr>
                <a:t>Energy </a:t>
              </a:r>
              <a:r>
                <a:rPr lang="da-DK" sz="1600" kern="1200" dirty="0" err="1">
                  <a:latin typeface="+mj-lt"/>
                </a:rPr>
                <a:t>strategy</a:t>
              </a:r>
              <a:r>
                <a:rPr lang="da-DK" sz="1600" kern="1200" dirty="0">
                  <a:latin typeface="+mj-lt"/>
                </a:rPr>
                <a:t> </a:t>
              </a:r>
            </a:p>
            <a:p>
              <a:pPr marL="0" lvl="0" indent="0" algn="ctr" defTabSz="711200">
                <a:lnSpc>
                  <a:spcPct val="90000"/>
                </a:lnSpc>
                <a:spcBef>
                  <a:spcPct val="0"/>
                </a:spcBef>
                <a:spcAft>
                  <a:spcPct val="35000"/>
                </a:spcAft>
                <a:buNone/>
              </a:pPr>
              <a:r>
                <a:rPr lang="da-DK" sz="1600" kern="1200" dirty="0">
                  <a:latin typeface="+mj-lt"/>
                </a:rPr>
                <a:t>2026-2035</a:t>
              </a:r>
            </a:p>
          </p:txBody>
        </p:sp>
      </p:grpSp>
      <p:grpSp>
        <p:nvGrpSpPr>
          <p:cNvPr id="18" name="Gruppe 17">
            <a:extLst>
              <a:ext uri="{FF2B5EF4-FFF2-40B4-BE49-F238E27FC236}">
                <a16:creationId xmlns:a16="http://schemas.microsoft.com/office/drawing/2014/main" id="{3A85312E-959F-C752-0AFA-ADC6A4B91D6C}"/>
              </a:ext>
            </a:extLst>
          </p:cNvPr>
          <p:cNvGrpSpPr/>
          <p:nvPr/>
        </p:nvGrpSpPr>
        <p:grpSpPr>
          <a:xfrm>
            <a:off x="1280581" y="4685646"/>
            <a:ext cx="1765517" cy="1745592"/>
            <a:chOff x="1071" y="11615"/>
            <a:chExt cx="4722404" cy="926467"/>
          </a:xfrm>
          <a:solidFill>
            <a:schemeClr val="accent4">
              <a:lumMod val="20000"/>
              <a:lumOff val="80000"/>
            </a:schemeClr>
          </a:solidFill>
        </p:grpSpPr>
        <p:sp>
          <p:nvSpPr>
            <p:cNvPr id="19" name="Rektangel: afrundede hjørner 18">
              <a:extLst>
                <a:ext uri="{FF2B5EF4-FFF2-40B4-BE49-F238E27FC236}">
                  <a16:creationId xmlns:a16="http://schemas.microsoft.com/office/drawing/2014/main" id="{59324DA0-61FA-1185-D079-11EEE5889E69}"/>
                </a:ext>
              </a:extLst>
            </p:cNvPr>
            <p:cNvSpPr/>
            <p:nvPr/>
          </p:nvSpPr>
          <p:spPr>
            <a:xfrm>
              <a:off x="1071" y="11615"/>
              <a:ext cx="4722404" cy="926467"/>
            </a:xfrm>
            <a:prstGeom prst="roundRect">
              <a:avLst>
                <a:gd name="adj" fmla="val 10000"/>
              </a:avLst>
            </a:prstGeom>
            <a:grpFill/>
          </p:spPr>
          <p:style>
            <a:lnRef idx="2">
              <a:schemeClr val="dk2">
                <a:shade val="80000"/>
                <a:hueOff val="0"/>
                <a:satOff val="0"/>
                <a:lumOff val="0"/>
                <a:alphaOff val="0"/>
              </a:schemeClr>
            </a:lnRef>
            <a:fillRef idx="1">
              <a:scrgbClr r="0" g="0" b="0"/>
            </a:fillRef>
            <a:effectRef idx="0">
              <a:schemeClr val="lt1">
                <a:hueOff val="0"/>
                <a:satOff val="0"/>
                <a:lumOff val="0"/>
                <a:alphaOff val="0"/>
              </a:schemeClr>
            </a:effectRef>
            <a:fontRef idx="minor">
              <a:schemeClr val="dk2">
                <a:hueOff val="0"/>
                <a:satOff val="0"/>
                <a:lumOff val="0"/>
                <a:alphaOff val="0"/>
              </a:schemeClr>
            </a:fontRef>
          </p:style>
        </p:sp>
        <p:sp>
          <p:nvSpPr>
            <p:cNvPr id="21" name="Rektangel: afrundede hjørner 4">
              <a:extLst>
                <a:ext uri="{FF2B5EF4-FFF2-40B4-BE49-F238E27FC236}">
                  <a16:creationId xmlns:a16="http://schemas.microsoft.com/office/drawing/2014/main" id="{E7923ABD-502A-CE5E-6FF6-24BECB3BF629}"/>
                </a:ext>
              </a:extLst>
            </p:cNvPr>
            <p:cNvSpPr txBox="1"/>
            <p:nvPr/>
          </p:nvSpPr>
          <p:spPr>
            <a:xfrm>
              <a:off x="28206" y="38750"/>
              <a:ext cx="4668134" cy="872197"/>
            </a:xfrm>
            <a:prstGeom prst="rect">
              <a:avLst/>
            </a:prstGeom>
            <a:grpFill/>
          </p:spPr>
          <p:style>
            <a:lnRef idx="0">
              <a:scrgbClr r="0" g="0" b="0"/>
            </a:lnRef>
            <a:fillRef idx="0">
              <a:scrgbClr r="0" g="0" b="0"/>
            </a:fillRef>
            <a:effectRef idx="0">
              <a:scrgbClr r="0" g="0" b="0"/>
            </a:effectRef>
            <a:fontRef idx="minor">
              <a:schemeClr val="dk2">
                <a:hueOff val="0"/>
                <a:satOff val="0"/>
                <a:lumOff val="0"/>
                <a:alphaOff val="0"/>
              </a:schemeClr>
            </a:fontRef>
          </p:style>
          <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da-DK" sz="1600" kern="1200" dirty="0">
                  <a:latin typeface="+mj-lt"/>
                </a:rPr>
                <a:t>Energy plans </a:t>
              </a:r>
            </a:p>
            <a:p>
              <a:pPr marL="0" lvl="0" indent="0" algn="ctr" defTabSz="711200">
                <a:lnSpc>
                  <a:spcPct val="90000"/>
                </a:lnSpc>
                <a:spcBef>
                  <a:spcPct val="0"/>
                </a:spcBef>
                <a:spcAft>
                  <a:spcPct val="35000"/>
                </a:spcAft>
                <a:buNone/>
              </a:pPr>
              <a:r>
                <a:rPr lang="da-DK" sz="1600" kern="1200" dirty="0">
                  <a:latin typeface="+mj-lt"/>
                </a:rPr>
                <a:t>2026-2030</a:t>
              </a:r>
            </a:p>
            <a:p>
              <a:pPr marL="0" lvl="0" indent="0" algn="ctr" defTabSz="711200">
                <a:lnSpc>
                  <a:spcPct val="90000"/>
                </a:lnSpc>
                <a:spcBef>
                  <a:spcPct val="0"/>
                </a:spcBef>
                <a:spcAft>
                  <a:spcPct val="35000"/>
                </a:spcAft>
                <a:buNone/>
              </a:pPr>
              <a:r>
                <a:rPr lang="da-DK" sz="1600" dirty="0">
                  <a:latin typeface="+mj-lt"/>
                </a:rPr>
                <a:t>2030-2035</a:t>
              </a:r>
              <a:endParaRPr lang="da-DK" sz="1600" kern="1200" dirty="0">
                <a:latin typeface="+mj-lt"/>
              </a:endParaRPr>
            </a:p>
          </p:txBody>
        </p:sp>
      </p:grpSp>
      <p:grpSp>
        <p:nvGrpSpPr>
          <p:cNvPr id="24" name="Gruppe 23">
            <a:extLst>
              <a:ext uri="{FF2B5EF4-FFF2-40B4-BE49-F238E27FC236}">
                <a16:creationId xmlns:a16="http://schemas.microsoft.com/office/drawing/2014/main" id="{B2342038-AABB-9C8A-B9A6-53AA1DE62B67}"/>
              </a:ext>
            </a:extLst>
          </p:cNvPr>
          <p:cNvGrpSpPr/>
          <p:nvPr/>
        </p:nvGrpSpPr>
        <p:grpSpPr>
          <a:xfrm>
            <a:off x="4147297" y="2582762"/>
            <a:ext cx="1765517" cy="1308318"/>
            <a:chOff x="1071" y="11615"/>
            <a:chExt cx="4722404" cy="926467"/>
          </a:xfrm>
          <a:solidFill>
            <a:schemeClr val="accent6">
              <a:lumMod val="20000"/>
              <a:lumOff val="80000"/>
            </a:schemeClr>
          </a:solidFill>
        </p:grpSpPr>
        <p:sp>
          <p:nvSpPr>
            <p:cNvPr id="25" name="Rektangel: afrundede hjørner 24">
              <a:extLst>
                <a:ext uri="{FF2B5EF4-FFF2-40B4-BE49-F238E27FC236}">
                  <a16:creationId xmlns:a16="http://schemas.microsoft.com/office/drawing/2014/main" id="{B1CE863F-4671-9F59-814B-06C54B716FCF}"/>
                </a:ext>
              </a:extLst>
            </p:cNvPr>
            <p:cNvSpPr/>
            <p:nvPr/>
          </p:nvSpPr>
          <p:spPr>
            <a:xfrm>
              <a:off x="1071" y="11615"/>
              <a:ext cx="4722404" cy="926467"/>
            </a:xfrm>
            <a:prstGeom prst="roundRect">
              <a:avLst>
                <a:gd name="adj" fmla="val 10000"/>
              </a:avLst>
            </a:prstGeom>
            <a:grpFill/>
          </p:spPr>
          <p:style>
            <a:lnRef idx="2">
              <a:schemeClr val="dk2">
                <a:shade val="80000"/>
                <a:hueOff val="0"/>
                <a:satOff val="0"/>
                <a:lumOff val="0"/>
                <a:alphaOff val="0"/>
              </a:schemeClr>
            </a:lnRef>
            <a:fillRef idx="1">
              <a:scrgbClr r="0" g="0" b="0"/>
            </a:fillRef>
            <a:effectRef idx="0">
              <a:schemeClr val="lt1">
                <a:hueOff val="0"/>
                <a:satOff val="0"/>
                <a:lumOff val="0"/>
                <a:alphaOff val="0"/>
              </a:schemeClr>
            </a:effectRef>
            <a:fontRef idx="minor">
              <a:schemeClr val="dk2">
                <a:hueOff val="0"/>
                <a:satOff val="0"/>
                <a:lumOff val="0"/>
                <a:alphaOff val="0"/>
              </a:schemeClr>
            </a:fontRef>
          </p:style>
        </p:sp>
        <p:sp>
          <p:nvSpPr>
            <p:cNvPr id="26" name="Rektangel: afrundede hjørner 4">
              <a:extLst>
                <a:ext uri="{FF2B5EF4-FFF2-40B4-BE49-F238E27FC236}">
                  <a16:creationId xmlns:a16="http://schemas.microsoft.com/office/drawing/2014/main" id="{59673C94-DE3B-D8F2-FBCA-F98283FF220E}"/>
                </a:ext>
              </a:extLst>
            </p:cNvPr>
            <p:cNvSpPr txBox="1"/>
            <p:nvPr/>
          </p:nvSpPr>
          <p:spPr>
            <a:xfrm>
              <a:off x="28206" y="38750"/>
              <a:ext cx="4668134" cy="872197"/>
            </a:xfrm>
            <a:prstGeom prst="rect">
              <a:avLst/>
            </a:prstGeom>
            <a:grpFill/>
          </p:spPr>
          <p:style>
            <a:lnRef idx="0">
              <a:scrgbClr r="0" g="0" b="0"/>
            </a:lnRef>
            <a:fillRef idx="0">
              <a:scrgbClr r="0" g="0" b="0"/>
            </a:fillRef>
            <a:effectRef idx="0">
              <a:scrgbClr r="0" g="0" b="0"/>
            </a:effectRef>
            <a:fontRef idx="minor">
              <a:schemeClr val="dk2">
                <a:hueOff val="0"/>
                <a:satOff val="0"/>
                <a:lumOff val="0"/>
                <a:alphaOff val="0"/>
              </a:schemeClr>
            </a:fontRef>
          </p:style>
          <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da-DK" sz="1600" kern="1200" dirty="0">
                  <a:latin typeface="+mj-lt"/>
                </a:rPr>
                <a:t>Key </a:t>
              </a:r>
              <a:r>
                <a:rPr lang="da-DK" sz="1600" kern="1200" dirty="0" err="1">
                  <a:latin typeface="+mj-lt"/>
                </a:rPr>
                <a:t>principles</a:t>
              </a:r>
              <a:endParaRPr lang="da-DK" sz="1600" kern="1200" dirty="0">
                <a:latin typeface="+mj-lt"/>
              </a:endParaRPr>
            </a:p>
          </p:txBody>
        </p:sp>
      </p:grpSp>
      <p:cxnSp>
        <p:nvCxnSpPr>
          <p:cNvPr id="32" name="Lige pilforbindelse 31">
            <a:extLst>
              <a:ext uri="{FF2B5EF4-FFF2-40B4-BE49-F238E27FC236}">
                <a16:creationId xmlns:a16="http://schemas.microsoft.com/office/drawing/2014/main" id="{B822799E-CBE4-973C-8D24-8A8AEDE69057}"/>
              </a:ext>
            </a:extLst>
          </p:cNvPr>
          <p:cNvCxnSpPr>
            <a:cxnSpLocks/>
          </p:cNvCxnSpPr>
          <p:nvPr/>
        </p:nvCxnSpPr>
        <p:spPr>
          <a:xfrm>
            <a:off x="3056242" y="5526465"/>
            <a:ext cx="1111344" cy="0"/>
          </a:xfrm>
          <a:prstGeom prst="straightConnector1">
            <a:avLst/>
          </a:prstGeom>
          <a:ln w="38100">
            <a:tailEnd type="triangle"/>
          </a:ln>
        </p:spPr>
        <p:style>
          <a:lnRef idx="1">
            <a:schemeClr val="accent3"/>
          </a:lnRef>
          <a:fillRef idx="0">
            <a:schemeClr val="accent3"/>
          </a:fillRef>
          <a:effectRef idx="0">
            <a:schemeClr val="accent3"/>
          </a:effectRef>
          <a:fontRef idx="minor">
            <a:schemeClr val="tx1"/>
          </a:fontRef>
        </p:style>
      </p:cxnSp>
      <p:grpSp>
        <p:nvGrpSpPr>
          <p:cNvPr id="33" name="Gruppe 32">
            <a:extLst>
              <a:ext uri="{FF2B5EF4-FFF2-40B4-BE49-F238E27FC236}">
                <a16:creationId xmlns:a16="http://schemas.microsoft.com/office/drawing/2014/main" id="{96A19898-D8A5-DD31-AFE1-77CB4077ECB4}"/>
              </a:ext>
            </a:extLst>
          </p:cNvPr>
          <p:cNvGrpSpPr/>
          <p:nvPr/>
        </p:nvGrpSpPr>
        <p:grpSpPr>
          <a:xfrm>
            <a:off x="4209849" y="4872306"/>
            <a:ext cx="1765517" cy="1308318"/>
            <a:chOff x="1071" y="11615"/>
            <a:chExt cx="4722404" cy="926467"/>
          </a:xfrm>
          <a:solidFill>
            <a:schemeClr val="accent6">
              <a:lumMod val="20000"/>
              <a:lumOff val="80000"/>
            </a:schemeClr>
          </a:solidFill>
        </p:grpSpPr>
        <p:sp>
          <p:nvSpPr>
            <p:cNvPr id="34" name="Rektangel: afrundede hjørner 33">
              <a:extLst>
                <a:ext uri="{FF2B5EF4-FFF2-40B4-BE49-F238E27FC236}">
                  <a16:creationId xmlns:a16="http://schemas.microsoft.com/office/drawing/2014/main" id="{E9B44FFA-B36C-87C4-E536-C00861CA1789}"/>
                </a:ext>
              </a:extLst>
            </p:cNvPr>
            <p:cNvSpPr/>
            <p:nvPr/>
          </p:nvSpPr>
          <p:spPr>
            <a:xfrm>
              <a:off x="1071" y="11615"/>
              <a:ext cx="4722404" cy="926467"/>
            </a:xfrm>
            <a:prstGeom prst="roundRect">
              <a:avLst>
                <a:gd name="adj" fmla="val 10000"/>
              </a:avLst>
            </a:prstGeom>
            <a:grpFill/>
          </p:spPr>
          <p:style>
            <a:lnRef idx="2">
              <a:schemeClr val="dk2">
                <a:shade val="80000"/>
                <a:hueOff val="0"/>
                <a:satOff val="0"/>
                <a:lumOff val="0"/>
                <a:alphaOff val="0"/>
              </a:schemeClr>
            </a:lnRef>
            <a:fillRef idx="1">
              <a:scrgbClr r="0" g="0" b="0"/>
            </a:fillRef>
            <a:effectRef idx="0">
              <a:schemeClr val="lt1">
                <a:hueOff val="0"/>
                <a:satOff val="0"/>
                <a:lumOff val="0"/>
                <a:alphaOff val="0"/>
              </a:schemeClr>
            </a:effectRef>
            <a:fontRef idx="minor">
              <a:schemeClr val="dk2">
                <a:hueOff val="0"/>
                <a:satOff val="0"/>
                <a:lumOff val="0"/>
                <a:alphaOff val="0"/>
              </a:schemeClr>
            </a:fontRef>
          </p:style>
        </p:sp>
        <p:sp>
          <p:nvSpPr>
            <p:cNvPr id="35" name="Rektangel: afrundede hjørner 4">
              <a:extLst>
                <a:ext uri="{FF2B5EF4-FFF2-40B4-BE49-F238E27FC236}">
                  <a16:creationId xmlns:a16="http://schemas.microsoft.com/office/drawing/2014/main" id="{37CF2229-A6B2-2AEF-8ABE-2D0BCBE79675}"/>
                </a:ext>
              </a:extLst>
            </p:cNvPr>
            <p:cNvSpPr txBox="1"/>
            <p:nvPr/>
          </p:nvSpPr>
          <p:spPr>
            <a:xfrm>
              <a:off x="28206" y="38750"/>
              <a:ext cx="4668134" cy="872197"/>
            </a:xfrm>
            <a:prstGeom prst="rect">
              <a:avLst/>
            </a:prstGeom>
            <a:grpFill/>
          </p:spPr>
          <p:style>
            <a:lnRef idx="0">
              <a:scrgbClr r="0" g="0" b="0"/>
            </a:lnRef>
            <a:fillRef idx="0">
              <a:scrgbClr r="0" g="0" b="0"/>
            </a:fillRef>
            <a:effectRef idx="0">
              <a:scrgbClr r="0" g="0" b="0"/>
            </a:effectRef>
            <a:fontRef idx="minor">
              <a:schemeClr val="dk2">
                <a:hueOff val="0"/>
                <a:satOff val="0"/>
                <a:lumOff val="0"/>
                <a:alphaOff val="0"/>
              </a:schemeClr>
            </a:fontRef>
          </p:style>
          <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da-DK" sz="1600" kern="1200" dirty="0" err="1">
                  <a:latin typeface="+mj-lt"/>
                </a:rPr>
                <a:t>Initiatives</a:t>
              </a:r>
              <a:endParaRPr lang="da-DK" sz="1600" kern="1200" dirty="0">
                <a:latin typeface="+mj-lt"/>
              </a:endParaRPr>
            </a:p>
          </p:txBody>
        </p:sp>
      </p:grpSp>
      <p:sp>
        <p:nvSpPr>
          <p:cNvPr id="38" name="Tekstfelt 37">
            <a:extLst>
              <a:ext uri="{FF2B5EF4-FFF2-40B4-BE49-F238E27FC236}">
                <a16:creationId xmlns:a16="http://schemas.microsoft.com/office/drawing/2014/main" id="{1E090D6A-6A5C-4B8E-2D18-04BC792489FD}"/>
              </a:ext>
            </a:extLst>
          </p:cNvPr>
          <p:cNvSpPr txBox="1"/>
          <p:nvPr/>
        </p:nvSpPr>
        <p:spPr>
          <a:xfrm>
            <a:off x="608714" y="2132458"/>
            <a:ext cx="6097772" cy="369332"/>
          </a:xfrm>
          <a:prstGeom prst="rect">
            <a:avLst/>
          </a:prstGeom>
          <a:noFill/>
        </p:spPr>
        <p:txBody>
          <a:bodyPr wrap="square">
            <a:spAutoFit/>
          </a:bodyPr>
          <a:lstStyle/>
          <a:p>
            <a:pPr algn="ctr"/>
            <a:r>
              <a:rPr lang="da-DK" dirty="0">
                <a:solidFill>
                  <a:schemeClr val="tx2"/>
                </a:solidFill>
              </a:rPr>
              <a:t>KK + </a:t>
            </a:r>
            <a:r>
              <a:rPr lang="da-DK" dirty="0" err="1">
                <a:solidFill>
                  <a:schemeClr val="tx2"/>
                </a:solidFill>
              </a:rPr>
              <a:t>energy</a:t>
            </a:r>
            <a:r>
              <a:rPr lang="da-DK" dirty="0">
                <a:solidFill>
                  <a:schemeClr val="tx2"/>
                </a:solidFill>
              </a:rPr>
              <a:t> </a:t>
            </a:r>
            <a:r>
              <a:rPr lang="da-DK" dirty="0" err="1">
                <a:solidFill>
                  <a:schemeClr val="tx2"/>
                </a:solidFill>
              </a:rPr>
              <a:t>actors</a:t>
            </a:r>
            <a:r>
              <a:rPr lang="da-DK" dirty="0">
                <a:solidFill>
                  <a:schemeClr val="tx2"/>
                </a:solidFill>
              </a:rPr>
              <a:t> in KK </a:t>
            </a:r>
          </a:p>
        </p:txBody>
      </p:sp>
      <p:sp>
        <p:nvSpPr>
          <p:cNvPr id="40" name="Pil: nedad 39">
            <a:extLst>
              <a:ext uri="{FF2B5EF4-FFF2-40B4-BE49-F238E27FC236}">
                <a16:creationId xmlns:a16="http://schemas.microsoft.com/office/drawing/2014/main" id="{912E2001-6665-BDC7-5A0E-E26FF24F0C72}"/>
              </a:ext>
            </a:extLst>
          </p:cNvPr>
          <p:cNvSpPr/>
          <p:nvPr/>
        </p:nvSpPr>
        <p:spPr>
          <a:xfrm>
            <a:off x="3530009" y="4077731"/>
            <a:ext cx="170121" cy="377253"/>
          </a:xfrm>
          <a:prstGeom prst="downArrow">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dirty="0" err="1"/>
          </a:p>
        </p:txBody>
      </p:sp>
      <p:sp>
        <p:nvSpPr>
          <p:cNvPr id="42" name="Tekstfelt 41">
            <a:extLst>
              <a:ext uri="{FF2B5EF4-FFF2-40B4-BE49-F238E27FC236}">
                <a16:creationId xmlns:a16="http://schemas.microsoft.com/office/drawing/2014/main" id="{E018C4D8-2393-126C-4914-EDC8A86119F6}"/>
              </a:ext>
            </a:extLst>
          </p:cNvPr>
          <p:cNvSpPr txBox="1"/>
          <p:nvPr/>
        </p:nvSpPr>
        <p:spPr>
          <a:xfrm>
            <a:off x="608714" y="4477411"/>
            <a:ext cx="6097772" cy="369332"/>
          </a:xfrm>
          <a:prstGeom prst="rect">
            <a:avLst/>
          </a:prstGeom>
          <a:noFill/>
        </p:spPr>
        <p:txBody>
          <a:bodyPr wrap="square">
            <a:spAutoFit/>
          </a:bodyPr>
          <a:lstStyle/>
          <a:p>
            <a:pPr algn="ctr"/>
            <a:r>
              <a:rPr lang="da-DK" dirty="0">
                <a:solidFill>
                  <a:schemeClr val="tx2"/>
                </a:solidFill>
              </a:rPr>
              <a:t>KK</a:t>
            </a:r>
          </a:p>
        </p:txBody>
      </p:sp>
    </p:spTree>
    <p:extLst>
      <p:ext uri="{BB962C8B-B14F-4D97-AF65-F5344CB8AC3E}">
        <p14:creationId xmlns:p14="http://schemas.microsoft.com/office/powerpoint/2010/main" val="797942774"/>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par>
                                <p:cTn id="14" presetID="10" presetClass="entr" presetSubtype="0"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fade">
                                      <p:cBhvr>
                                        <p:cTn id="16" dur="500"/>
                                        <p:tgtEl>
                                          <p:spTgt spid="3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9"/>
                                        </p:tgtEl>
                                        <p:attrNameLst>
                                          <p:attrName>style.visibility</p:attrName>
                                        </p:attrNameLst>
                                      </p:cBhvr>
                                      <p:to>
                                        <p:strVal val="visible"/>
                                      </p:to>
                                    </p:set>
                                    <p:animEffect transition="in" filter="fade">
                                      <p:cBhvr>
                                        <p:cTn id="19" dur="500"/>
                                        <p:tgtEl>
                                          <p:spTgt spid="39"/>
                                        </p:tgtEl>
                                      </p:cBhvr>
                                    </p:animEffect>
                                  </p:childTnLst>
                                </p:cTn>
                              </p:par>
                              <p:par>
                                <p:cTn id="20" presetID="10" presetClass="entr" presetSubtype="0" fill="hold" nodeType="with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fade">
                                      <p:cBhvr>
                                        <p:cTn id="22" dur="500"/>
                                        <p:tgtEl>
                                          <p:spTgt spid="32"/>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42"/>
                                        </p:tgtEl>
                                        <p:attrNameLst>
                                          <p:attrName>style.visibility</p:attrName>
                                        </p:attrNameLst>
                                      </p:cBhvr>
                                      <p:to>
                                        <p:strVal val="visible"/>
                                      </p:to>
                                    </p:set>
                                    <p:animEffect transition="in" filter="fade">
                                      <p:cBhvr>
                                        <p:cTn id="25" dur="500"/>
                                        <p:tgtEl>
                                          <p:spTgt spid="42"/>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40"/>
                                        </p:tgtEl>
                                        <p:attrNameLst>
                                          <p:attrName>style.visibility</p:attrName>
                                        </p:attrNameLst>
                                      </p:cBhvr>
                                      <p:to>
                                        <p:strVal val="visible"/>
                                      </p:to>
                                    </p:set>
                                    <p:animEffect transition="in" filter="fade">
                                      <p:cBhvr>
                                        <p:cTn id="28"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17" grpId="0"/>
      <p:bldP spid="20" grpId="0" animBg="1"/>
      <p:bldP spid="40" grpId="0" animBg="1"/>
      <p:bldP spid="4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dsholder til billede 7" descr="Et billede, der indeholder vand, udendørs, båd, krop&#10;&#10;Automatisk genereret beskrivelse">
            <a:extLst>
              <a:ext uri="{FF2B5EF4-FFF2-40B4-BE49-F238E27FC236}">
                <a16:creationId xmlns:a16="http://schemas.microsoft.com/office/drawing/2014/main" id="{5025278C-0DB6-BD17-56A3-D14EDCF8E5C4}"/>
              </a:ext>
            </a:extLst>
          </p:cNvPr>
          <p:cNvPicPr>
            <a:picLocks noChangeAspect="1"/>
          </p:cNvPicPr>
          <p:nvPr/>
        </p:nvPicPr>
        <p:blipFill rotWithShape="1">
          <a:blip r:embed="rId3">
            <a:extLst>
              <a:ext uri="{28A0092B-C50C-407E-A947-70E740481C1C}">
                <a14:useLocalDpi xmlns:a14="http://schemas.microsoft.com/office/drawing/2010/main" val="0"/>
              </a:ext>
            </a:extLst>
          </a:blip>
          <a:srcRect t="15413"/>
          <a:stretch/>
        </p:blipFill>
        <p:spPr>
          <a:xfrm>
            <a:off x="20" y="10"/>
            <a:ext cx="12191980" cy="6857990"/>
          </a:xfrm>
          <a:prstGeom prst="rect">
            <a:avLst/>
          </a:prstGeom>
          <a:noFill/>
        </p:spPr>
      </p:pic>
      <p:sp>
        <p:nvSpPr>
          <p:cNvPr id="2" name="Titel 1">
            <a:extLst>
              <a:ext uri="{FF2B5EF4-FFF2-40B4-BE49-F238E27FC236}">
                <a16:creationId xmlns:a16="http://schemas.microsoft.com/office/drawing/2014/main" id="{052EBD52-146D-41A6-9A1F-222C053AA5A3}"/>
              </a:ext>
            </a:extLst>
          </p:cNvPr>
          <p:cNvSpPr>
            <a:spLocks noGrp="1"/>
          </p:cNvSpPr>
          <p:nvPr>
            <p:ph type="ctrTitle"/>
          </p:nvPr>
        </p:nvSpPr>
        <p:spPr>
          <a:xfrm>
            <a:off x="587274" y="1746437"/>
            <a:ext cx="10752001" cy="3634676"/>
          </a:xfrm>
        </p:spPr>
        <p:txBody>
          <a:bodyPr>
            <a:normAutofit/>
          </a:bodyPr>
          <a:lstStyle/>
          <a:p>
            <a:r>
              <a:rPr lang="da-DK" sz="10000" dirty="0" err="1"/>
              <a:t>Thank</a:t>
            </a:r>
            <a:r>
              <a:rPr lang="da-DK" sz="10000" dirty="0"/>
              <a:t> </a:t>
            </a:r>
            <a:r>
              <a:rPr lang="da-DK" sz="10000" dirty="0" err="1"/>
              <a:t>you</a:t>
            </a:r>
            <a:br>
              <a:rPr lang="da-DK" sz="10000" dirty="0"/>
            </a:br>
            <a:endParaRPr lang="da-DK" sz="10000" dirty="0"/>
          </a:p>
        </p:txBody>
      </p:sp>
      <p:sp>
        <p:nvSpPr>
          <p:cNvPr id="3" name="Undertitel 2">
            <a:extLst>
              <a:ext uri="{FF2B5EF4-FFF2-40B4-BE49-F238E27FC236}">
                <a16:creationId xmlns:a16="http://schemas.microsoft.com/office/drawing/2014/main" id="{3E507252-E537-6F98-BFBD-54F71B5EFA36}"/>
              </a:ext>
            </a:extLst>
          </p:cNvPr>
          <p:cNvSpPr>
            <a:spLocks noGrp="1"/>
          </p:cNvSpPr>
          <p:nvPr>
            <p:ph type="subTitle" idx="1"/>
          </p:nvPr>
        </p:nvSpPr>
        <p:spPr>
          <a:xfrm>
            <a:off x="8996964" y="4965735"/>
            <a:ext cx="4931757" cy="1220007"/>
          </a:xfrm>
        </p:spPr>
        <p:txBody>
          <a:bodyPr>
            <a:normAutofit/>
          </a:bodyPr>
          <a:lstStyle/>
          <a:p>
            <a:pPr>
              <a:buNone/>
            </a:pPr>
            <a:r>
              <a:rPr lang="da-DK" sz="1100" dirty="0">
                <a:solidFill>
                  <a:schemeClr val="bg1"/>
                </a:solidFill>
              </a:rPr>
              <a:t>Contact</a:t>
            </a:r>
          </a:p>
          <a:p>
            <a:pPr>
              <a:buNone/>
            </a:pPr>
            <a:r>
              <a:rPr lang="da-DK" sz="1100" dirty="0">
                <a:solidFill>
                  <a:schemeClr val="bg1"/>
                </a:solidFill>
              </a:rPr>
              <a:t>Maëlle Caussarieu</a:t>
            </a:r>
            <a:br>
              <a:rPr lang="da-DK" sz="1100" dirty="0">
                <a:solidFill>
                  <a:schemeClr val="bg1"/>
                </a:solidFill>
              </a:rPr>
            </a:br>
            <a:r>
              <a:rPr lang="da-DK" sz="1100" dirty="0">
                <a:solidFill>
                  <a:schemeClr val="bg1"/>
                </a:solidFill>
              </a:rPr>
              <a:t>Energy Planner</a:t>
            </a:r>
          </a:p>
          <a:p>
            <a:pPr>
              <a:buNone/>
            </a:pPr>
            <a:r>
              <a:rPr lang="da-DK" sz="1100" dirty="0">
                <a:solidFill>
                  <a:schemeClr val="bg1"/>
                </a:solidFill>
              </a:rPr>
              <a:t>City of Copenhagen</a:t>
            </a:r>
          </a:p>
          <a:p>
            <a:pPr>
              <a:buNone/>
            </a:pPr>
            <a:r>
              <a:rPr lang="da-DK" sz="1100" dirty="0">
                <a:solidFill>
                  <a:schemeClr val="bg1"/>
                </a:solidFill>
              </a:rPr>
              <a:t>+45 2033 6198</a:t>
            </a:r>
          </a:p>
          <a:p>
            <a:pPr>
              <a:buNone/>
            </a:pPr>
            <a:r>
              <a:rPr lang="da-DK" sz="1100" dirty="0">
                <a:solidFill>
                  <a:schemeClr val="bg1"/>
                </a:solidFill>
                <a:hlinkClick r:id="rId4">
                  <a:extLst>
                    <a:ext uri="{A12FA001-AC4F-418D-AE19-62706E023703}">
                      <ahyp:hlinkClr xmlns:ahyp="http://schemas.microsoft.com/office/drawing/2018/hyperlinkcolor" val="tx"/>
                    </a:ext>
                  </a:extLst>
                </a:hlinkClick>
              </a:rPr>
              <a:t>Maelle.nolwenn.caussarieu@kk.dk</a:t>
            </a:r>
            <a:endParaRPr lang="da-DK" sz="1100" dirty="0">
              <a:solidFill>
                <a:schemeClr val="bg1"/>
              </a:solidFill>
            </a:endParaRPr>
          </a:p>
        </p:txBody>
      </p:sp>
      <p:sp>
        <p:nvSpPr>
          <p:cNvPr id="4" name="Pladsholder til tekst 3">
            <a:extLst>
              <a:ext uri="{FF2B5EF4-FFF2-40B4-BE49-F238E27FC236}">
                <a16:creationId xmlns:a16="http://schemas.microsoft.com/office/drawing/2014/main" id="{8F3D4924-AFDC-F31A-B8EA-CE15026CC1E0}"/>
              </a:ext>
            </a:extLst>
          </p:cNvPr>
          <p:cNvSpPr>
            <a:spLocks noGrp="1"/>
          </p:cNvSpPr>
          <p:nvPr>
            <p:ph type="body" sz="quarter" idx="17"/>
          </p:nvPr>
        </p:nvSpPr>
        <p:spPr/>
        <p:txBody>
          <a:bodyPr/>
          <a:lstStyle/>
          <a:p>
            <a:endParaRPr lang="da-DK"/>
          </a:p>
        </p:txBody>
      </p:sp>
      <p:sp>
        <p:nvSpPr>
          <p:cNvPr id="5" name="Pladsholder til tekst 4">
            <a:extLst>
              <a:ext uri="{FF2B5EF4-FFF2-40B4-BE49-F238E27FC236}">
                <a16:creationId xmlns:a16="http://schemas.microsoft.com/office/drawing/2014/main" id="{27BF7165-66C6-7839-94DD-596028FA8746}"/>
              </a:ext>
            </a:extLst>
          </p:cNvPr>
          <p:cNvSpPr>
            <a:spLocks noGrp="1"/>
          </p:cNvSpPr>
          <p:nvPr>
            <p:ph type="body" sz="quarter" idx="18"/>
          </p:nvPr>
        </p:nvSpPr>
        <p:spPr/>
        <p:txBody>
          <a:bodyPr/>
          <a:lstStyle/>
          <a:p>
            <a:endParaRPr lang="da-DK"/>
          </a:p>
        </p:txBody>
      </p:sp>
      <p:sp>
        <p:nvSpPr>
          <p:cNvPr id="6" name="Pladsholder til tekst 5">
            <a:extLst>
              <a:ext uri="{FF2B5EF4-FFF2-40B4-BE49-F238E27FC236}">
                <a16:creationId xmlns:a16="http://schemas.microsoft.com/office/drawing/2014/main" id="{F27CC763-B01E-A061-0583-2EE47252377E}"/>
              </a:ext>
            </a:extLst>
          </p:cNvPr>
          <p:cNvSpPr>
            <a:spLocks noGrp="1"/>
          </p:cNvSpPr>
          <p:nvPr>
            <p:ph type="body" sz="quarter" idx="19"/>
          </p:nvPr>
        </p:nvSpPr>
        <p:spPr/>
        <p:txBody>
          <a:bodyPr/>
          <a:lstStyle/>
          <a:p>
            <a:endParaRPr lang="da-DK"/>
          </a:p>
        </p:txBody>
      </p:sp>
    </p:spTree>
    <p:extLst>
      <p:ext uri="{BB962C8B-B14F-4D97-AF65-F5344CB8AC3E}">
        <p14:creationId xmlns:p14="http://schemas.microsoft.com/office/powerpoint/2010/main" val="38018824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7DD7B54C-BA5E-B8BA-4F9A-CF2013EBF307}"/>
              </a:ext>
            </a:extLst>
          </p:cNvPr>
          <p:cNvSpPr>
            <a:spLocks noGrp="1"/>
          </p:cNvSpPr>
          <p:nvPr>
            <p:ph type="title"/>
          </p:nvPr>
        </p:nvSpPr>
        <p:spPr>
          <a:xfrm>
            <a:off x="719997" y="894268"/>
            <a:ext cx="10972331" cy="850742"/>
          </a:xfrm>
        </p:spPr>
        <p:txBody>
          <a:bodyPr/>
          <a:lstStyle/>
          <a:p>
            <a:r>
              <a:rPr lang="en-US" sz="3500" dirty="0"/>
              <a:t>Intro to Greater Copenhagen District Heating Network </a:t>
            </a:r>
          </a:p>
        </p:txBody>
      </p:sp>
      <p:sp>
        <p:nvSpPr>
          <p:cNvPr id="18" name="Content Placeholder 2">
            <a:extLst>
              <a:ext uri="{FF2B5EF4-FFF2-40B4-BE49-F238E27FC236}">
                <a16:creationId xmlns:a16="http://schemas.microsoft.com/office/drawing/2014/main" id="{8036FE5D-F41D-892B-E1A8-8E7617AE2420}"/>
              </a:ext>
            </a:extLst>
          </p:cNvPr>
          <p:cNvSpPr>
            <a:spLocks noGrp="1"/>
          </p:cNvSpPr>
          <p:nvPr>
            <p:ph idx="1"/>
          </p:nvPr>
        </p:nvSpPr>
        <p:spPr>
          <a:xfrm>
            <a:off x="719997" y="2192138"/>
            <a:ext cx="5196199" cy="3945862"/>
          </a:xfrm>
        </p:spPr>
        <p:txBody>
          <a:bodyPr/>
          <a:lstStyle/>
          <a:p>
            <a:r>
              <a:rPr lang="en-US" sz="1800" dirty="0"/>
              <a:t>26 Municipalities</a:t>
            </a:r>
          </a:p>
          <a:p>
            <a:r>
              <a:rPr lang="en-US" sz="1800" dirty="0"/>
              <a:t>2 transmission companies (180 km)</a:t>
            </a:r>
          </a:p>
          <a:p>
            <a:r>
              <a:rPr lang="en-US" sz="1800" dirty="0"/>
              <a:t>3 incineration CHP</a:t>
            </a:r>
          </a:p>
          <a:p>
            <a:r>
              <a:rPr lang="en-US" sz="1800" dirty="0"/>
              <a:t>2 biomass CHP</a:t>
            </a:r>
          </a:p>
          <a:p>
            <a:r>
              <a:rPr lang="en-US" sz="1800" dirty="0"/>
              <a:t>Peak-load productions</a:t>
            </a:r>
          </a:p>
          <a:p>
            <a:endParaRPr lang="en-US" sz="1800" dirty="0"/>
          </a:p>
          <a:p>
            <a:r>
              <a:rPr lang="en-US" sz="1800" dirty="0"/>
              <a:t>500.000 households</a:t>
            </a:r>
          </a:p>
          <a:p>
            <a:r>
              <a:rPr lang="en-US" sz="1800" dirty="0"/>
              <a:t>32 – 34 PJ / year</a:t>
            </a:r>
          </a:p>
          <a:p>
            <a:r>
              <a:rPr lang="en-US" sz="1800" dirty="0"/>
              <a:t>15% of Denmark’s heat demand</a:t>
            </a:r>
          </a:p>
          <a:p>
            <a:r>
              <a:rPr lang="en-US" sz="1800" dirty="0"/>
              <a:t>99% of Copenhagen is connected to the DH grid (55% of Greater Copenhagen heat demand)</a:t>
            </a:r>
          </a:p>
        </p:txBody>
      </p:sp>
      <p:pic>
        <p:nvPicPr>
          <p:cNvPr id="6" name="Pladsholder til indhold 5" descr="Kort over hovedstadsområdets fjernvarme.jpg">
            <a:extLst>
              <a:ext uri="{FF2B5EF4-FFF2-40B4-BE49-F238E27FC236}">
                <a16:creationId xmlns:a16="http://schemas.microsoft.com/office/drawing/2014/main" id="{BA5D435F-CABE-D836-455A-5F5125659B49}"/>
              </a:ext>
            </a:extLst>
          </p:cNvPr>
          <p:cNvPicPr>
            <a:picLocks noGrp="1" noChangeAspect="1"/>
          </p:cNvPicPr>
          <p:nvPr>
            <p:ph sz="quarter" idx="14"/>
          </p:nvPr>
        </p:nvPicPr>
        <p:blipFill rotWithShape="1">
          <a:blip r:embed="rId3" cstate="print"/>
          <a:srcRect r="4" b="12393"/>
          <a:stretch/>
        </p:blipFill>
        <p:spPr>
          <a:xfrm>
            <a:off x="6275800" y="2192400"/>
            <a:ext cx="5196200" cy="3949200"/>
          </a:xfrm>
          <a:prstGeom prst="rect">
            <a:avLst/>
          </a:prstGeom>
          <a:no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Slide Number Placeholder 3">
            <a:extLst>
              <a:ext uri="{FF2B5EF4-FFF2-40B4-BE49-F238E27FC236}">
                <a16:creationId xmlns:a16="http://schemas.microsoft.com/office/drawing/2014/main" id="{F8A4C14C-7E08-4D96-A85A-1CC48CDAE69B}"/>
              </a:ext>
            </a:extLst>
          </p:cNvPr>
          <p:cNvSpPr>
            <a:spLocks noGrp="1"/>
          </p:cNvSpPr>
          <p:nvPr>
            <p:ph type="sldNum" sz="quarter" idx="12"/>
          </p:nvPr>
        </p:nvSpPr>
        <p:spPr>
          <a:xfrm>
            <a:off x="11077081" y="310327"/>
            <a:ext cx="394920" cy="180000"/>
          </a:xfrm>
        </p:spPr>
        <p:txBody>
          <a:bodyPr anchor="b">
            <a:normAutofit/>
          </a:bodyPr>
          <a:lstStyle/>
          <a:p>
            <a:pPr>
              <a:spcAft>
                <a:spcPts val="600"/>
              </a:spcAft>
            </a:pPr>
            <a:fld id="{859873C9-BF5D-4A9A-BB31-45BBB7BABAF7}" type="slidenum">
              <a:rPr lang="da-DK" smtClean="0"/>
              <a:pPr>
                <a:spcAft>
                  <a:spcPts val="600"/>
                </a:spcAft>
              </a:pPr>
              <a:t>2</a:t>
            </a:fld>
            <a:endParaRPr lang="da-DK"/>
          </a:p>
        </p:txBody>
      </p:sp>
      <p:sp>
        <p:nvSpPr>
          <p:cNvPr id="3" name="Footer Placeholder 2">
            <a:extLst>
              <a:ext uri="{FF2B5EF4-FFF2-40B4-BE49-F238E27FC236}">
                <a16:creationId xmlns:a16="http://schemas.microsoft.com/office/drawing/2014/main" id="{C2995E74-93F1-4D2F-93C7-8EB016B45C6D}"/>
              </a:ext>
            </a:extLst>
          </p:cNvPr>
          <p:cNvSpPr>
            <a:spLocks noGrp="1"/>
          </p:cNvSpPr>
          <p:nvPr>
            <p:ph type="ftr" sz="quarter" idx="11"/>
          </p:nvPr>
        </p:nvSpPr>
        <p:spPr>
          <a:xfrm>
            <a:off x="4424000" y="310327"/>
            <a:ext cx="4097593" cy="180000"/>
          </a:xfrm>
        </p:spPr>
        <p:txBody>
          <a:bodyPr anchor="b">
            <a:normAutofit/>
          </a:bodyPr>
          <a:lstStyle/>
          <a:p>
            <a:pPr>
              <a:spcAft>
                <a:spcPts val="600"/>
              </a:spcAft>
            </a:pPr>
            <a:r>
              <a:rPr lang="da-DK"/>
              <a:t>Sidehoved</a:t>
            </a:r>
          </a:p>
        </p:txBody>
      </p:sp>
    </p:spTree>
    <p:extLst>
      <p:ext uri="{BB962C8B-B14F-4D97-AF65-F5344CB8AC3E}">
        <p14:creationId xmlns:p14="http://schemas.microsoft.com/office/powerpoint/2010/main" val="4063210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8">
                                            <p:txEl>
                                              <p:pRg st="8" end="8"/>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10E93D1-B27F-44C3-87B9-8BA2578C6953}"/>
              </a:ext>
            </a:extLst>
          </p:cNvPr>
          <p:cNvSpPr>
            <a:spLocks noGrp="1"/>
          </p:cNvSpPr>
          <p:nvPr>
            <p:ph type="title"/>
          </p:nvPr>
        </p:nvSpPr>
        <p:spPr>
          <a:xfrm>
            <a:off x="719999" y="815130"/>
            <a:ext cx="10752002" cy="893928"/>
          </a:xfrm>
        </p:spPr>
        <p:txBody>
          <a:bodyPr/>
          <a:lstStyle/>
          <a:p>
            <a:r>
              <a:rPr lang="da-DK" dirty="0"/>
              <a:t>DH </a:t>
            </a:r>
            <a:r>
              <a:rPr lang="da-DK" dirty="0" err="1"/>
              <a:t>production</a:t>
            </a:r>
            <a:r>
              <a:rPr lang="da-DK" dirty="0"/>
              <a:t> in </a:t>
            </a:r>
            <a:r>
              <a:rPr lang="da-DK" dirty="0" err="1"/>
              <a:t>Greater</a:t>
            </a:r>
            <a:r>
              <a:rPr lang="da-DK" dirty="0"/>
              <a:t> Copenhagen</a:t>
            </a:r>
          </a:p>
        </p:txBody>
      </p:sp>
      <p:sp>
        <p:nvSpPr>
          <p:cNvPr id="7" name="Pladsholder til slidenummer 6">
            <a:extLst>
              <a:ext uri="{FF2B5EF4-FFF2-40B4-BE49-F238E27FC236}">
                <a16:creationId xmlns:a16="http://schemas.microsoft.com/office/drawing/2014/main" id="{230108FC-25ED-4AFF-A3FB-C68D2E0A5FB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C8C45C-947F-4981-8B3F-4F32E973C901}" type="slidenum">
              <a:rPr kumimoji="0" lang="da-DK" sz="1000" b="0" i="0" u="none" strike="noStrike" kern="1200" cap="none" spc="0" normalizeH="0" baseline="0" noProof="0" smtClean="0">
                <a:ln>
                  <a:noFill/>
                </a:ln>
                <a:noFill/>
                <a:effectLst/>
                <a:uLnTx/>
                <a:uFillTx/>
                <a:latin typeface="KBH" panose="00000500000000000000"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da-DK" sz="1000" b="0" i="0" u="none" strike="noStrike" kern="1200" cap="none" spc="0" normalizeH="0" baseline="0" noProof="0">
              <a:ln>
                <a:noFill/>
              </a:ln>
              <a:noFill/>
              <a:effectLst/>
              <a:uLnTx/>
              <a:uFillTx/>
              <a:latin typeface="KBH" panose="00000500000000000000" pitchFamily="2" charset="0"/>
              <a:ea typeface="+mn-ea"/>
              <a:cs typeface="+mn-cs"/>
            </a:endParaRPr>
          </a:p>
        </p:txBody>
      </p:sp>
      <p:graphicFrame>
        <p:nvGraphicFramePr>
          <p:cNvPr id="10" name="Pladsholder til indhold 7">
            <a:extLst>
              <a:ext uri="{FF2B5EF4-FFF2-40B4-BE49-F238E27FC236}">
                <a16:creationId xmlns:a16="http://schemas.microsoft.com/office/drawing/2014/main" id="{1BBC7D1E-D144-4A53-A852-75BF0332FD4F}"/>
              </a:ext>
            </a:extLst>
          </p:cNvPr>
          <p:cNvGraphicFramePr>
            <a:graphicFrameLocks noGrp="1"/>
          </p:cNvGraphicFramePr>
          <p:nvPr>
            <p:ph sz="quarter" idx="4294967295"/>
            <p:extLst>
              <p:ext uri="{D42A27DB-BD31-4B8C-83A1-F6EECF244321}">
                <p14:modId xmlns:p14="http://schemas.microsoft.com/office/powerpoint/2010/main" val="3903675261"/>
              </p:ext>
            </p:extLst>
          </p:nvPr>
        </p:nvGraphicFramePr>
        <p:xfrm>
          <a:off x="1117600" y="1709058"/>
          <a:ext cx="9304055" cy="490468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3075275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7DD7B54C-BA5E-B8BA-4F9A-CF2013EBF307}"/>
              </a:ext>
            </a:extLst>
          </p:cNvPr>
          <p:cNvSpPr>
            <a:spLocks noGrp="1"/>
          </p:cNvSpPr>
          <p:nvPr>
            <p:ph type="title"/>
          </p:nvPr>
        </p:nvSpPr>
        <p:spPr>
          <a:xfrm>
            <a:off x="719997" y="894268"/>
            <a:ext cx="10972331" cy="850742"/>
          </a:xfrm>
        </p:spPr>
        <p:txBody>
          <a:bodyPr/>
          <a:lstStyle/>
          <a:p>
            <a:r>
              <a:rPr lang="en-US" sz="3500" dirty="0"/>
              <a:t>Intro to Greater Copenhagen District Heating Network </a:t>
            </a:r>
          </a:p>
        </p:txBody>
      </p:sp>
      <p:sp>
        <p:nvSpPr>
          <p:cNvPr id="18" name="Content Placeholder 2">
            <a:extLst>
              <a:ext uri="{FF2B5EF4-FFF2-40B4-BE49-F238E27FC236}">
                <a16:creationId xmlns:a16="http://schemas.microsoft.com/office/drawing/2014/main" id="{8036FE5D-F41D-892B-E1A8-8E7617AE2420}"/>
              </a:ext>
            </a:extLst>
          </p:cNvPr>
          <p:cNvSpPr>
            <a:spLocks noGrp="1"/>
          </p:cNvSpPr>
          <p:nvPr>
            <p:ph idx="1"/>
          </p:nvPr>
        </p:nvSpPr>
        <p:spPr>
          <a:xfrm>
            <a:off x="719997" y="2192138"/>
            <a:ext cx="5196199" cy="3945862"/>
          </a:xfrm>
        </p:spPr>
        <p:txBody>
          <a:bodyPr/>
          <a:lstStyle/>
          <a:p>
            <a:r>
              <a:rPr lang="en-US" sz="1800" dirty="0"/>
              <a:t>26 Municipalities</a:t>
            </a:r>
          </a:p>
          <a:p>
            <a:r>
              <a:rPr lang="en-US" sz="1800" dirty="0"/>
              <a:t>2 transmission companies (180 km)</a:t>
            </a:r>
          </a:p>
          <a:p>
            <a:r>
              <a:rPr lang="en-US" sz="1800" dirty="0"/>
              <a:t>3 incineration CHP</a:t>
            </a:r>
          </a:p>
          <a:p>
            <a:r>
              <a:rPr lang="en-US" sz="1800" dirty="0"/>
              <a:t>2 biomass CHP</a:t>
            </a:r>
          </a:p>
          <a:p>
            <a:r>
              <a:rPr lang="en-US" sz="1800" dirty="0"/>
              <a:t>Peak-load productions</a:t>
            </a:r>
          </a:p>
          <a:p>
            <a:endParaRPr lang="en-US" sz="1800" dirty="0"/>
          </a:p>
          <a:p>
            <a:r>
              <a:rPr lang="da-DK" sz="1800" dirty="0"/>
              <a:t>Copenhagen </a:t>
            </a:r>
            <a:r>
              <a:rPr lang="da-DK" sz="1800" dirty="0" err="1"/>
              <a:t>Municipality</a:t>
            </a:r>
            <a:r>
              <a:rPr lang="da-DK" sz="1800" dirty="0"/>
              <a:t> </a:t>
            </a:r>
            <a:r>
              <a:rPr lang="da-DK" sz="1800" dirty="0" err="1"/>
              <a:t>owns</a:t>
            </a:r>
            <a:r>
              <a:rPr lang="da-DK" sz="1800" dirty="0"/>
              <a:t> </a:t>
            </a:r>
            <a:r>
              <a:rPr lang="da-DK" sz="1800" dirty="0" err="1"/>
              <a:t>partly</a:t>
            </a:r>
            <a:r>
              <a:rPr lang="da-DK" sz="1800" dirty="0"/>
              <a:t> CTR, VF, ARC and </a:t>
            </a:r>
            <a:r>
              <a:rPr lang="da-DK" sz="1800" dirty="0" err="1"/>
              <a:t>owns</a:t>
            </a:r>
            <a:r>
              <a:rPr lang="da-DK" sz="1800" dirty="0"/>
              <a:t> </a:t>
            </a:r>
            <a:r>
              <a:rPr lang="da-DK" sz="1800" dirty="0" err="1"/>
              <a:t>fully</a:t>
            </a:r>
            <a:r>
              <a:rPr lang="da-DK" sz="1800" dirty="0"/>
              <a:t> HOFOR</a:t>
            </a:r>
          </a:p>
          <a:p>
            <a:r>
              <a:rPr lang="da-DK" sz="1800" dirty="0"/>
              <a:t>The </a:t>
            </a:r>
            <a:r>
              <a:rPr lang="da-DK" sz="1800" dirty="0" err="1"/>
              <a:t>municipality</a:t>
            </a:r>
            <a:r>
              <a:rPr lang="da-DK" sz="1800" dirty="0"/>
              <a:t> is </a:t>
            </a:r>
            <a:r>
              <a:rPr lang="da-DK" sz="1800" dirty="0" err="1"/>
              <a:t>also</a:t>
            </a:r>
            <a:r>
              <a:rPr lang="da-DK" sz="1800" dirty="0"/>
              <a:t> the heating </a:t>
            </a:r>
            <a:r>
              <a:rPr lang="da-DK" sz="1800" dirty="0" err="1"/>
              <a:t>authority</a:t>
            </a:r>
            <a:r>
              <a:rPr lang="da-DK" sz="1800" dirty="0"/>
              <a:t> (</a:t>
            </a:r>
            <a:r>
              <a:rPr lang="da-DK" sz="1800" dirty="0" err="1"/>
              <a:t>approving</a:t>
            </a:r>
            <a:r>
              <a:rPr lang="da-DK" sz="1800" dirty="0"/>
              <a:t> heat </a:t>
            </a:r>
            <a:r>
              <a:rPr lang="da-DK" sz="1800" dirty="0" err="1"/>
              <a:t>projects</a:t>
            </a:r>
            <a:r>
              <a:rPr lang="da-DK" sz="1800" dirty="0"/>
              <a:t> of HOFOR and </a:t>
            </a:r>
            <a:r>
              <a:rPr lang="da-DK" sz="1800" dirty="0" err="1"/>
              <a:t>Copenhagueners</a:t>
            </a:r>
            <a:r>
              <a:rPr lang="da-DK" sz="1800" dirty="0"/>
              <a:t>)</a:t>
            </a:r>
          </a:p>
        </p:txBody>
      </p:sp>
      <p:pic>
        <p:nvPicPr>
          <p:cNvPr id="6" name="Pladsholder til indhold 5" descr="Kort over hovedstadsområdets fjernvarme.jpg">
            <a:extLst>
              <a:ext uri="{FF2B5EF4-FFF2-40B4-BE49-F238E27FC236}">
                <a16:creationId xmlns:a16="http://schemas.microsoft.com/office/drawing/2014/main" id="{BA5D435F-CABE-D836-455A-5F5125659B49}"/>
              </a:ext>
            </a:extLst>
          </p:cNvPr>
          <p:cNvPicPr>
            <a:picLocks noGrp="1" noChangeAspect="1"/>
          </p:cNvPicPr>
          <p:nvPr>
            <p:ph sz="quarter" idx="14"/>
          </p:nvPr>
        </p:nvPicPr>
        <p:blipFill rotWithShape="1">
          <a:blip r:embed="rId3" cstate="print"/>
          <a:srcRect r="4" b="12393"/>
          <a:stretch/>
        </p:blipFill>
        <p:spPr>
          <a:xfrm>
            <a:off x="6275800" y="2192400"/>
            <a:ext cx="5196200" cy="3949200"/>
          </a:xfrm>
          <a:prstGeom prst="rect">
            <a:avLst/>
          </a:prstGeom>
          <a:no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Slide Number Placeholder 3">
            <a:extLst>
              <a:ext uri="{FF2B5EF4-FFF2-40B4-BE49-F238E27FC236}">
                <a16:creationId xmlns:a16="http://schemas.microsoft.com/office/drawing/2014/main" id="{F8A4C14C-7E08-4D96-A85A-1CC48CDAE69B}"/>
              </a:ext>
            </a:extLst>
          </p:cNvPr>
          <p:cNvSpPr>
            <a:spLocks noGrp="1"/>
          </p:cNvSpPr>
          <p:nvPr>
            <p:ph type="sldNum" sz="quarter" idx="12"/>
          </p:nvPr>
        </p:nvSpPr>
        <p:spPr>
          <a:xfrm>
            <a:off x="11077081" y="310327"/>
            <a:ext cx="394920" cy="180000"/>
          </a:xfrm>
        </p:spPr>
        <p:txBody>
          <a:bodyPr anchor="b">
            <a:normAutofit/>
          </a:bodyPr>
          <a:lstStyle/>
          <a:p>
            <a:pPr>
              <a:spcAft>
                <a:spcPts val="600"/>
              </a:spcAft>
            </a:pPr>
            <a:fld id="{859873C9-BF5D-4A9A-BB31-45BBB7BABAF7}" type="slidenum">
              <a:rPr lang="da-DK" smtClean="0"/>
              <a:pPr>
                <a:spcAft>
                  <a:spcPts val="600"/>
                </a:spcAft>
              </a:pPr>
              <a:t>4</a:t>
            </a:fld>
            <a:endParaRPr lang="da-DK"/>
          </a:p>
        </p:txBody>
      </p:sp>
      <p:sp>
        <p:nvSpPr>
          <p:cNvPr id="3" name="Footer Placeholder 2">
            <a:extLst>
              <a:ext uri="{FF2B5EF4-FFF2-40B4-BE49-F238E27FC236}">
                <a16:creationId xmlns:a16="http://schemas.microsoft.com/office/drawing/2014/main" id="{C2995E74-93F1-4D2F-93C7-8EB016B45C6D}"/>
              </a:ext>
            </a:extLst>
          </p:cNvPr>
          <p:cNvSpPr>
            <a:spLocks noGrp="1"/>
          </p:cNvSpPr>
          <p:nvPr>
            <p:ph type="ftr" sz="quarter" idx="11"/>
          </p:nvPr>
        </p:nvSpPr>
        <p:spPr>
          <a:xfrm>
            <a:off x="4424000" y="310327"/>
            <a:ext cx="4097593" cy="180000"/>
          </a:xfrm>
        </p:spPr>
        <p:txBody>
          <a:bodyPr anchor="b">
            <a:normAutofit/>
          </a:bodyPr>
          <a:lstStyle/>
          <a:p>
            <a:pPr>
              <a:spcAft>
                <a:spcPts val="600"/>
              </a:spcAft>
            </a:pPr>
            <a:r>
              <a:rPr lang="da-DK"/>
              <a:t>Sidehoved</a:t>
            </a:r>
          </a:p>
        </p:txBody>
      </p:sp>
    </p:spTree>
    <p:extLst>
      <p:ext uri="{BB962C8B-B14F-4D97-AF65-F5344CB8AC3E}">
        <p14:creationId xmlns:p14="http://schemas.microsoft.com/office/powerpoint/2010/main" val="1563289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slidenummer 3">
            <a:extLst>
              <a:ext uri="{FF2B5EF4-FFF2-40B4-BE49-F238E27FC236}">
                <a16:creationId xmlns:a16="http://schemas.microsoft.com/office/drawing/2014/main" id="{334AC746-E6B0-49C4-B61F-B0AFC5CED08A}"/>
              </a:ext>
            </a:extLst>
          </p:cNvPr>
          <p:cNvSpPr>
            <a:spLocks noGrp="1"/>
          </p:cNvSpPr>
          <p:nvPr>
            <p:ph type="sldNum" sz="quarter" idx="12"/>
          </p:nvPr>
        </p:nvSpPr>
        <p:spPr/>
        <p:txBody>
          <a:bodyPr/>
          <a:lstStyle/>
          <a:p>
            <a:fld id="{24C8C45C-947F-4981-8B3F-4F32E973C901}" type="slidenum">
              <a:rPr lang="da-DK" smtClean="0"/>
              <a:pPr/>
              <a:t>5</a:t>
            </a:fld>
            <a:endParaRPr lang="da-DK"/>
          </a:p>
        </p:txBody>
      </p:sp>
      <p:cxnSp>
        <p:nvCxnSpPr>
          <p:cNvPr id="7" name="Lige pilforbindelse 6">
            <a:extLst>
              <a:ext uri="{FF2B5EF4-FFF2-40B4-BE49-F238E27FC236}">
                <a16:creationId xmlns:a16="http://schemas.microsoft.com/office/drawing/2014/main" id="{6B4E05CA-5AC3-48B2-8EBD-AA0438552A8D}"/>
              </a:ext>
            </a:extLst>
          </p:cNvPr>
          <p:cNvCxnSpPr/>
          <p:nvPr/>
        </p:nvCxnSpPr>
        <p:spPr>
          <a:xfrm flipV="1">
            <a:off x="786067" y="1796720"/>
            <a:ext cx="0" cy="3930315"/>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8" name="Lige pilforbindelse 7">
            <a:extLst>
              <a:ext uri="{FF2B5EF4-FFF2-40B4-BE49-F238E27FC236}">
                <a16:creationId xmlns:a16="http://schemas.microsoft.com/office/drawing/2014/main" id="{B6E303F8-AC13-4134-92CF-C78AD74E7879}"/>
              </a:ext>
            </a:extLst>
          </p:cNvPr>
          <p:cNvCxnSpPr>
            <a:cxnSpLocks/>
          </p:cNvCxnSpPr>
          <p:nvPr/>
        </p:nvCxnSpPr>
        <p:spPr>
          <a:xfrm>
            <a:off x="938467" y="5879435"/>
            <a:ext cx="9633280" cy="0"/>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1" name="Tekstfelt 10">
            <a:extLst>
              <a:ext uri="{FF2B5EF4-FFF2-40B4-BE49-F238E27FC236}">
                <a16:creationId xmlns:a16="http://schemas.microsoft.com/office/drawing/2014/main" id="{65BB1B5D-696D-40DE-9152-DECB1E51B6FC}"/>
              </a:ext>
            </a:extLst>
          </p:cNvPr>
          <p:cNvSpPr txBox="1"/>
          <p:nvPr/>
        </p:nvSpPr>
        <p:spPr>
          <a:xfrm rot="16200000">
            <a:off x="-262063" y="3724291"/>
            <a:ext cx="1197444" cy="307777"/>
          </a:xfrm>
          <a:prstGeom prst="rect">
            <a:avLst/>
          </a:prstGeom>
          <a:noFill/>
        </p:spPr>
        <p:txBody>
          <a:bodyPr wrap="none" lIns="0" tIns="0" rIns="0" bIns="0" rtlCol="0">
            <a:spAutoFit/>
          </a:bodyPr>
          <a:lstStyle/>
          <a:p>
            <a:r>
              <a:rPr lang="da-DK" sz="2000" dirty="0" err="1"/>
              <a:t>Influence</a:t>
            </a:r>
            <a:endParaRPr lang="da-DK" sz="2000" dirty="0"/>
          </a:p>
        </p:txBody>
      </p:sp>
      <p:sp>
        <p:nvSpPr>
          <p:cNvPr id="12" name="Tekstfelt 11">
            <a:extLst>
              <a:ext uri="{FF2B5EF4-FFF2-40B4-BE49-F238E27FC236}">
                <a16:creationId xmlns:a16="http://schemas.microsoft.com/office/drawing/2014/main" id="{65EE0BA4-8270-41F9-9303-2CC567CE24E5}"/>
              </a:ext>
            </a:extLst>
          </p:cNvPr>
          <p:cNvSpPr txBox="1"/>
          <p:nvPr/>
        </p:nvSpPr>
        <p:spPr>
          <a:xfrm>
            <a:off x="1283369" y="6130095"/>
            <a:ext cx="3154710" cy="307777"/>
          </a:xfrm>
          <a:prstGeom prst="rect">
            <a:avLst/>
          </a:prstGeom>
          <a:noFill/>
        </p:spPr>
        <p:txBody>
          <a:bodyPr wrap="none" lIns="0" tIns="0" rIns="0" bIns="0" rtlCol="0">
            <a:spAutoFit/>
          </a:bodyPr>
          <a:lstStyle/>
          <a:p>
            <a:r>
              <a:rPr lang="da-DK" sz="2000" dirty="0"/>
              <a:t>CO2 </a:t>
            </a:r>
            <a:r>
              <a:rPr lang="da-DK" sz="2000" dirty="0" err="1"/>
              <a:t>reduction</a:t>
            </a:r>
            <a:r>
              <a:rPr lang="da-DK" sz="2000" dirty="0"/>
              <a:t> potential </a:t>
            </a:r>
          </a:p>
        </p:txBody>
      </p:sp>
      <p:sp>
        <p:nvSpPr>
          <p:cNvPr id="13" name="Rektangel 12">
            <a:extLst>
              <a:ext uri="{FF2B5EF4-FFF2-40B4-BE49-F238E27FC236}">
                <a16:creationId xmlns:a16="http://schemas.microsoft.com/office/drawing/2014/main" id="{D07E0B30-27B3-4153-BCF9-08D3680D8EAC}"/>
              </a:ext>
            </a:extLst>
          </p:cNvPr>
          <p:cNvSpPr/>
          <p:nvPr/>
        </p:nvSpPr>
        <p:spPr>
          <a:xfrm>
            <a:off x="987848" y="2137836"/>
            <a:ext cx="2245890" cy="753978"/>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r>
              <a:rPr lang="da-DK" sz="2000" noProof="0" dirty="0" err="1"/>
              <a:t>Municipality</a:t>
            </a:r>
            <a:r>
              <a:rPr lang="da-DK" sz="2000" noProof="0" dirty="0"/>
              <a:t> as a </a:t>
            </a:r>
            <a:r>
              <a:rPr lang="da-DK" sz="2000" noProof="0" dirty="0" err="1"/>
              <a:t>company</a:t>
            </a:r>
            <a:endParaRPr lang="da-DK" sz="2000" noProof="0" dirty="0"/>
          </a:p>
        </p:txBody>
      </p:sp>
      <p:sp>
        <p:nvSpPr>
          <p:cNvPr id="14" name="Rektangel 13">
            <a:extLst>
              <a:ext uri="{FF2B5EF4-FFF2-40B4-BE49-F238E27FC236}">
                <a16:creationId xmlns:a16="http://schemas.microsoft.com/office/drawing/2014/main" id="{FA131B5F-3FD9-4B1B-8412-D43A62858B90}"/>
              </a:ext>
            </a:extLst>
          </p:cNvPr>
          <p:cNvSpPr/>
          <p:nvPr/>
        </p:nvSpPr>
        <p:spPr>
          <a:xfrm>
            <a:off x="1569206" y="3212209"/>
            <a:ext cx="2245890" cy="753978"/>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r>
              <a:rPr lang="da-DK" sz="2000" noProof="0" dirty="0" err="1"/>
              <a:t>Municipality</a:t>
            </a:r>
            <a:r>
              <a:rPr lang="da-DK" sz="2000" noProof="0" dirty="0"/>
              <a:t> as an </a:t>
            </a:r>
            <a:r>
              <a:rPr lang="da-DK" sz="2000" noProof="0" dirty="0" err="1"/>
              <a:t>authority</a:t>
            </a:r>
            <a:endParaRPr lang="da-DK" sz="2000" noProof="0" dirty="0"/>
          </a:p>
        </p:txBody>
      </p:sp>
      <p:sp>
        <p:nvSpPr>
          <p:cNvPr id="15" name="Rektangel 14">
            <a:extLst>
              <a:ext uri="{FF2B5EF4-FFF2-40B4-BE49-F238E27FC236}">
                <a16:creationId xmlns:a16="http://schemas.microsoft.com/office/drawing/2014/main" id="{786D58C2-B5BE-4CCA-9533-1CE23578A97B}"/>
              </a:ext>
            </a:extLst>
          </p:cNvPr>
          <p:cNvSpPr/>
          <p:nvPr/>
        </p:nvSpPr>
        <p:spPr>
          <a:xfrm>
            <a:off x="3509217" y="4099913"/>
            <a:ext cx="2245890" cy="753978"/>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r>
              <a:rPr lang="da-DK" sz="2000" noProof="0" dirty="0" err="1"/>
              <a:t>Municipality</a:t>
            </a:r>
            <a:r>
              <a:rPr lang="da-DK" sz="2000" noProof="0" dirty="0"/>
              <a:t> as a </a:t>
            </a:r>
            <a:r>
              <a:rPr lang="da-DK" sz="2000" noProof="0" dirty="0" err="1"/>
              <a:t>company-owner</a:t>
            </a:r>
            <a:endParaRPr lang="da-DK" sz="2000" noProof="0" dirty="0"/>
          </a:p>
        </p:txBody>
      </p:sp>
      <p:sp>
        <p:nvSpPr>
          <p:cNvPr id="16" name="Rektangel 15">
            <a:extLst>
              <a:ext uri="{FF2B5EF4-FFF2-40B4-BE49-F238E27FC236}">
                <a16:creationId xmlns:a16="http://schemas.microsoft.com/office/drawing/2014/main" id="{E41056FB-20A0-41F3-BF21-0131C0507275}"/>
              </a:ext>
            </a:extLst>
          </p:cNvPr>
          <p:cNvSpPr/>
          <p:nvPr/>
        </p:nvSpPr>
        <p:spPr>
          <a:xfrm>
            <a:off x="7667744" y="4533469"/>
            <a:ext cx="2245890" cy="753978"/>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r>
              <a:rPr lang="da-DK" sz="2000" noProof="0" dirty="0" err="1"/>
              <a:t>Municipality</a:t>
            </a:r>
            <a:r>
              <a:rPr lang="da-DK" sz="2000" noProof="0" dirty="0"/>
              <a:t> as a facilitator</a:t>
            </a:r>
          </a:p>
        </p:txBody>
      </p:sp>
      <p:sp>
        <p:nvSpPr>
          <p:cNvPr id="5" name="Titel 4">
            <a:extLst>
              <a:ext uri="{FF2B5EF4-FFF2-40B4-BE49-F238E27FC236}">
                <a16:creationId xmlns:a16="http://schemas.microsoft.com/office/drawing/2014/main" id="{24C13062-CA20-3F4B-F207-6599CBC6A8B8}"/>
              </a:ext>
            </a:extLst>
          </p:cNvPr>
          <p:cNvSpPr>
            <a:spLocks noGrp="1"/>
          </p:cNvSpPr>
          <p:nvPr>
            <p:ph type="title"/>
          </p:nvPr>
        </p:nvSpPr>
        <p:spPr>
          <a:xfrm>
            <a:off x="719999" y="266156"/>
            <a:ext cx="10752002" cy="893928"/>
          </a:xfrm>
        </p:spPr>
        <p:txBody>
          <a:bodyPr/>
          <a:lstStyle/>
          <a:p>
            <a:r>
              <a:rPr lang="da-DK" dirty="0" err="1"/>
              <a:t>What</a:t>
            </a:r>
            <a:r>
              <a:rPr lang="da-DK" dirty="0"/>
              <a:t> is Copenhagen </a:t>
            </a:r>
            <a:r>
              <a:rPr lang="da-DK" dirty="0" err="1"/>
              <a:t>Municipality’s</a:t>
            </a:r>
            <a:r>
              <a:rPr lang="da-DK" dirty="0"/>
              <a:t> </a:t>
            </a:r>
            <a:r>
              <a:rPr lang="da-DK" dirty="0" err="1"/>
              <a:t>role</a:t>
            </a:r>
            <a:r>
              <a:rPr lang="da-DK" dirty="0"/>
              <a:t>? </a:t>
            </a:r>
          </a:p>
        </p:txBody>
      </p:sp>
    </p:spTree>
    <p:extLst>
      <p:ext uri="{BB962C8B-B14F-4D97-AF65-F5344CB8AC3E}">
        <p14:creationId xmlns:p14="http://schemas.microsoft.com/office/powerpoint/2010/main" val="4178399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56CE32C-BF06-DECD-A482-13A96DAA2ACB}"/>
              </a:ext>
            </a:extLst>
          </p:cNvPr>
          <p:cNvSpPr>
            <a:spLocks noGrp="1"/>
          </p:cNvSpPr>
          <p:nvPr>
            <p:ph type="title"/>
          </p:nvPr>
        </p:nvSpPr>
        <p:spPr/>
        <p:txBody>
          <a:bodyPr/>
          <a:lstStyle/>
          <a:p>
            <a:r>
              <a:rPr lang="da-DK" dirty="0" err="1"/>
              <a:t>What</a:t>
            </a:r>
            <a:r>
              <a:rPr lang="da-DK" dirty="0"/>
              <a:t> is Copenhagen </a:t>
            </a:r>
            <a:r>
              <a:rPr lang="da-DK" dirty="0" err="1"/>
              <a:t>Municipality’s</a:t>
            </a:r>
            <a:r>
              <a:rPr lang="da-DK" dirty="0"/>
              <a:t> </a:t>
            </a:r>
            <a:r>
              <a:rPr lang="da-DK" dirty="0" err="1"/>
              <a:t>role</a:t>
            </a:r>
            <a:r>
              <a:rPr lang="da-DK" dirty="0"/>
              <a:t>? </a:t>
            </a:r>
          </a:p>
        </p:txBody>
      </p:sp>
      <p:sp>
        <p:nvSpPr>
          <p:cNvPr id="4" name="Pladsholder til sidefod 3">
            <a:extLst>
              <a:ext uri="{FF2B5EF4-FFF2-40B4-BE49-F238E27FC236}">
                <a16:creationId xmlns:a16="http://schemas.microsoft.com/office/drawing/2014/main" id="{BBF71EF9-B06F-CEE3-D86D-95C074A89A1C}"/>
              </a:ext>
            </a:extLst>
          </p:cNvPr>
          <p:cNvSpPr>
            <a:spLocks noGrp="1"/>
          </p:cNvSpPr>
          <p:nvPr>
            <p:ph type="ftr" sz="quarter" idx="11"/>
          </p:nvPr>
        </p:nvSpPr>
        <p:spPr/>
        <p:txBody>
          <a:bodyPr/>
          <a:lstStyle/>
          <a:p>
            <a:r>
              <a:rPr lang="da-DK" noProof="0"/>
              <a:t>Sidehoved</a:t>
            </a:r>
            <a:endParaRPr lang="da-DK" noProof="0" dirty="0"/>
          </a:p>
        </p:txBody>
      </p:sp>
      <p:sp>
        <p:nvSpPr>
          <p:cNvPr id="5" name="Pladsholder til slidenummer 4">
            <a:extLst>
              <a:ext uri="{FF2B5EF4-FFF2-40B4-BE49-F238E27FC236}">
                <a16:creationId xmlns:a16="http://schemas.microsoft.com/office/drawing/2014/main" id="{50FE3D18-998E-DACF-E6E0-D869F7F32DF0}"/>
              </a:ext>
            </a:extLst>
          </p:cNvPr>
          <p:cNvSpPr>
            <a:spLocks noGrp="1"/>
          </p:cNvSpPr>
          <p:nvPr>
            <p:ph type="sldNum" sz="quarter" idx="12"/>
          </p:nvPr>
        </p:nvSpPr>
        <p:spPr/>
        <p:txBody>
          <a:bodyPr/>
          <a:lstStyle/>
          <a:p>
            <a:fld id="{859873C9-BF5D-4A9A-BB31-45BBB7BABAF7}" type="slidenum">
              <a:rPr lang="da-DK" noProof="0" smtClean="0"/>
              <a:t>6</a:t>
            </a:fld>
            <a:endParaRPr lang="da-DK" noProof="0" dirty="0"/>
          </a:p>
        </p:txBody>
      </p:sp>
      <p:grpSp>
        <p:nvGrpSpPr>
          <p:cNvPr id="6" name="Gruppe 5">
            <a:extLst>
              <a:ext uri="{FF2B5EF4-FFF2-40B4-BE49-F238E27FC236}">
                <a16:creationId xmlns:a16="http://schemas.microsoft.com/office/drawing/2014/main" id="{7A6B736D-2D4C-6560-C538-9C6E258FA62F}"/>
              </a:ext>
            </a:extLst>
          </p:cNvPr>
          <p:cNvGrpSpPr/>
          <p:nvPr/>
        </p:nvGrpSpPr>
        <p:grpSpPr>
          <a:xfrm rot="21176081">
            <a:off x="8895830" y="2123325"/>
            <a:ext cx="3293212" cy="3651738"/>
            <a:chOff x="8335482" y="2088095"/>
            <a:chExt cx="3813335" cy="4541445"/>
          </a:xfrm>
        </p:grpSpPr>
        <p:pic>
          <p:nvPicPr>
            <p:cNvPr id="7" name="Billede 6">
              <a:extLst>
                <a:ext uri="{FF2B5EF4-FFF2-40B4-BE49-F238E27FC236}">
                  <a16:creationId xmlns:a16="http://schemas.microsoft.com/office/drawing/2014/main" id="{DEA503E6-6A25-9FA3-5656-386CBD3EABB6}"/>
                </a:ext>
              </a:extLst>
            </p:cNvPr>
            <p:cNvPicPr>
              <a:picLocks noChangeAspect="1"/>
            </p:cNvPicPr>
            <p:nvPr/>
          </p:nvPicPr>
          <p:blipFill>
            <a:blip r:embed="rId2"/>
            <a:stretch>
              <a:fillRect/>
            </a:stretch>
          </p:blipFill>
          <p:spPr>
            <a:xfrm rot="20100000">
              <a:off x="8335482" y="2088095"/>
              <a:ext cx="2238501" cy="3169364"/>
            </a:xfrm>
            <a:prstGeom prst="rect">
              <a:avLst/>
            </a:prstGeom>
            <a:ln>
              <a:noFill/>
            </a:ln>
            <a:effectLst>
              <a:outerShdw blurRad="292100" dist="139700" dir="2700000" algn="tl" rotWithShape="0">
                <a:srgbClr val="333333">
                  <a:alpha val="65000"/>
                </a:srgbClr>
              </a:outerShdw>
            </a:effectLst>
          </p:spPr>
        </p:pic>
        <p:pic>
          <p:nvPicPr>
            <p:cNvPr id="8" name="Picture 2" descr="CO2-neutral by 2025">
              <a:extLst>
                <a:ext uri="{FF2B5EF4-FFF2-40B4-BE49-F238E27FC236}">
                  <a16:creationId xmlns:a16="http://schemas.microsoft.com/office/drawing/2014/main" id="{EBFCC255-DF85-89ED-72D7-AD9C9605B8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820000">
              <a:off x="8737113" y="2199760"/>
              <a:ext cx="2253770" cy="316936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9" name="Billede 8">
              <a:extLst>
                <a:ext uri="{FF2B5EF4-FFF2-40B4-BE49-F238E27FC236}">
                  <a16:creationId xmlns:a16="http://schemas.microsoft.com/office/drawing/2014/main" id="{D45D8B42-BF5D-5095-0DAE-771B2540B6C3}"/>
                </a:ext>
              </a:extLst>
            </p:cNvPr>
            <p:cNvPicPr>
              <a:picLocks noChangeAspect="1"/>
            </p:cNvPicPr>
            <p:nvPr/>
          </p:nvPicPr>
          <p:blipFill>
            <a:blip r:embed="rId4"/>
            <a:stretch>
              <a:fillRect/>
            </a:stretch>
          </p:blipFill>
          <p:spPr>
            <a:xfrm>
              <a:off x="9087906" y="2412639"/>
              <a:ext cx="2230572" cy="3169364"/>
            </a:xfrm>
            <a:prstGeom prst="rect">
              <a:avLst/>
            </a:prstGeom>
            <a:ln>
              <a:noFill/>
            </a:ln>
            <a:effectLst>
              <a:outerShdw blurRad="292100" dist="139700" dir="2700000" algn="tl" rotWithShape="0">
                <a:srgbClr val="333333">
                  <a:alpha val="65000"/>
                </a:srgbClr>
              </a:outerShdw>
            </a:effectLst>
          </p:spPr>
        </p:pic>
        <p:pic>
          <p:nvPicPr>
            <p:cNvPr id="10" name="Billede 9">
              <a:extLst>
                <a:ext uri="{FF2B5EF4-FFF2-40B4-BE49-F238E27FC236}">
                  <a16:creationId xmlns:a16="http://schemas.microsoft.com/office/drawing/2014/main" id="{DDFBD0D6-CD3E-A5C9-7936-255C7377AE11}"/>
                </a:ext>
              </a:extLst>
            </p:cNvPr>
            <p:cNvPicPr>
              <a:picLocks noChangeAspect="1"/>
            </p:cNvPicPr>
            <p:nvPr/>
          </p:nvPicPr>
          <p:blipFill>
            <a:blip r:embed="rId5"/>
            <a:stretch>
              <a:fillRect/>
            </a:stretch>
          </p:blipFill>
          <p:spPr>
            <a:xfrm rot="720000">
              <a:off x="9404404" y="2684583"/>
              <a:ext cx="2287986" cy="3169364"/>
            </a:xfrm>
            <a:prstGeom prst="rect">
              <a:avLst/>
            </a:prstGeom>
            <a:ln>
              <a:noFill/>
            </a:ln>
            <a:effectLst>
              <a:outerShdw blurRad="292100" dist="139700" dir="2700000" algn="tl" rotWithShape="0">
                <a:srgbClr val="333333">
                  <a:alpha val="65000"/>
                </a:srgbClr>
              </a:outerShdw>
            </a:effectLst>
          </p:spPr>
        </p:pic>
        <p:pic>
          <p:nvPicPr>
            <p:cNvPr id="11" name="Billede 10">
              <a:extLst>
                <a:ext uri="{FF2B5EF4-FFF2-40B4-BE49-F238E27FC236}">
                  <a16:creationId xmlns:a16="http://schemas.microsoft.com/office/drawing/2014/main" id="{4179E951-B3BE-5BA2-709D-7A0BA26534EF}"/>
                </a:ext>
              </a:extLst>
            </p:cNvPr>
            <p:cNvPicPr>
              <a:picLocks noChangeAspect="1"/>
            </p:cNvPicPr>
            <p:nvPr/>
          </p:nvPicPr>
          <p:blipFill>
            <a:blip r:embed="rId6"/>
            <a:stretch>
              <a:fillRect/>
            </a:stretch>
          </p:blipFill>
          <p:spPr>
            <a:xfrm rot="1500000">
              <a:off x="9664071" y="3060649"/>
              <a:ext cx="2253603" cy="3169364"/>
            </a:xfrm>
            <a:prstGeom prst="rect">
              <a:avLst/>
            </a:prstGeom>
            <a:ln>
              <a:noFill/>
            </a:ln>
            <a:effectLst>
              <a:outerShdw blurRad="292100" dist="139700" dir="2700000" algn="tl" rotWithShape="0">
                <a:srgbClr val="333333">
                  <a:alpha val="65000"/>
                </a:srgbClr>
              </a:outerShdw>
            </a:effectLst>
          </p:spPr>
        </p:pic>
        <p:pic>
          <p:nvPicPr>
            <p:cNvPr id="12" name="Billede 11">
              <a:extLst>
                <a:ext uri="{FF2B5EF4-FFF2-40B4-BE49-F238E27FC236}">
                  <a16:creationId xmlns:a16="http://schemas.microsoft.com/office/drawing/2014/main" id="{7F2582B8-E77A-86A0-DC49-433074FC423A}"/>
                </a:ext>
              </a:extLst>
            </p:cNvPr>
            <p:cNvPicPr>
              <a:picLocks noChangeAspect="1"/>
            </p:cNvPicPr>
            <p:nvPr/>
          </p:nvPicPr>
          <p:blipFill>
            <a:blip r:embed="rId7"/>
            <a:stretch>
              <a:fillRect/>
            </a:stretch>
          </p:blipFill>
          <p:spPr>
            <a:xfrm rot="2220000">
              <a:off x="9897300" y="3461540"/>
              <a:ext cx="2251517" cy="3168000"/>
            </a:xfrm>
            <a:prstGeom prst="rect">
              <a:avLst/>
            </a:prstGeom>
            <a:ln>
              <a:noFill/>
            </a:ln>
            <a:effectLst>
              <a:outerShdw blurRad="292100" dist="139700" dir="2700000" algn="tl" rotWithShape="0">
                <a:srgbClr val="333333">
                  <a:alpha val="65000"/>
                </a:srgbClr>
              </a:outerShdw>
            </a:effectLst>
          </p:spPr>
        </p:pic>
      </p:grpSp>
      <p:graphicFrame>
        <p:nvGraphicFramePr>
          <p:cNvPr id="13" name="Pladsholder til indhold 12">
            <a:extLst>
              <a:ext uri="{FF2B5EF4-FFF2-40B4-BE49-F238E27FC236}">
                <a16:creationId xmlns:a16="http://schemas.microsoft.com/office/drawing/2014/main" id="{03450768-07CE-ACAB-7C9F-8D4579AA6D5A}"/>
              </a:ext>
            </a:extLst>
          </p:cNvPr>
          <p:cNvGraphicFramePr>
            <a:graphicFrameLocks noGrp="1"/>
          </p:cNvGraphicFramePr>
          <p:nvPr>
            <p:ph idx="1"/>
            <p:extLst>
              <p:ext uri="{D42A27DB-BD31-4B8C-83A1-F6EECF244321}">
                <p14:modId xmlns:p14="http://schemas.microsoft.com/office/powerpoint/2010/main" val="3956580006"/>
              </p:ext>
            </p:extLst>
          </p:nvPr>
        </p:nvGraphicFramePr>
        <p:xfrm>
          <a:off x="851975" y="2489515"/>
          <a:ext cx="7421249" cy="3747323"/>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171804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3" grpId="0">
        <p:bldAsOne/>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8FE110A-7F24-434E-A54F-1A18957A2B6C}"/>
              </a:ext>
            </a:extLst>
          </p:cNvPr>
          <p:cNvSpPr>
            <a:spLocks noGrp="1"/>
          </p:cNvSpPr>
          <p:nvPr>
            <p:ph type="title"/>
          </p:nvPr>
        </p:nvSpPr>
        <p:spPr>
          <a:xfrm>
            <a:off x="719999" y="821432"/>
            <a:ext cx="10752002" cy="893928"/>
          </a:xfrm>
        </p:spPr>
        <p:txBody>
          <a:bodyPr/>
          <a:lstStyle/>
          <a:p>
            <a:r>
              <a:rPr lang="da-DK" dirty="0" err="1"/>
              <a:t>Climate</a:t>
            </a:r>
            <a:r>
              <a:rPr lang="da-DK" dirty="0"/>
              <a:t> plan and </a:t>
            </a:r>
            <a:r>
              <a:rPr lang="da-DK" dirty="0" err="1"/>
              <a:t>its</a:t>
            </a:r>
            <a:r>
              <a:rPr lang="da-DK" dirty="0"/>
              <a:t> </a:t>
            </a:r>
            <a:r>
              <a:rPr lang="da-DK" dirty="0" err="1"/>
              <a:t>four</a:t>
            </a:r>
            <a:r>
              <a:rPr lang="da-DK" dirty="0"/>
              <a:t> </a:t>
            </a:r>
            <a:r>
              <a:rPr lang="da-DK" dirty="0" err="1"/>
              <a:t>tracks</a:t>
            </a:r>
            <a:endParaRPr lang="da-DK" dirty="0"/>
          </a:p>
        </p:txBody>
      </p:sp>
      <p:sp>
        <p:nvSpPr>
          <p:cNvPr id="4" name="Pladsholder til slidenummer 3">
            <a:extLst>
              <a:ext uri="{FF2B5EF4-FFF2-40B4-BE49-F238E27FC236}">
                <a16:creationId xmlns:a16="http://schemas.microsoft.com/office/drawing/2014/main" id="{1BAF67BD-8864-4C03-A5A9-92D9B29FA7B8}"/>
              </a:ext>
            </a:extLst>
          </p:cNvPr>
          <p:cNvSpPr>
            <a:spLocks noGrp="1"/>
          </p:cNvSpPr>
          <p:nvPr>
            <p:ph type="sldNum" sz="quarter" idx="12"/>
          </p:nvPr>
        </p:nvSpPr>
        <p:spPr/>
        <p:txBody>
          <a:bodyPr/>
          <a:lstStyle/>
          <a:p>
            <a:fld id="{24C8C45C-947F-4981-8B3F-4F32E973C901}" type="slidenum">
              <a:rPr lang="da-DK" smtClean="0"/>
              <a:pPr/>
              <a:t>7</a:t>
            </a:fld>
            <a:endParaRPr lang="da-DK" dirty="0"/>
          </a:p>
        </p:txBody>
      </p:sp>
      <p:pic>
        <p:nvPicPr>
          <p:cNvPr id="29" name="Billede 28" descr="UrsulaBachIMG_4498.jpg">
            <a:extLst>
              <a:ext uri="{FF2B5EF4-FFF2-40B4-BE49-F238E27FC236}">
                <a16:creationId xmlns:a16="http://schemas.microsoft.com/office/drawing/2014/main" id="{FDFD58AD-B868-4DDE-8506-6F1A5E83AEDC}"/>
              </a:ext>
            </a:extLst>
          </p:cNvPr>
          <p:cNvPicPr>
            <a:picLocks noChangeAspect="1"/>
          </p:cNvPicPr>
          <p:nvPr/>
        </p:nvPicPr>
        <p:blipFill>
          <a:blip r:embed="rId3" cstate="screen"/>
          <a:srcRect/>
          <a:stretch>
            <a:fillRect/>
          </a:stretch>
        </p:blipFill>
        <p:spPr>
          <a:xfrm>
            <a:off x="6233176" y="2034533"/>
            <a:ext cx="4123939" cy="2089935"/>
          </a:xfrm>
          <a:prstGeom prst="rect">
            <a:avLst/>
          </a:prstGeom>
          <a:ln w="50800">
            <a:solidFill>
              <a:srgbClr val="00B050"/>
            </a:solidFill>
          </a:ln>
        </p:spPr>
      </p:pic>
      <p:pic>
        <p:nvPicPr>
          <p:cNvPr id="30" name="Billede 29" descr="UrsulaBachYY5A5430.jpg">
            <a:extLst>
              <a:ext uri="{FF2B5EF4-FFF2-40B4-BE49-F238E27FC236}">
                <a16:creationId xmlns:a16="http://schemas.microsoft.com/office/drawing/2014/main" id="{583B89FC-ED29-4FE2-B7AA-8F8E8A71CFC9}"/>
              </a:ext>
            </a:extLst>
          </p:cNvPr>
          <p:cNvPicPr>
            <a:picLocks noChangeAspect="1"/>
          </p:cNvPicPr>
          <p:nvPr/>
        </p:nvPicPr>
        <p:blipFill>
          <a:blip r:embed="rId4" cstate="screen"/>
          <a:srcRect/>
          <a:stretch>
            <a:fillRect/>
          </a:stretch>
        </p:blipFill>
        <p:spPr>
          <a:xfrm>
            <a:off x="1840677" y="4374365"/>
            <a:ext cx="4123940" cy="2089935"/>
          </a:xfrm>
          <a:prstGeom prst="rect">
            <a:avLst/>
          </a:prstGeom>
          <a:ln w="50800">
            <a:solidFill>
              <a:srgbClr val="7030A0"/>
            </a:solidFill>
          </a:ln>
        </p:spPr>
      </p:pic>
      <p:pic>
        <p:nvPicPr>
          <p:cNvPr id="31" name="Billede 30" descr="UrsulaBachYY5A7482.jpg">
            <a:extLst>
              <a:ext uri="{FF2B5EF4-FFF2-40B4-BE49-F238E27FC236}">
                <a16:creationId xmlns:a16="http://schemas.microsoft.com/office/drawing/2014/main" id="{7F3AADD2-F727-4D62-9C0A-491D4C10282C}"/>
              </a:ext>
            </a:extLst>
          </p:cNvPr>
          <p:cNvPicPr>
            <a:picLocks noChangeAspect="1"/>
          </p:cNvPicPr>
          <p:nvPr/>
        </p:nvPicPr>
        <p:blipFill>
          <a:blip r:embed="rId5" cstate="screen"/>
          <a:srcRect/>
          <a:stretch>
            <a:fillRect/>
          </a:stretch>
        </p:blipFill>
        <p:spPr>
          <a:xfrm>
            <a:off x="1840677" y="2034547"/>
            <a:ext cx="4123940" cy="2089934"/>
          </a:xfrm>
          <a:prstGeom prst="rect">
            <a:avLst/>
          </a:prstGeom>
          <a:ln w="50800">
            <a:solidFill>
              <a:srgbClr val="0070C0"/>
            </a:solidFill>
          </a:ln>
        </p:spPr>
      </p:pic>
      <p:pic>
        <p:nvPicPr>
          <p:cNvPr id="32" name="Billede 31" descr="City Life city hall by Gundersen.jpg">
            <a:extLst>
              <a:ext uri="{FF2B5EF4-FFF2-40B4-BE49-F238E27FC236}">
                <a16:creationId xmlns:a16="http://schemas.microsoft.com/office/drawing/2014/main" id="{D2212356-36C2-4F4B-A20D-F4858668D6A7}"/>
              </a:ext>
            </a:extLst>
          </p:cNvPr>
          <p:cNvPicPr>
            <a:picLocks noChangeAspect="1"/>
          </p:cNvPicPr>
          <p:nvPr/>
        </p:nvPicPr>
        <p:blipFill>
          <a:blip r:embed="rId6" cstate="print"/>
          <a:srcRect r="548" b="12644"/>
          <a:stretch>
            <a:fillRect/>
          </a:stretch>
        </p:blipFill>
        <p:spPr>
          <a:xfrm>
            <a:off x="6233165" y="4395045"/>
            <a:ext cx="4123940" cy="2089935"/>
          </a:xfrm>
          <a:prstGeom prst="rect">
            <a:avLst/>
          </a:prstGeom>
          <a:solidFill>
            <a:srgbClr val="FF9933">
              <a:alpha val="60000"/>
            </a:srgbClr>
          </a:solidFill>
          <a:ln w="50800">
            <a:solidFill>
              <a:srgbClr val="FFC000"/>
            </a:solidFill>
          </a:ln>
        </p:spPr>
      </p:pic>
      <p:sp>
        <p:nvSpPr>
          <p:cNvPr id="33" name="Rektangel 32">
            <a:extLst>
              <a:ext uri="{FF2B5EF4-FFF2-40B4-BE49-F238E27FC236}">
                <a16:creationId xmlns:a16="http://schemas.microsoft.com/office/drawing/2014/main" id="{FA334AFC-7921-4275-AF5D-40E999E8170C}"/>
              </a:ext>
            </a:extLst>
          </p:cNvPr>
          <p:cNvSpPr/>
          <p:nvPr/>
        </p:nvSpPr>
        <p:spPr>
          <a:xfrm>
            <a:off x="2567608" y="2732485"/>
            <a:ext cx="2376264" cy="696574"/>
          </a:xfrm>
          <a:prstGeom prst="rect">
            <a:avLst/>
          </a:prstGeom>
          <a:solidFill>
            <a:srgbClr val="0070C0">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4" name="Tekstboks 7">
            <a:extLst>
              <a:ext uri="{FF2B5EF4-FFF2-40B4-BE49-F238E27FC236}">
                <a16:creationId xmlns:a16="http://schemas.microsoft.com/office/drawing/2014/main" id="{E6C4D13D-7715-4E3C-8E1D-6339BAF8BA7D}"/>
              </a:ext>
            </a:extLst>
          </p:cNvPr>
          <p:cNvSpPr txBox="1"/>
          <p:nvPr/>
        </p:nvSpPr>
        <p:spPr>
          <a:xfrm>
            <a:off x="2711624" y="2804505"/>
            <a:ext cx="2088232" cy="646331"/>
          </a:xfrm>
          <a:prstGeom prst="rect">
            <a:avLst/>
          </a:prstGeom>
          <a:noFill/>
        </p:spPr>
        <p:txBody>
          <a:bodyPr wrap="square" rtlCol="0">
            <a:spAutoFit/>
          </a:bodyPr>
          <a:lstStyle/>
          <a:p>
            <a:pPr algn="ctr"/>
            <a:r>
              <a:rPr lang="da-DK" b="1" dirty="0">
                <a:solidFill>
                  <a:schemeClr val="bg1"/>
                </a:solidFill>
                <a:latin typeface="+mj-lt"/>
              </a:rPr>
              <a:t>ENERGY</a:t>
            </a:r>
            <a:br>
              <a:rPr lang="da-DK" b="1" dirty="0">
                <a:solidFill>
                  <a:schemeClr val="bg1"/>
                </a:solidFill>
                <a:latin typeface="+mj-lt"/>
              </a:rPr>
            </a:br>
            <a:r>
              <a:rPr lang="da-DK" b="1" dirty="0">
                <a:solidFill>
                  <a:schemeClr val="bg1"/>
                </a:solidFill>
                <a:latin typeface="+mj-lt"/>
              </a:rPr>
              <a:t>CONSUMPTION</a:t>
            </a:r>
          </a:p>
        </p:txBody>
      </p:sp>
      <p:sp>
        <p:nvSpPr>
          <p:cNvPr id="35" name="Rektangel 34">
            <a:extLst>
              <a:ext uri="{FF2B5EF4-FFF2-40B4-BE49-F238E27FC236}">
                <a16:creationId xmlns:a16="http://schemas.microsoft.com/office/drawing/2014/main" id="{F010698A-60E1-4F98-8355-913FF5BE5FFB}"/>
              </a:ext>
            </a:extLst>
          </p:cNvPr>
          <p:cNvSpPr/>
          <p:nvPr/>
        </p:nvSpPr>
        <p:spPr>
          <a:xfrm>
            <a:off x="7248128" y="2804493"/>
            <a:ext cx="2376264" cy="696574"/>
          </a:xfrm>
          <a:prstGeom prst="rect">
            <a:avLst/>
          </a:prstGeom>
          <a:solidFill>
            <a:srgbClr val="00B050">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6" name="Tekstboks 9">
            <a:extLst>
              <a:ext uri="{FF2B5EF4-FFF2-40B4-BE49-F238E27FC236}">
                <a16:creationId xmlns:a16="http://schemas.microsoft.com/office/drawing/2014/main" id="{77EE14E3-D5E7-477B-A7A9-088A71A547FD}"/>
              </a:ext>
            </a:extLst>
          </p:cNvPr>
          <p:cNvSpPr txBox="1"/>
          <p:nvPr/>
        </p:nvSpPr>
        <p:spPr>
          <a:xfrm>
            <a:off x="7392144" y="2876512"/>
            <a:ext cx="2088232" cy="646331"/>
          </a:xfrm>
          <a:prstGeom prst="rect">
            <a:avLst/>
          </a:prstGeom>
          <a:noFill/>
        </p:spPr>
        <p:txBody>
          <a:bodyPr wrap="square" rtlCol="0">
            <a:spAutoFit/>
          </a:bodyPr>
          <a:lstStyle/>
          <a:p>
            <a:pPr algn="ctr"/>
            <a:r>
              <a:rPr lang="da-DK" b="1" dirty="0">
                <a:solidFill>
                  <a:schemeClr val="bg1"/>
                </a:solidFill>
                <a:latin typeface="+mj-lt"/>
              </a:rPr>
              <a:t>ENERGY PRODUCTION</a:t>
            </a:r>
          </a:p>
        </p:txBody>
      </p:sp>
      <p:sp>
        <p:nvSpPr>
          <p:cNvPr id="37" name="Rektangel 36">
            <a:extLst>
              <a:ext uri="{FF2B5EF4-FFF2-40B4-BE49-F238E27FC236}">
                <a16:creationId xmlns:a16="http://schemas.microsoft.com/office/drawing/2014/main" id="{E54E00B2-0717-4E2E-8CB7-A68763215D4C}"/>
              </a:ext>
            </a:extLst>
          </p:cNvPr>
          <p:cNvSpPr/>
          <p:nvPr/>
        </p:nvSpPr>
        <p:spPr>
          <a:xfrm>
            <a:off x="2567608" y="5189389"/>
            <a:ext cx="2376264" cy="696574"/>
          </a:xfrm>
          <a:prstGeom prst="rect">
            <a:avLst/>
          </a:prstGeom>
          <a:solidFill>
            <a:srgbClr val="7030A0">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8" name="Tekstboks 11">
            <a:extLst>
              <a:ext uri="{FF2B5EF4-FFF2-40B4-BE49-F238E27FC236}">
                <a16:creationId xmlns:a16="http://schemas.microsoft.com/office/drawing/2014/main" id="{2210FF94-C1D9-4441-9464-15DDE0219FA4}"/>
              </a:ext>
            </a:extLst>
          </p:cNvPr>
          <p:cNvSpPr txBox="1"/>
          <p:nvPr/>
        </p:nvSpPr>
        <p:spPr>
          <a:xfrm>
            <a:off x="2783632" y="5261409"/>
            <a:ext cx="2088232" cy="369332"/>
          </a:xfrm>
          <a:prstGeom prst="rect">
            <a:avLst/>
          </a:prstGeom>
          <a:noFill/>
        </p:spPr>
        <p:txBody>
          <a:bodyPr wrap="square" rtlCol="0">
            <a:spAutoFit/>
          </a:bodyPr>
          <a:lstStyle/>
          <a:p>
            <a:pPr algn="ctr"/>
            <a:r>
              <a:rPr lang="da-DK" b="1" dirty="0">
                <a:solidFill>
                  <a:schemeClr val="bg1"/>
                </a:solidFill>
                <a:latin typeface="+mj-lt"/>
              </a:rPr>
              <a:t>MOBILITY</a:t>
            </a:r>
          </a:p>
        </p:txBody>
      </p:sp>
      <p:sp>
        <p:nvSpPr>
          <p:cNvPr id="39" name="Rektangel 38">
            <a:extLst>
              <a:ext uri="{FF2B5EF4-FFF2-40B4-BE49-F238E27FC236}">
                <a16:creationId xmlns:a16="http://schemas.microsoft.com/office/drawing/2014/main" id="{241088D0-B49D-470B-8407-CCF7CC2D7736}"/>
              </a:ext>
            </a:extLst>
          </p:cNvPr>
          <p:cNvSpPr/>
          <p:nvPr/>
        </p:nvSpPr>
        <p:spPr>
          <a:xfrm>
            <a:off x="7392144" y="5189389"/>
            <a:ext cx="2376264" cy="696574"/>
          </a:xfrm>
          <a:prstGeom prst="rect">
            <a:avLst/>
          </a:prstGeom>
          <a:solidFill>
            <a:srgbClr val="FF99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0" name="Tekstboks 13">
            <a:extLst>
              <a:ext uri="{FF2B5EF4-FFF2-40B4-BE49-F238E27FC236}">
                <a16:creationId xmlns:a16="http://schemas.microsoft.com/office/drawing/2014/main" id="{DF144E7B-AE3D-4028-940A-5D3A42F5373A}"/>
              </a:ext>
            </a:extLst>
          </p:cNvPr>
          <p:cNvSpPr txBox="1"/>
          <p:nvPr/>
        </p:nvSpPr>
        <p:spPr>
          <a:xfrm>
            <a:off x="7392143" y="5261408"/>
            <a:ext cx="2480519" cy="646331"/>
          </a:xfrm>
          <a:prstGeom prst="rect">
            <a:avLst/>
          </a:prstGeom>
          <a:noFill/>
        </p:spPr>
        <p:txBody>
          <a:bodyPr wrap="square" rtlCol="0">
            <a:spAutoFit/>
          </a:bodyPr>
          <a:lstStyle/>
          <a:p>
            <a:pPr algn="ctr"/>
            <a:r>
              <a:rPr lang="da-DK" b="1" dirty="0">
                <a:solidFill>
                  <a:schemeClr val="bg1"/>
                </a:solidFill>
                <a:latin typeface="+mj-lt"/>
              </a:rPr>
              <a:t>MUNICIPALITY AS A COMPANY</a:t>
            </a:r>
          </a:p>
        </p:txBody>
      </p:sp>
      <p:sp>
        <p:nvSpPr>
          <p:cNvPr id="41" name="Rektangel 40">
            <a:extLst>
              <a:ext uri="{FF2B5EF4-FFF2-40B4-BE49-F238E27FC236}">
                <a16:creationId xmlns:a16="http://schemas.microsoft.com/office/drawing/2014/main" id="{0B8E5715-B0D9-49C6-923B-7B94370680AA}"/>
              </a:ext>
            </a:extLst>
          </p:cNvPr>
          <p:cNvSpPr/>
          <p:nvPr/>
        </p:nvSpPr>
        <p:spPr>
          <a:xfrm>
            <a:off x="6191758" y="3459289"/>
            <a:ext cx="864096" cy="696574"/>
          </a:xfrm>
          <a:prstGeom prst="rect">
            <a:avLst/>
          </a:prstGeom>
          <a:solidFill>
            <a:srgbClr val="00B050">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2" name="Tekstboks 15">
            <a:extLst>
              <a:ext uri="{FF2B5EF4-FFF2-40B4-BE49-F238E27FC236}">
                <a16:creationId xmlns:a16="http://schemas.microsoft.com/office/drawing/2014/main" id="{B46E516D-41DF-4A52-9FD8-20D475F9D841}"/>
              </a:ext>
            </a:extLst>
          </p:cNvPr>
          <p:cNvSpPr txBox="1"/>
          <p:nvPr/>
        </p:nvSpPr>
        <p:spPr>
          <a:xfrm>
            <a:off x="6223974" y="3626169"/>
            <a:ext cx="936104" cy="461665"/>
          </a:xfrm>
          <a:prstGeom prst="rect">
            <a:avLst/>
          </a:prstGeom>
          <a:noFill/>
        </p:spPr>
        <p:txBody>
          <a:bodyPr wrap="square" rtlCol="0">
            <a:spAutoFit/>
          </a:bodyPr>
          <a:lstStyle/>
          <a:p>
            <a:r>
              <a:rPr lang="da-DK" sz="2400" b="1" dirty="0">
                <a:solidFill>
                  <a:schemeClr val="bg1"/>
                </a:solidFill>
                <a:latin typeface="+mj-lt"/>
              </a:rPr>
              <a:t>86% </a:t>
            </a:r>
          </a:p>
        </p:txBody>
      </p:sp>
      <p:sp>
        <p:nvSpPr>
          <p:cNvPr id="43" name="Rektangel 42">
            <a:extLst>
              <a:ext uri="{FF2B5EF4-FFF2-40B4-BE49-F238E27FC236}">
                <a16:creationId xmlns:a16="http://schemas.microsoft.com/office/drawing/2014/main" id="{ADAB3746-210B-4191-826F-17B5AB3B76D8}"/>
              </a:ext>
            </a:extLst>
          </p:cNvPr>
          <p:cNvSpPr/>
          <p:nvPr/>
        </p:nvSpPr>
        <p:spPr>
          <a:xfrm>
            <a:off x="6191758" y="4372917"/>
            <a:ext cx="864096" cy="696574"/>
          </a:xfrm>
          <a:prstGeom prst="rect">
            <a:avLst/>
          </a:prstGeom>
          <a:solidFill>
            <a:srgbClr val="FF99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4" name="Tekstboks 17">
            <a:extLst>
              <a:ext uri="{FF2B5EF4-FFF2-40B4-BE49-F238E27FC236}">
                <a16:creationId xmlns:a16="http://schemas.microsoft.com/office/drawing/2014/main" id="{A1D1C5E9-852E-4FAD-93E1-7CAE851B1265}"/>
              </a:ext>
            </a:extLst>
          </p:cNvPr>
          <p:cNvSpPr txBox="1"/>
          <p:nvPr/>
        </p:nvSpPr>
        <p:spPr>
          <a:xfrm>
            <a:off x="6263766" y="4507414"/>
            <a:ext cx="936104" cy="461665"/>
          </a:xfrm>
          <a:prstGeom prst="rect">
            <a:avLst/>
          </a:prstGeom>
          <a:noFill/>
        </p:spPr>
        <p:txBody>
          <a:bodyPr wrap="square" rtlCol="0">
            <a:spAutoFit/>
          </a:bodyPr>
          <a:lstStyle/>
          <a:p>
            <a:r>
              <a:rPr lang="da-DK" sz="2400" b="1" dirty="0">
                <a:solidFill>
                  <a:schemeClr val="bg1"/>
                </a:solidFill>
                <a:latin typeface="+mj-lt"/>
              </a:rPr>
              <a:t>1% </a:t>
            </a:r>
          </a:p>
        </p:txBody>
      </p:sp>
      <p:sp>
        <p:nvSpPr>
          <p:cNvPr id="45" name="Rektangel 44">
            <a:extLst>
              <a:ext uri="{FF2B5EF4-FFF2-40B4-BE49-F238E27FC236}">
                <a16:creationId xmlns:a16="http://schemas.microsoft.com/office/drawing/2014/main" id="{C3EDF8D5-477C-474F-B3EF-759A0B025C6C}"/>
              </a:ext>
            </a:extLst>
          </p:cNvPr>
          <p:cNvSpPr/>
          <p:nvPr/>
        </p:nvSpPr>
        <p:spPr>
          <a:xfrm>
            <a:off x="5136146" y="4358629"/>
            <a:ext cx="864096" cy="696574"/>
          </a:xfrm>
          <a:prstGeom prst="rect">
            <a:avLst/>
          </a:prstGeom>
          <a:solidFill>
            <a:srgbClr val="7030A0">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6" name="Tekstboks 19">
            <a:extLst>
              <a:ext uri="{FF2B5EF4-FFF2-40B4-BE49-F238E27FC236}">
                <a16:creationId xmlns:a16="http://schemas.microsoft.com/office/drawing/2014/main" id="{3F2A5F25-F1E8-4939-A5CE-53423356C0E1}"/>
              </a:ext>
            </a:extLst>
          </p:cNvPr>
          <p:cNvSpPr txBox="1"/>
          <p:nvPr/>
        </p:nvSpPr>
        <p:spPr>
          <a:xfrm>
            <a:off x="5208154" y="4507413"/>
            <a:ext cx="936104" cy="461665"/>
          </a:xfrm>
          <a:prstGeom prst="rect">
            <a:avLst/>
          </a:prstGeom>
          <a:noFill/>
        </p:spPr>
        <p:txBody>
          <a:bodyPr wrap="square" rtlCol="0">
            <a:spAutoFit/>
          </a:bodyPr>
          <a:lstStyle/>
          <a:p>
            <a:r>
              <a:rPr lang="da-DK" sz="2400" b="1" dirty="0">
                <a:solidFill>
                  <a:schemeClr val="bg1"/>
                </a:solidFill>
                <a:latin typeface="+mj-lt"/>
              </a:rPr>
              <a:t>12% </a:t>
            </a:r>
          </a:p>
        </p:txBody>
      </p:sp>
      <p:sp>
        <p:nvSpPr>
          <p:cNvPr id="47" name="Rektangel 46">
            <a:extLst>
              <a:ext uri="{FF2B5EF4-FFF2-40B4-BE49-F238E27FC236}">
                <a16:creationId xmlns:a16="http://schemas.microsoft.com/office/drawing/2014/main" id="{57544DCD-FC64-4BC3-B8BE-A3E0E5317C8F}"/>
              </a:ext>
            </a:extLst>
          </p:cNvPr>
          <p:cNvSpPr/>
          <p:nvPr/>
        </p:nvSpPr>
        <p:spPr>
          <a:xfrm>
            <a:off x="5136146" y="3459289"/>
            <a:ext cx="864096" cy="696574"/>
          </a:xfrm>
          <a:prstGeom prst="rect">
            <a:avLst/>
          </a:prstGeom>
          <a:solidFill>
            <a:srgbClr val="0070C0">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8" name="Tekstboks 21">
            <a:extLst>
              <a:ext uri="{FF2B5EF4-FFF2-40B4-BE49-F238E27FC236}">
                <a16:creationId xmlns:a16="http://schemas.microsoft.com/office/drawing/2014/main" id="{68862F44-E4EF-42C2-B2E8-592AF92DCF01}"/>
              </a:ext>
            </a:extLst>
          </p:cNvPr>
          <p:cNvSpPr txBox="1"/>
          <p:nvPr/>
        </p:nvSpPr>
        <p:spPr>
          <a:xfrm>
            <a:off x="5234901" y="3617544"/>
            <a:ext cx="936104" cy="461665"/>
          </a:xfrm>
          <a:prstGeom prst="rect">
            <a:avLst/>
          </a:prstGeom>
          <a:noFill/>
        </p:spPr>
        <p:txBody>
          <a:bodyPr wrap="square" rtlCol="0">
            <a:spAutoFit/>
          </a:bodyPr>
          <a:lstStyle/>
          <a:p>
            <a:r>
              <a:rPr lang="da-DK" sz="2400" b="1" dirty="0">
                <a:solidFill>
                  <a:schemeClr val="bg1"/>
                </a:solidFill>
                <a:latin typeface="+mj-lt"/>
              </a:rPr>
              <a:t> 1% </a:t>
            </a:r>
          </a:p>
        </p:txBody>
      </p:sp>
      <p:sp>
        <p:nvSpPr>
          <p:cNvPr id="5" name="Pladsholder til dato 4">
            <a:extLst>
              <a:ext uri="{FF2B5EF4-FFF2-40B4-BE49-F238E27FC236}">
                <a16:creationId xmlns:a16="http://schemas.microsoft.com/office/drawing/2014/main" id="{FD195C4C-22CB-489D-8C39-DA73E30AA86D}"/>
              </a:ext>
            </a:extLst>
          </p:cNvPr>
          <p:cNvSpPr>
            <a:spLocks noGrp="1"/>
          </p:cNvSpPr>
          <p:nvPr>
            <p:ph type="dt" sz="half" idx="10"/>
          </p:nvPr>
        </p:nvSpPr>
        <p:spPr/>
        <p:txBody>
          <a:bodyPr/>
          <a:lstStyle/>
          <a:p>
            <a:r>
              <a:rPr lang="da-DK"/>
              <a:t>8. oktober 2021</a:t>
            </a:r>
            <a:endParaRPr lang="da-DK" dirty="0"/>
          </a:p>
        </p:txBody>
      </p:sp>
    </p:spTree>
    <p:extLst>
      <p:ext uri="{BB962C8B-B14F-4D97-AF65-F5344CB8AC3E}">
        <p14:creationId xmlns:p14="http://schemas.microsoft.com/office/powerpoint/2010/main" val="2539589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2" grpId="0"/>
      <p:bldP spid="43" grpId="0" animBg="1"/>
      <p:bldP spid="44" grpId="0"/>
      <p:bldP spid="45" grpId="0" animBg="1"/>
      <p:bldP spid="46" grpId="0"/>
      <p:bldP spid="47" grpId="0" animBg="1"/>
      <p:bldP spid="4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39D102E-7EF3-F056-EBBA-080BD62EA937}"/>
              </a:ext>
            </a:extLst>
          </p:cNvPr>
          <p:cNvSpPr>
            <a:spLocks noGrp="1"/>
          </p:cNvSpPr>
          <p:nvPr>
            <p:ph type="title"/>
          </p:nvPr>
        </p:nvSpPr>
        <p:spPr/>
        <p:txBody>
          <a:bodyPr/>
          <a:lstStyle/>
          <a:p>
            <a:r>
              <a:rPr lang="da-DK" dirty="0" err="1"/>
              <a:t>What</a:t>
            </a:r>
            <a:r>
              <a:rPr lang="da-DK" dirty="0"/>
              <a:t> is Copenhagen </a:t>
            </a:r>
            <a:r>
              <a:rPr lang="da-DK" dirty="0" err="1"/>
              <a:t>Municipality’s</a:t>
            </a:r>
            <a:r>
              <a:rPr lang="da-DK" dirty="0"/>
              <a:t> </a:t>
            </a:r>
            <a:r>
              <a:rPr lang="da-DK" dirty="0" err="1"/>
              <a:t>role</a:t>
            </a:r>
            <a:r>
              <a:rPr lang="da-DK" dirty="0"/>
              <a:t>? </a:t>
            </a:r>
          </a:p>
        </p:txBody>
      </p:sp>
      <p:sp>
        <p:nvSpPr>
          <p:cNvPr id="3" name="Pladsholder til indhold 2">
            <a:extLst>
              <a:ext uri="{FF2B5EF4-FFF2-40B4-BE49-F238E27FC236}">
                <a16:creationId xmlns:a16="http://schemas.microsoft.com/office/drawing/2014/main" id="{B70B768F-CCA3-F342-DC87-C43D699AF14F}"/>
              </a:ext>
            </a:extLst>
          </p:cNvPr>
          <p:cNvSpPr>
            <a:spLocks noGrp="1"/>
          </p:cNvSpPr>
          <p:nvPr>
            <p:ph idx="1"/>
          </p:nvPr>
        </p:nvSpPr>
        <p:spPr/>
        <p:txBody>
          <a:bodyPr/>
          <a:lstStyle/>
          <a:p>
            <a:r>
              <a:rPr lang="da-DK" dirty="0"/>
              <a:t>In the </a:t>
            </a:r>
            <a:r>
              <a:rPr lang="da-DK" dirty="0" err="1"/>
              <a:t>Climate</a:t>
            </a:r>
            <a:r>
              <a:rPr lang="da-DK" dirty="0"/>
              <a:t> </a:t>
            </a:r>
            <a:r>
              <a:rPr lang="da-DK" dirty="0" err="1"/>
              <a:t>Secretariat</a:t>
            </a:r>
            <a:r>
              <a:rPr lang="da-DK" dirty="0"/>
              <a:t>, </a:t>
            </a:r>
            <a:r>
              <a:rPr lang="da-DK" dirty="0" err="1"/>
              <a:t>our</a:t>
            </a:r>
            <a:r>
              <a:rPr lang="da-DK" dirty="0"/>
              <a:t> </a:t>
            </a:r>
            <a:r>
              <a:rPr lang="da-DK" dirty="0" err="1"/>
              <a:t>role</a:t>
            </a:r>
            <a:r>
              <a:rPr lang="da-DK" dirty="0"/>
              <a:t> is to </a:t>
            </a:r>
          </a:p>
          <a:p>
            <a:pPr lvl="1"/>
            <a:r>
              <a:rPr lang="da-DK" dirty="0"/>
              <a:t>Strategic </a:t>
            </a:r>
            <a:r>
              <a:rPr lang="da-DK" dirty="0" err="1"/>
              <a:t>development</a:t>
            </a:r>
            <a:r>
              <a:rPr lang="da-DK" dirty="0"/>
              <a:t> of the </a:t>
            </a:r>
            <a:r>
              <a:rPr lang="da-DK" dirty="0" err="1"/>
              <a:t>climate</a:t>
            </a:r>
            <a:r>
              <a:rPr lang="da-DK" dirty="0"/>
              <a:t>/</a:t>
            </a:r>
            <a:r>
              <a:rPr lang="da-DK" dirty="0" err="1"/>
              <a:t>energy</a:t>
            </a:r>
            <a:r>
              <a:rPr lang="da-DK" dirty="0"/>
              <a:t> plans </a:t>
            </a:r>
          </a:p>
          <a:p>
            <a:pPr lvl="1"/>
            <a:r>
              <a:rPr lang="da-DK" dirty="0" err="1"/>
              <a:t>Monitoring</a:t>
            </a:r>
            <a:r>
              <a:rPr lang="da-DK" dirty="0"/>
              <a:t> the </a:t>
            </a:r>
            <a:r>
              <a:rPr lang="da-DK" dirty="0" err="1"/>
              <a:t>climate</a:t>
            </a:r>
            <a:r>
              <a:rPr lang="da-DK" dirty="0"/>
              <a:t>/</a:t>
            </a:r>
            <a:r>
              <a:rPr lang="da-DK" dirty="0" err="1"/>
              <a:t>energy</a:t>
            </a:r>
            <a:r>
              <a:rPr lang="da-DK" dirty="0"/>
              <a:t> plans</a:t>
            </a:r>
          </a:p>
          <a:p>
            <a:pPr lvl="1"/>
            <a:r>
              <a:rPr lang="da-DK" dirty="0" err="1"/>
              <a:t>Coordination</a:t>
            </a:r>
            <a:r>
              <a:rPr lang="da-DK" dirty="0"/>
              <a:t> </a:t>
            </a:r>
            <a:r>
              <a:rPr lang="da-DK" dirty="0" err="1"/>
              <a:t>between</a:t>
            </a:r>
            <a:r>
              <a:rPr lang="da-DK" dirty="0"/>
              <a:t> the </a:t>
            </a:r>
            <a:r>
              <a:rPr lang="da-DK" dirty="0" err="1"/>
              <a:t>politicians</a:t>
            </a:r>
            <a:r>
              <a:rPr lang="da-DK" dirty="0"/>
              <a:t> and the </a:t>
            </a:r>
            <a:r>
              <a:rPr lang="da-DK" dirty="0" err="1"/>
              <a:t>companies</a:t>
            </a:r>
            <a:endParaRPr lang="da-DK" dirty="0"/>
          </a:p>
          <a:p>
            <a:pPr lvl="1"/>
            <a:r>
              <a:rPr lang="da-DK" dirty="0"/>
              <a:t>CO2 </a:t>
            </a:r>
            <a:r>
              <a:rPr lang="da-DK" dirty="0" err="1"/>
              <a:t>accountancy</a:t>
            </a:r>
            <a:r>
              <a:rPr lang="da-DK" dirty="0"/>
              <a:t> </a:t>
            </a:r>
          </a:p>
          <a:p>
            <a:pPr marL="201812" lvl="1" indent="0">
              <a:buNone/>
            </a:pPr>
            <a:endParaRPr lang="da-DK" dirty="0"/>
          </a:p>
          <a:p>
            <a:r>
              <a:rPr lang="da-DK" dirty="0"/>
              <a:t>More </a:t>
            </a:r>
            <a:r>
              <a:rPr lang="da-DK" dirty="0" err="1"/>
              <a:t>specifically</a:t>
            </a:r>
            <a:r>
              <a:rPr lang="da-DK" dirty="0"/>
              <a:t> </a:t>
            </a:r>
            <a:r>
              <a:rPr lang="da-DK" dirty="0" err="1"/>
              <a:t>regarding</a:t>
            </a:r>
            <a:r>
              <a:rPr lang="da-DK" dirty="0"/>
              <a:t> DH: </a:t>
            </a:r>
          </a:p>
          <a:p>
            <a:pPr lvl="1"/>
            <a:r>
              <a:rPr lang="da-DK" dirty="0" err="1"/>
              <a:t>Finding</a:t>
            </a:r>
            <a:r>
              <a:rPr lang="da-DK" dirty="0"/>
              <a:t> </a:t>
            </a:r>
            <a:r>
              <a:rPr lang="da-DK" dirty="0" err="1"/>
              <a:t>areas</a:t>
            </a:r>
            <a:r>
              <a:rPr lang="da-DK" dirty="0"/>
              <a:t> for large-</a:t>
            </a:r>
            <a:r>
              <a:rPr lang="da-DK" dirty="0" err="1"/>
              <a:t>scale</a:t>
            </a:r>
            <a:r>
              <a:rPr lang="da-DK" dirty="0"/>
              <a:t> heat pumps</a:t>
            </a:r>
          </a:p>
          <a:p>
            <a:pPr lvl="1"/>
            <a:r>
              <a:rPr lang="da-DK" dirty="0"/>
              <a:t>Energy </a:t>
            </a:r>
            <a:r>
              <a:rPr lang="da-DK" dirty="0" err="1"/>
              <a:t>consumption</a:t>
            </a:r>
            <a:r>
              <a:rPr lang="da-DK" dirty="0"/>
              <a:t> </a:t>
            </a:r>
            <a:r>
              <a:rPr lang="da-DK" dirty="0" err="1"/>
              <a:t>initiatives</a:t>
            </a:r>
            <a:endParaRPr lang="da-DK" dirty="0"/>
          </a:p>
          <a:p>
            <a:pPr lvl="1"/>
            <a:r>
              <a:rPr lang="da-DK" dirty="0"/>
              <a:t>Low-</a:t>
            </a:r>
            <a:r>
              <a:rPr lang="da-DK" dirty="0" err="1"/>
              <a:t>temperature</a:t>
            </a:r>
            <a:r>
              <a:rPr lang="da-DK" dirty="0"/>
              <a:t> </a:t>
            </a:r>
            <a:r>
              <a:rPr lang="da-DK" dirty="0" err="1"/>
              <a:t>strategy</a:t>
            </a:r>
            <a:r>
              <a:rPr lang="da-DK" dirty="0"/>
              <a:t> – with HOFOR</a:t>
            </a:r>
          </a:p>
          <a:p>
            <a:pPr lvl="1"/>
            <a:r>
              <a:rPr lang="da-DK" dirty="0" err="1"/>
              <a:t>Sorting</a:t>
            </a:r>
            <a:r>
              <a:rPr lang="da-DK" dirty="0"/>
              <a:t> of plastics from </a:t>
            </a:r>
            <a:r>
              <a:rPr lang="da-DK" dirty="0" err="1"/>
              <a:t>waste</a:t>
            </a:r>
            <a:endParaRPr lang="da-DK" dirty="0"/>
          </a:p>
          <a:p>
            <a:pPr lvl="1"/>
            <a:r>
              <a:rPr lang="da-DK" dirty="0"/>
              <a:t>… </a:t>
            </a:r>
          </a:p>
          <a:p>
            <a:pPr marL="0" indent="0">
              <a:buNone/>
            </a:pPr>
            <a:endParaRPr lang="da-DK" dirty="0"/>
          </a:p>
          <a:p>
            <a:endParaRPr lang="da-DK" dirty="0"/>
          </a:p>
        </p:txBody>
      </p:sp>
      <p:sp>
        <p:nvSpPr>
          <p:cNvPr id="4" name="Pladsholder til sidefod 3">
            <a:extLst>
              <a:ext uri="{FF2B5EF4-FFF2-40B4-BE49-F238E27FC236}">
                <a16:creationId xmlns:a16="http://schemas.microsoft.com/office/drawing/2014/main" id="{9F2398CA-4CBA-6AC7-B0EE-BFD9DC44CC68}"/>
              </a:ext>
            </a:extLst>
          </p:cNvPr>
          <p:cNvSpPr>
            <a:spLocks noGrp="1"/>
          </p:cNvSpPr>
          <p:nvPr>
            <p:ph type="ftr" sz="quarter" idx="11"/>
          </p:nvPr>
        </p:nvSpPr>
        <p:spPr/>
        <p:txBody>
          <a:bodyPr/>
          <a:lstStyle/>
          <a:p>
            <a:r>
              <a:rPr lang="da-DK" noProof="0"/>
              <a:t>Sidehoved</a:t>
            </a:r>
            <a:endParaRPr lang="da-DK" noProof="0" dirty="0"/>
          </a:p>
        </p:txBody>
      </p:sp>
      <p:sp>
        <p:nvSpPr>
          <p:cNvPr id="5" name="Pladsholder til slidenummer 4">
            <a:extLst>
              <a:ext uri="{FF2B5EF4-FFF2-40B4-BE49-F238E27FC236}">
                <a16:creationId xmlns:a16="http://schemas.microsoft.com/office/drawing/2014/main" id="{CB57EC7B-E36E-2BA1-9A34-BE7D859D1E0B}"/>
              </a:ext>
            </a:extLst>
          </p:cNvPr>
          <p:cNvSpPr>
            <a:spLocks noGrp="1"/>
          </p:cNvSpPr>
          <p:nvPr>
            <p:ph type="sldNum" sz="quarter" idx="12"/>
          </p:nvPr>
        </p:nvSpPr>
        <p:spPr/>
        <p:txBody>
          <a:bodyPr/>
          <a:lstStyle/>
          <a:p>
            <a:fld id="{859873C9-BF5D-4A9A-BB31-45BBB7BABAF7}" type="slidenum">
              <a:rPr lang="da-DK" noProof="0" smtClean="0"/>
              <a:t>8</a:t>
            </a:fld>
            <a:endParaRPr lang="da-DK" noProof="0" dirty="0"/>
          </a:p>
        </p:txBody>
      </p:sp>
      <p:pic>
        <p:nvPicPr>
          <p:cNvPr id="7" name="Billede 6" descr="Et billede, der indeholder udendørs, sky, vand, strand&#10;&#10;Automatisk genereret beskrivelse">
            <a:extLst>
              <a:ext uri="{FF2B5EF4-FFF2-40B4-BE49-F238E27FC236}">
                <a16:creationId xmlns:a16="http://schemas.microsoft.com/office/drawing/2014/main" id="{F5DC0163-C6ED-D31D-35A1-BE728688E8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26183" y="3632887"/>
            <a:ext cx="6554142" cy="3799063"/>
          </a:xfrm>
          <a:prstGeom prst="rect">
            <a:avLst/>
          </a:prstGeom>
        </p:spPr>
      </p:pic>
      <p:pic>
        <p:nvPicPr>
          <p:cNvPr id="1026" name="Picture 2" descr="Susanne Noer Brandt – AC-medarbejder – Teknik- og Miljøforvaltningen |  LinkedIn">
            <a:extLst>
              <a:ext uri="{FF2B5EF4-FFF2-40B4-BE49-F238E27FC236}">
                <a16:creationId xmlns:a16="http://schemas.microsoft.com/office/drawing/2014/main" id="{A25BD211-2D08-B687-029F-D8CACE6603C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6076"/>
          <a:stretch/>
        </p:blipFill>
        <p:spPr bwMode="auto">
          <a:xfrm>
            <a:off x="6037394" y="3760989"/>
            <a:ext cx="6442931" cy="4062041"/>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uppe 7">
            <a:extLst>
              <a:ext uri="{FF2B5EF4-FFF2-40B4-BE49-F238E27FC236}">
                <a16:creationId xmlns:a16="http://schemas.microsoft.com/office/drawing/2014/main" id="{1BC51639-4493-DCE3-5CEC-7B16E8B7C75B}"/>
              </a:ext>
            </a:extLst>
          </p:cNvPr>
          <p:cNvGrpSpPr/>
          <p:nvPr/>
        </p:nvGrpSpPr>
        <p:grpSpPr>
          <a:xfrm>
            <a:off x="5926184" y="3760989"/>
            <a:ext cx="6554142" cy="3208148"/>
            <a:chOff x="5395396" y="1916298"/>
            <a:chExt cx="6187815" cy="2354256"/>
          </a:xfrm>
        </p:grpSpPr>
        <p:pic>
          <p:nvPicPr>
            <p:cNvPr id="1030" name="Picture 6" descr="Different generations of DHC | 5GDHC">
              <a:extLst>
                <a:ext uri="{FF2B5EF4-FFF2-40B4-BE49-F238E27FC236}">
                  <a16:creationId xmlns:a16="http://schemas.microsoft.com/office/drawing/2014/main" id="{8445C4A5-3085-5585-F32C-5FAF747C595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59520"/>
            <a:stretch/>
          </p:blipFill>
          <p:spPr bwMode="auto">
            <a:xfrm>
              <a:off x="5395396" y="1916298"/>
              <a:ext cx="6187815" cy="184469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Different generations of DHC | 5GDHC">
              <a:extLst>
                <a:ext uri="{FF2B5EF4-FFF2-40B4-BE49-F238E27FC236}">
                  <a16:creationId xmlns:a16="http://schemas.microsoft.com/office/drawing/2014/main" id="{F50B6900-7DF5-1BEE-175F-8A0DD354EDB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88818"/>
            <a:stretch/>
          </p:blipFill>
          <p:spPr bwMode="auto">
            <a:xfrm>
              <a:off x="5395397" y="3760989"/>
              <a:ext cx="6187814" cy="50956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Gruppe 10">
            <a:extLst>
              <a:ext uri="{FF2B5EF4-FFF2-40B4-BE49-F238E27FC236}">
                <a16:creationId xmlns:a16="http://schemas.microsoft.com/office/drawing/2014/main" id="{17EC1C58-4132-BA4B-EC22-0B9ACEA135E0}"/>
              </a:ext>
            </a:extLst>
          </p:cNvPr>
          <p:cNvGrpSpPr/>
          <p:nvPr/>
        </p:nvGrpSpPr>
        <p:grpSpPr>
          <a:xfrm>
            <a:off x="6037393" y="3632887"/>
            <a:ext cx="6154607" cy="3325301"/>
            <a:chOff x="3941805" y="2509182"/>
            <a:chExt cx="5325763" cy="3325301"/>
          </a:xfrm>
        </p:grpSpPr>
        <p:sp>
          <p:nvSpPr>
            <p:cNvPr id="12" name="Rektangel 11">
              <a:extLst>
                <a:ext uri="{FF2B5EF4-FFF2-40B4-BE49-F238E27FC236}">
                  <a16:creationId xmlns:a16="http://schemas.microsoft.com/office/drawing/2014/main" id="{BDC6171F-E192-FBFB-AC89-5FDA17DDBD0A}"/>
                </a:ext>
              </a:extLst>
            </p:cNvPr>
            <p:cNvSpPr/>
            <p:nvPr/>
          </p:nvSpPr>
          <p:spPr>
            <a:xfrm>
              <a:off x="3941805" y="2656703"/>
              <a:ext cx="5325763" cy="30521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dirty="0" err="1"/>
            </a:p>
          </p:txBody>
        </p:sp>
        <p:pic>
          <p:nvPicPr>
            <p:cNvPr id="13" name="Pladsholder til indhold 8">
              <a:extLst>
                <a:ext uri="{FF2B5EF4-FFF2-40B4-BE49-F238E27FC236}">
                  <a16:creationId xmlns:a16="http://schemas.microsoft.com/office/drawing/2014/main" id="{4708A6DD-14F6-63D9-62C4-5E7313440F70}"/>
                </a:ext>
              </a:extLst>
            </p:cNvPr>
            <p:cNvPicPr>
              <a:picLocks noChangeAspect="1"/>
            </p:cNvPicPr>
            <p:nvPr/>
          </p:nvPicPr>
          <p:blipFill rotWithShape="1">
            <a:blip r:embed="rId6"/>
            <a:srcRect l="55787" t="25339" r="11550" b="9313"/>
            <a:stretch/>
          </p:blipFill>
          <p:spPr>
            <a:xfrm>
              <a:off x="5200631" y="2509182"/>
              <a:ext cx="2954828" cy="3325301"/>
            </a:xfrm>
            <a:prstGeom prst="rect">
              <a:avLst/>
            </a:prstGeom>
          </p:spPr>
        </p:pic>
        <p:pic>
          <p:nvPicPr>
            <p:cNvPr id="14" name="Billede 13">
              <a:extLst>
                <a:ext uri="{FF2B5EF4-FFF2-40B4-BE49-F238E27FC236}">
                  <a16:creationId xmlns:a16="http://schemas.microsoft.com/office/drawing/2014/main" id="{26C952A5-EDD9-D4B8-5CBE-CB12DB3EE2F8}"/>
                </a:ext>
              </a:extLst>
            </p:cNvPr>
            <p:cNvPicPr>
              <a:picLocks noChangeAspect="1"/>
            </p:cNvPicPr>
            <p:nvPr/>
          </p:nvPicPr>
          <p:blipFill rotWithShape="1">
            <a:blip r:embed="rId6"/>
            <a:srcRect l="3852" t="24864" r="85202" b="10518"/>
            <a:stretch/>
          </p:blipFill>
          <p:spPr>
            <a:xfrm>
              <a:off x="4245663" y="2537718"/>
              <a:ext cx="954968" cy="3171104"/>
            </a:xfrm>
            <a:prstGeom prst="rect">
              <a:avLst/>
            </a:prstGeom>
          </p:spPr>
        </p:pic>
      </p:grpSp>
    </p:spTree>
    <p:extLst>
      <p:ext uri="{BB962C8B-B14F-4D97-AF65-F5344CB8AC3E}">
        <p14:creationId xmlns:p14="http://schemas.microsoft.com/office/powerpoint/2010/main" val="4073409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9" end="9"/>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10" end="1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1026"/>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sidefod 3">
            <a:extLst>
              <a:ext uri="{FF2B5EF4-FFF2-40B4-BE49-F238E27FC236}">
                <a16:creationId xmlns:a16="http://schemas.microsoft.com/office/drawing/2014/main" id="{75894204-DACF-1A46-4673-727444EBFAAF}"/>
              </a:ext>
            </a:extLst>
          </p:cNvPr>
          <p:cNvSpPr>
            <a:spLocks noGrp="1"/>
          </p:cNvSpPr>
          <p:nvPr>
            <p:ph type="ftr" sz="quarter" idx="11"/>
          </p:nvPr>
        </p:nvSpPr>
        <p:spPr/>
        <p:txBody>
          <a:bodyPr/>
          <a:lstStyle/>
          <a:p>
            <a:r>
              <a:rPr lang="da-DK" noProof="0"/>
              <a:t>Sidehoved</a:t>
            </a:r>
            <a:endParaRPr lang="da-DK" noProof="0" dirty="0"/>
          </a:p>
        </p:txBody>
      </p:sp>
      <p:sp>
        <p:nvSpPr>
          <p:cNvPr id="5" name="Pladsholder til slidenummer 4">
            <a:extLst>
              <a:ext uri="{FF2B5EF4-FFF2-40B4-BE49-F238E27FC236}">
                <a16:creationId xmlns:a16="http://schemas.microsoft.com/office/drawing/2014/main" id="{DF461A8A-509D-97EC-66B3-52336AC63C50}"/>
              </a:ext>
            </a:extLst>
          </p:cNvPr>
          <p:cNvSpPr>
            <a:spLocks noGrp="1"/>
          </p:cNvSpPr>
          <p:nvPr>
            <p:ph type="sldNum" sz="quarter" idx="12"/>
          </p:nvPr>
        </p:nvSpPr>
        <p:spPr/>
        <p:txBody>
          <a:bodyPr/>
          <a:lstStyle/>
          <a:p>
            <a:fld id="{859873C9-BF5D-4A9A-BB31-45BBB7BABAF7}" type="slidenum">
              <a:rPr lang="da-DK" noProof="0" smtClean="0"/>
              <a:t>9</a:t>
            </a:fld>
            <a:endParaRPr lang="da-DK" noProof="0" dirty="0"/>
          </a:p>
        </p:txBody>
      </p:sp>
      <p:sp>
        <p:nvSpPr>
          <p:cNvPr id="6" name="Titel 1">
            <a:extLst>
              <a:ext uri="{FF2B5EF4-FFF2-40B4-BE49-F238E27FC236}">
                <a16:creationId xmlns:a16="http://schemas.microsoft.com/office/drawing/2014/main" id="{4F117B93-D79D-F15C-D8C4-9B8200DC88E8}"/>
              </a:ext>
            </a:extLst>
          </p:cNvPr>
          <p:cNvSpPr txBox="1">
            <a:spLocks/>
          </p:cNvSpPr>
          <p:nvPr/>
        </p:nvSpPr>
        <p:spPr>
          <a:xfrm>
            <a:off x="872398" y="1046668"/>
            <a:ext cx="10752002" cy="893928"/>
          </a:xfrm>
          <a:prstGeom prst="rect">
            <a:avLst/>
          </a:prstGeom>
        </p:spPr>
        <p:txBody>
          <a:bodyPr vert="horz" lIns="0" tIns="0" rIns="0" bIns="0" rtlCol="0" anchor="b" anchorCtr="0">
            <a:noAutofit/>
          </a:bodyPr>
          <a:lstStyle>
            <a:lvl1pPr algn="l" defTabSz="914400" rtl="0" eaLnBrk="1" latinLnBrk="0" hangingPunct="1">
              <a:lnSpc>
                <a:spcPct val="83000"/>
              </a:lnSpc>
              <a:spcBef>
                <a:spcPct val="0"/>
              </a:spcBef>
              <a:buNone/>
              <a:defRPr sz="3500" b="1" kern="1200">
                <a:solidFill>
                  <a:srgbClr val="000C2E"/>
                </a:solidFill>
                <a:latin typeface="+mj-lt"/>
                <a:ea typeface="+mj-ea"/>
                <a:cs typeface="+mj-cs"/>
              </a:defRPr>
            </a:lvl1pPr>
          </a:lstStyle>
          <a:p>
            <a:r>
              <a:rPr lang="da-DK" dirty="0" err="1"/>
              <a:t>What</a:t>
            </a:r>
            <a:r>
              <a:rPr lang="da-DK" dirty="0"/>
              <a:t> is </a:t>
            </a:r>
            <a:r>
              <a:rPr lang="da-DK" dirty="0" err="1"/>
              <a:t>our</a:t>
            </a:r>
            <a:r>
              <a:rPr lang="da-DK" dirty="0"/>
              <a:t> biggest </a:t>
            </a:r>
            <a:r>
              <a:rPr lang="da-DK" dirty="0" err="1"/>
              <a:t>challenge</a:t>
            </a:r>
            <a:r>
              <a:rPr lang="da-DK" dirty="0"/>
              <a:t>? (And </a:t>
            </a:r>
            <a:r>
              <a:rPr lang="da-DK" dirty="0" err="1"/>
              <a:t>how</a:t>
            </a:r>
            <a:r>
              <a:rPr lang="da-DK" dirty="0"/>
              <a:t> do </a:t>
            </a:r>
            <a:r>
              <a:rPr lang="da-DK" dirty="0" err="1"/>
              <a:t>we</a:t>
            </a:r>
            <a:r>
              <a:rPr lang="da-DK" dirty="0"/>
              <a:t> </a:t>
            </a:r>
            <a:r>
              <a:rPr lang="da-DK" dirty="0" err="1"/>
              <a:t>work</a:t>
            </a:r>
            <a:r>
              <a:rPr lang="da-DK" dirty="0"/>
              <a:t> with it)</a:t>
            </a:r>
          </a:p>
        </p:txBody>
      </p:sp>
      <p:sp>
        <p:nvSpPr>
          <p:cNvPr id="7" name="Pladsholder til indhold 2">
            <a:extLst>
              <a:ext uri="{FF2B5EF4-FFF2-40B4-BE49-F238E27FC236}">
                <a16:creationId xmlns:a16="http://schemas.microsoft.com/office/drawing/2014/main" id="{2109719B-784C-959F-BB53-BF899006748B}"/>
              </a:ext>
            </a:extLst>
          </p:cNvPr>
          <p:cNvSpPr txBox="1">
            <a:spLocks/>
          </p:cNvSpPr>
          <p:nvPr/>
        </p:nvSpPr>
        <p:spPr>
          <a:xfrm>
            <a:off x="878379" y="2423286"/>
            <a:ext cx="2611649" cy="3945861"/>
          </a:xfrm>
          <a:prstGeom prst="rect">
            <a:avLst/>
          </a:prstGeom>
        </p:spPr>
        <p:txBody>
          <a:bodyPr vert="horz" lIns="0" tIns="0" rIns="0" bIns="0" rtlCol="0">
            <a:noAutofit/>
          </a:bodyPr>
          <a:lstStyle>
            <a:lvl1pPr marL="180000" indent="-180000" algn="l" defTabSz="914400" rtl="0" eaLnBrk="1" latinLnBrk="0" hangingPunct="1">
              <a:lnSpc>
                <a:spcPct val="100000"/>
              </a:lnSpc>
              <a:spcBef>
                <a:spcPts val="0"/>
              </a:spcBef>
              <a:spcAft>
                <a:spcPts val="600"/>
              </a:spcAft>
              <a:buFont typeface="Arial" panose="020B0604020202020204" pitchFamily="34" charset="0"/>
              <a:buChar char="•"/>
              <a:defRPr sz="2000" kern="1200">
                <a:solidFill>
                  <a:srgbClr val="000C2E"/>
                </a:solidFill>
                <a:latin typeface="+mn-lt"/>
                <a:ea typeface="+mn-ea"/>
                <a:cs typeface="+mn-cs"/>
              </a:defRPr>
            </a:lvl1pPr>
            <a:lvl2pPr marL="432000" indent="-230188" algn="l" defTabSz="914400" rtl="0" eaLnBrk="1" latinLnBrk="0" hangingPunct="1">
              <a:lnSpc>
                <a:spcPct val="100000"/>
              </a:lnSpc>
              <a:spcBef>
                <a:spcPts val="0"/>
              </a:spcBef>
              <a:spcAft>
                <a:spcPts val="600"/>
              </a:spcAft>
              <a:buFont typeface="Arial" panose="020B0604020202020204" pitchFamily="34" charset="0"/>
              <a:buChar char="–"/>
              <a:defRPr sz="1800" kern="1200">
                <a:solidFill>
                  <a:srgbClr val="000C2E"/>
                </a:solidFill>
                <a:latin typeface="+mn-lt"/>
                <a:ea typeface="+mn-ea"/>
                <a:cs typeface="+mn-cs"/>
              </a:defRPr>
            </a:lvl2pPr>
            <a:lvl3pPr marL="611188" indent="-163513" algn="l" defTabSz="914400" rtl="0" eaLnBrk="1" latinLnBrk="0" hangingPunct="1">
              <a:lnSpc>
                <a:spcPct val="100000"/>
              </a:lnSpc>
              <a:spcBef>
                <a:spcPts val="0"/>
              </a:spcBef>
              <a:spcAft>
                <a:spcPts val="600"/>
              </a:spcAft>
              <a:buFont typeface="Arial" panose="020B0604020202020204" pitchFamily="34" charset="0"/>
              <a:buChar char="•"/>
              <a:defRPr sz="1600" kern="1200">
                <a:solidFill>
                  <a:srgbClr val="000C2E"/>
                </a:solidFill>
                <a:latin typeface="+mn-lt"/>
                <a:ea typeface="+mn-ea"/>
                <a:cs typeface="+mn-cs"/>
              </a:defRPr>
            </a:lvl3pPr>
            <a:lvl4pPr marL="0" indent="0" algn="l" defTabSz="914400" rtl="0" eaLnBrk="1" latinLnBrk="0" hangingPunct="1">
              <a:lnSpc>
                <a:spcPct val="100000"/>
              </a:lnSpc>
              <a:spcBef>
                <a:spcPts val="0"/>
              </a:spcBef>
              <a:spcAft>
                <a:spcPts val="600"/>
              </a:spcAft>
              <a:buFont typeface="Arial" panose="020B0604020202020204" pitchFamily="34" charset="0"/>
              <a:buChar char="​"/>
              <a:defRPr sz="2000" b="0" kern="1200">
                <a:solidFill>
                  <a:srgbClr val="000C2E"/>
                </a:solidFill>
                <a:latin typeface="+mj-lt"/>
                <a:ea typeface="+mn-ea"/>
                <a:cs typeface="+mn-cs"/>
              </a:defRPr>
            </a:lvl4pPr>
            <a:lvl5pPr marL="0" indent="0" algn="l" defTabSz="914400" rtl="0" eaLnBrk="1" latinLnBrk="0" hangingPunct="1">
              <a:lnSpc>
                <a:spcPct val="100000"/>
              </a:lnSpc>
              <a:spcBef>
                <a:spcPts val="0"/>
              </a:spcBef>
              <a:spcAft>
                <a:spcPts val="600"/>
              </a:spcAft>
              <a:buFont typeface="Arial" panose="020B0604020202020204" pitchFamily="34" charset="0"/>
              <a:buChar char="​"/>
              <a:tabLst/>
              <a:defRPr sz="2000" kern="1200">
                <a:solidFill>
                  <a:srgbClr val="000C2E"/>
                </a:solidFill>
                <a:latin typeface="+mn-lt"/>
                <a:ea typeface="+mn-ea"/>
                <a:cs typeface="+mn-cs"/>
              </a:defRPr>
            </a:lvl5pPr>
            <a:lvl6pPr marL="180000" indent="-180000" algn="l" defTabSz="914400" rtl="0" eaLnBrk="1" latinLnBrk="0" hangingPunct="1">
              <a:lnSpc>
                <a:spcPct val="100000"/>
              </a:lnSpc>
              <a:spcBef>
                <a:spcPts val="0"/>
              </a:spcBef>
              <a:spcAft>
                <a:spcPts val="600"/>
              </a:spcAft>
              <a:buFont typeface="Arial" panose="020B0604020202020204" pitchFamily="34" charset="0"/>
              <a:buChar char="•"/>
              <a:defRPr sz="1000" kern="1200">
                <a:solidFill>
                  <a:srgbClr val="000C2E"/>
                </a:solidFill>
                <a:latin typeface="+mn-lt"/>
                <a:ea typeface="+mn-ea"/>
                <a:cs typeface="+mn-cs"/>
              </a:defRPr>
            </a:lvl6pPr>
            <a:lvl7pPr marL="0" indent="0" algn="l" defTabSz="914400" rtl="0" eaLnBrk="1" latinLnBrk="0" hangingPunct="1">
              <a:lnSpc>
                <a:spcPct val="100000"/>
              </a:lnSpc>
              <a:spcBef>
                <a:spcPts val="0"/>
              </a:spcBef>
              <a:spcAft>
                <a:spcPts val="600"/>
              </a:spcAft>
              <a:buFont typeface="Arial" panose="020B0604020202020204" pitchFamily="34" charset="0"/>
              <a:buChar char="​"/>
              <a:defRPr sz="1000" b="1" kern="1200" baseline="0">
                <a:solidFill>
                  <a:srgbClr val="000C2E"/>
                </a:solidFill>
                <a:latin typeface="+mj-lt"/>
                <a:ea typeface="+mn-ea"/>
                <a:cs typeface="+mn-cs"/>
              </a:defRPr>
            </a:lvl7pPr>
            <a:lvl8pPr marL="0" indent="0" algn="l" defTabSz="914400" rtl="0" eaLnBrk="1" latinLnBrk="0" hangingPunct="1">
              <a:lnSpc>
                <a:spcPct val="100000"/>
              </a:lnSpc>
              <a:spcBef>
                <a:spcPts val="0"/>
              </a:spcBef>
              <a:spcAft>
                <a:spcPts val="600"/>
              </a:spcAft>
              <a:buFont typeface="Arial" panose="020B0604020202020204" pitchFamily="34" charset="0"/>
              <a:buChar char="​"/>
              <a:defRPr sz="1000" kern="1200">
                <a:solidFill>
                  <a:srgbClr val="000C2E"/>
                </a:solidFill>
                <a:latin typeface="+mn-lt"/>
                <a:ea typeface="+mn-ea"/>
                <a:cs typeface="+mn-cs"/>
              </a:defRPr>
            </a:lvl8pPr>
            <a:lvl9pPr marL="0" indent="0" algn="l" defTabSz="914400" rtl="0" eaLnBrk="1" latinLnBrk="0" hangingPunct="1">
              <a:lnSpc>
                <a:spcPct val="90000"/>
              </a:lnSpc>
              <a:spcBef>
                <a:spcPts val="0"/>
              </a:spcBef>
              <a:spcAft>
                <a:spcPts val="0"/>
              </a:spcAft>
              <a:buFont typeface="Arial" panose="020B0604020202020204" pitchFamily="34" charset="0"/>
              <a:buChar char="​"/>
              <a:defRPr sz="6600" b="0" kern="1200" baseline="0">
                <a:solidFill>
                  <a:srgbClr val="000C2E"/>
                </a:solidFill>
                <a:latin typeface="+mj-lt"/>
                <a:ea typeface="+mn-ea"/>
                <a:cs typeface="+mn-cs"/>
              </a:defRPr>
            </a:lvl9pPr>
          </a:lstStyle>
          <a:p>
            <a:pPr marL="285750" indent="-285750"/>
            <a:r>
              <a:rPr lang="da-DK" dirty="0" err="1"/>
              <a:t>Many</a:t>
            </a:r>
            <a:r>
              <a:rPr lang="da-DK" dirty="0"/>
              <a:t> </a:t>
            </a:r>
            <a:r>
              <a:rPr lang="da-DK" dirty="0" err="1"/>
              <a:t>different</a:t>
            </a:r>
            <a:r>
              <a:rPr lang="da-DK" dirty="0"/>
              <a:t> agendas, from the </a:t>
            </a:r>
            <a:r>
              <a:rPr lang="da-DK" dirty="0" err="1"/>
              <a:t>politicians</a:t>
            </a:r>
            <a:r>
              <a:rPr lang="da-DK" dirty="0"/>
              <a:t> as </a:t>
            </a:r>
            <a:r>
              <a:rPr lang="da-DK" dirty="0" err="1"/>
              <a:t>well</a:t>
            </a:r>
            <a:r>
              <a:rPr lang="da-DK" dirty="0"/>
              <a:t> as from the </a:t>
            </a:r>
            <a:r>
              <a:rPr lang="da-DK" dirty="0" err="1"/>
              <a:t>companies</a:t>
            </a:r>
            <a:endParaRPr lang="da-DK" dirty="0"/>
          </a:p>
          <a:p>
            <a:pPr marL="285750" indent="-285750"/>
            <a:r>
              <a:rPr lang="da-DK" dirty="0" err="1"/>
              <a:t>Many</a:t>
            </a:r>
            <a:r>
              <a:rPr lang="da-DK" dirty="0"/>
              <a:t> </a:t>
            </a:r>
            <a:r>
              <a:rPr lang="da-DK" dirty="0" err="1"/>
              <a:t>things</a:t>
            </a:r>
            <a:r>
              <a:rPr lang="da-DK" dirty="0"/>
              <a:t> </a:t>
            </a:r>
            <a:r>
              <a:rPr lang="da-DK" dirty="0" err="1"/>
              <a:t>we</a:t>
            </a:r>
            <a:r>
              <a:rPr lang="da-DK" dirty="0"/>
              <a:t> </a:t>
            </a:r>
            <a:r>
              <a:rPr lang="da-DK" dirty="0" err="1"/>
              <a:t>cannot</a:t>
            </a:r>
            <a:r>
              <a:rPr lang="da-DK" dirty="0"/>
              <a:t> </a:t>
            </a:r>
            <a:r>
              <a:rPr lang="da-DK" dirty="0" err="1"/>
              <a:t>directly</a:t>
            </a:r>
            <a:r>
              <a:rPr lang="da-DK" dirty="0"/>
              <a:t> </a:t>
            </a:r>
            <a:r>
              <a:rPr lang="da-DK" dirty="0" err="1"/>
              <a:t>act</a:t>
            </a:r>
            <a:r>
              <a:rPr lang="da-DK" dirty="0"/>
              <a:t> upon</a:t>
            </a:r>
          </a:p>
          <a:p>
            <a:pPr marL="285750" indent="-285750"/>
            <a:r>
              <a:rPr lang="da-DK" dirty="0" err="1"/>
              <a:t>Many</a:t>
            </a:r>
            <a:r>
              <a:rPr lang="da-DK" dirty="0"/>
              <a:t> </a:t>
            </a:r>
            <a:r>
              <a:rPr lang="da-DK" dirty="0" err="1"/>
              <a:t>unknown</a:t>
            </a:r>
            <a:r>
              <a:rPr lang="da-DK" dirty="0"/>
              <a:t> </a:t>
            </a:r>
            <a:r>
              <a:rPr lang="da-DK" dirty="0" err="1"/>
              <a:t>about</a:t>
            </a:r>
            <a:r>
              <a:rPr lang="da-DK" dirty="0"/>
              <a:t> the coming future </a:t>
            </a:r>
          </a:p>
          <a:p>
            <a:endParaRPr lang="da-DK" dirty="0"/>
          </a:p>
        </p:txBody>
      </p:sp>
    </p:spTree>
    <p:extLst>
      <p:ext uri="{BB962C8B-B14F-4D97-AF65-F5344CB8AC3E}">
        <p14:creationId xmlns:p14="http://schemas.microsoft.com/office/powerpoint/2010/main" val="243362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tags/tag1.xml><?xml version="1.0" encoding="utf-8"?>
<p:tagLst xmlns:a="http://schemas.openxmlformats.org/drawingml/2006/main" xmlns:r="http://schemas.openxmlformats.org/officeDocument/2006/relationships" xmlns:p="http://schemas.openxmlformats.org/presentationml/2006/main">
  <p:tag name="[SUBGRID]" val="[SubGrid]"/>
</p:tagLst>
</file>

<file path=ppt/tags/tag10.xml><?xml version="1.0" encoding="utf-8"?>
<p:tagLst xmlns:a="http://schemas.openxmlformats.org/drawingml/2006/main" xmlns:r="http://schemas.openxmlformats.org/officeDocument/2006/relationships" xmlns:p="http://schemas.openxmlformats.org/presentationml/2006/main">
  <p:tag name="[SUBGRID]" val="[SubGrid]"/>
</p:tagLst>
</file>

<file path=ppt/tags/tag11.xml><?xml version="1.0" encoding="utf-8"?>
<p:tagLst xmlns:a="http://schemas.openxmlformats.org/drawingml/2006/main" xmlns:r="http://schemas.openxmlformats.org/officeDocument/2006/relationships" xmlns:p="http://schemas.openxmlformats.org/presentationml/2006/main">
  <p:tag name="[SUBGRID]" val="[SubGrid]"/>
</p:tagLst>
</file>

<file path=ppt/tags/tag12.xml><?xml version="1.0" encoding="utf-8"?>
<p:tagLst xmlns:a="http://schemas.openxmlformats.org/drawingml/2006/main" xmlns:r="http://schemas.openxmlformats.org/officeDocument/2006/relationships" xmlns:p="http://schemas.openxmlformats.org/presentationml/2006/main">
  <p:tag name="[SUBGRID]" val="[SubGrid]"/>
</p:tagLst>
</file>

<file path=ppt/tags/tag13.xml><?xml version="1.0" encoding="utf-8"?>
<p:tagLst xmlns:a="http://schemas.openxmlformats.org/drawingml/2006/main" xmlns:r="http://schemas.openxmlformats.org/officeDocument/2006/relationships" xmlns:p="http://schemas.openxmlformats.org/presentationml/2006/main">
  <p:tag name="[SUBGRID]" val="[SubGrid]"/>
</p:tagLst>
</file>

<file path=ppt/tags/tag14.xml><?xml version="1.0" encoding="utf-8"?>
<p:tagLst xmlns:a="http://schemas.openxmlformats.org/drawingml/2006/main" xmlns:r="http://schemas.openxmlformats.org/officeDocument/2006/relationships" xmlns:p="http://schemas.openxmlformats.org/presentationml/2006/main">
  <p:tag name="[SUBGRID]" val="[SubGrid]"/>
</p:tagLst>
</file>

<file path=ppt/tags/tag15.xml><?xml version="1.0" encoding="utf-8"?>
<p:tagLst xmlns:a="http://schemas.openxmlformats.org/drawingml/2006/main" xmlns:r="http://schemas.openxmlformats.org/officeDocument/2006/relationships" xmlns:p="http://schemas.openxmlformats.org/presentationml/2006/main">
  <p:tag name="[SUBGRID]" val="[SubGrid]"/>
</p:tagLst>
</file>

<file path=ppt/tags/tag16.xml><?xml version="1.0" encoding="utf-8"?>
<p:tagLst xmlns:a="http://schemas.openxmlformats.org/drawingml/2006/main" xmlns:r="http://schemas.openxmlformats.org/officeDocument/2006/relationships" xmlns:p="http://schemas.openxmlformats.org/presentationml/2006/main">
  <p:tag name="[SUBGRID]" val="[SubGrid]"/>
</p:tagLst>
</file>

<file path=ppt/tags/tag17.xml><?xml version="1.0" encoding="utf-8"?>
<p:tagLst xmlns:a="http://schemas.openxmlformats.org/drawingml/2006/main" xmlns:r="http://schemas.openxmlformats.org/officeDocument/2006/relationships" xmlns:p="http://schemas.openxmlformats.org/presentationml/2006/main">
  <p:tag name="[SUBGRID]" val="[SubGrid]"/>
</p:tagLst>
</file>

<file path=ppt/tags/tag18.xml><?xml version="1.0" encoding="utf-8"?>
<p:tagLst xmlns:a="http://schemas.openxmlformats.org/drawingml/2006/main" xmlns:r="http://schemas.openxmlformats.org/officeDocument/2006/relationships" xmlns:p="http://schemas.openxmlformats.org/presentationml/2006/main">
  <p:tag name="[SUBGRID]" val="[SubGrid]"/>
</p:tagLst>
</file>

<file path=ppt/tags/tag19.xml><?xml version="1.0" encoding="utf-8"?>
<p:tagLst xmlns:a="http://schemas.openxmlformats.org/drawingml/2006/main" xmlns:r="http://schemas.openxmlformats.org/officeDocument/2006/relationships" xmlns:p="http://schemas.openxmlformats.org/presentationml/2006/main">
  <p:tag name="[SUBGRID]" val="[SubGrid]"/>
</p:tagLst>
</file>

<file path=ppt/tags/tag2.xml><?xml version="1.0" encoding="utf-8"?>
<p:tagLst xmlns:a="http://schemas.openxmlformats.org/drawingml/2006/main" xmlns:r="http://schemas.openxmlformats.org/officeDocument/2006/relationships" xmlns:p="http://schemas.openxmlformats.org/presentationml/2006/main">
  <p:tag name="[SUBGRID]" val="[SubGrid]"/>
</p:tagLst>
</file>

<file path=ppt/tags/tag20.xml><?xml version="1.0" encoding="utf-8"?>
<p:tagLst xmlns:a="http://schemas.openxmlformats.org/drawingml/2006/main" xmlns:r="http://schemas.openxmlformats.org/officeDocument/2006/relationships" xmlns:p="http://schemas.openxmlformats.org/presentationml/2006/main">
  <p:tag name="[SUBGRID]" val="[SubGrid]"/>
</p:tagLst>
</file>

<file path=ppt/tags/tag21.xml><?xml version="1.0" encoding="utf-8"?>
<p:tagLst xmlns:a="http://schemas.openxmlformats.org/drawingml/2006/main" xmlns:r="http://schemas.openxmlformats.org/officeDocument/2006/relationships" xmlns:p="http://schemas.openxmlformats.org/presentationml/2006/main">
  <p:tag name="[SUBGRID]" val="[SubGrid]"/>
</p:tagLst>
</file>

<file path=ppt/tags/tag22.xml><?xml version="1.0" encoding="utf-8"?>
<p:tagLst xmlns:a="http://schemas.openxmlformats.org/drawingml/2006/main" xmlns:r="http://schemas.openxmlformats.org/officeDocument/2006/relationships" xmlns:p="http://schemas.openxmlformats.org/presentationml/2006/main">
  <p:tag name="[SUBGRID]" val="[SubGrid]"/>
</p:tagLst>
</file>

<file path=ppt/tags/tag23.xml><?xml version="1.0" encoding="utf-8"?>
<p:tagLst xmlns:a="http://schemas.openxmlformats.org/drawingml/2006/main" xmlns:r="http://schemas.openxmlformats.org/officeDocument/2006/relationships" xmlns:p="http://schemas.openxmlformats.org/presentationml/2006/main">
  <p:tag name="[SUBGRID]" val="[SubGrid]"/>
</p:tagLst>
</file>

<file path=ppt/tags/tag24.xml><?xml version="1.0" encoding="utf-8"?>
<p:tagLst xmlns:a="http://schemas.openxmlformats.org/drawingml/2006/main" xmlns:r="http://schemas.openxmlformats.org/officeDocument/2006/relationships" xmlns:p="http://schemas.openxmlformats.org/presentationml/2006/main">
  <p:tag name="[SUBGRID]" val="[SubGrid]"/>
</p:tagLst>
</file>

<file path=ppt/tags/tag25.xml><?xml version="1.0" encoding="utf-8"?>
<p:tagLst xmlns:a="http://schemas.openxmlformats.org/drawingml/2006/main" xmlns:r="http://schemas.openxmlformats.org/officeDocument/2006/relationships" xmlns:p="http://schemas.openxmlformats.org/presentationml/2006/main">
  <p:tag name="[SUBGRID]" val="[SubGrid]"/>
</p:tagLst>
</file>

<file path=ppt/tags/tag26.xml><?xml version="1.0" encoding="utf-8"?>
<p:tagLst xmlns:a="http://schemas.openxmlformats.org/drawingml/2006/main" xmlns:r="http://schemas.openxmlformats.org/officeDocument/2006/relationships" xmlns:p="http://schemas.openxmlformats.org/presentationml/2006/main">
  <p:tag name="[SUBGRID]" val="[SubGrid]"/>
</p:tagLst>
</file>

<file path=ppt/tags/tag3.xml><?xml version="1.0" encoding="utf-8"?>
<p:tagLst xmlns:a="http://schemas.openxmlformats.org/drawingml/2006/main" xmlns:r="http://schemas.openxmlformats.org/officeDocument/2006/relationships" xmlns:p="http://schemas.openxmlformats.org/presentationml/2006/main">
  <p:tag name="[SUBGRID]" val="[SubGrid]"/>
</p:tagLst>
</file>

<file path=ppt/tags/tag4.xml><?xml version="1.0" encoding="utf-8"?>
<p:tagLst xmlns:a="http://schemas.openxmlformats.org/drawingml/2006/main" xmlns:r="http://schemas.openxmlformats.org/officeDocument/2006/relationships" xmlns:p="http://schemas.openxmlformats.org/presentationml/2006/main">
  <p:tag name="[SUBGRID]" val="[SubGrid]"/>
</p:tagLst>
</file>

<file path=ppt/tags/tag5.xml><?xml version="1.0" encoding="utf-8"?>
<p:tagLst xmlns:a="http://schemas.openxmlformats.org/drawingml/2006/main" xmlns:r="http://schemas.openxmlformats.org/officeDocument/2006/relationships" xmlns:p="http://schemas.openxmlformats.org/presentationml/2006/main">
  <p:tag name="[SUBGRID]" val="[SubGrid]"/>
</p:tagLst>
</file>

<file path=ppt/tags/tag6.xml><?xml version="1.0" encoding="utf-8"?>
<p:tagLst xmlns:a="http://schemas.openxmlformats.org/drawingml/2006/main" xmlns:r="http://schemas.openxmlformats.org/officeDocument/2006/relationships" xmlns:p="http://schemas.openxmlformats.org/presentationml/2006/main">
  <p:tag name="[SUBGRID]" val="[SubGrid]"/>
</p:tagLst>
</file>

<file path=ppt/tags/tag7.xml><?xml version="1.0" encoding="utf-8"?>
<p:tagLst xmlns:a="http://schemas.openxmlformats.org/drawingml/2006/main" xmlns:r="http://schemas.openxmlformats.org/officeDocument/2006/relationships" xmlns:p="http://schemas.openxmlformats.org/presentationml/2006/main">
  <p:tag name="[SUBGRID]" val="[SubGrid]"/>
</p:tagLst>
</file>

<file path=ppt/tags/tag8.xml><?xml version="1.0" encoding="utf-8"?>
<p:tagLst xmlns:a="http://schemas.openxmlformats.org/drawingml/2006/main" xmlns:r="http://schemas.openxmlformats.org/officeDocument/2006/relationships" xmlns:p="http://schemas.openxmlformats.org/presentationml/2006/main">
  <p:tag name="[SUBGRID]" val="[SubGrid]"/>
</p:tagLst>
</file>

<file path=ppt/tags/tag9.xml><?xml version="1.0" encoding="utf-8"?>
<p:tagLst xmlns:a="http://schemas.openxmlformats.org/drawingml/2006/main" xmlns:r="http://schemas.openxmlformats.org/officeDocument/2006/relationships" xmlns:p="http://schemas.openxmlformats.org/presentationml/2006/main">
  <p:tag name="[SUBGRID]" val="[SubGrid]"/>
</p:tagLst>
</file>

<file path=ppt/theme/theme1.xml><?xml version="1.0" encoding="utf-8"?>
<a:theme xmlns:a="http://schemas.openxmlformats.org/drawingml/2006/main" name="Blank">
  <a:themeElements>
    <a:clrScheme name="KK 1">
      <a:dk1>
        <a:sysClr val="windowText" lastClr="000000"/>
      </a:dk1>
      <a:lt1>
        <a:sysClr val="window" lastClr="FFFFFF"/>
      </a:lt1>
      <a:dk2>
        <a:srgbClr val="0094FD"/>
      </a:dk2>
      <a:lt2>
        <a:srgbClr val="FFEA8C"/>
      </a:lt2>
      <a:accent1>
        <a:srgbClr val="D2B853"/>
      </a:accent1>
      <a:accent2>
        <a:srgbClr val="000C2E"/>
      </a:accent2>
      <a:accent3>
        <a:srgbClr val="0094FD"/>
      </a:accent3>
      <a:accent4>
        <a:srgbClr val="D72232"/>
      </a:accent4>
      <a:accent5>
        <a:srgbClr val="0DC684"/>
      </a:accent5>
      <a:accent6>
        <a:srgbClr val="7C4AFF"/>
      </a:accent6>
      <a:hlink>
        <a:srgbClr val="000C2E"/>
      </a:hlink>
      <a:folHlink>
        <a:srgbClr val="000C2E"/>
      </a:folHlink>
    </a:clrScheme>
    <a:fontScheme name="KBH Black/Medium">
      <a:majorFont>
        <a:latin typeface="KBH Black"/>
        <a:ea typeface=""/>
        <a:cs typeface=""/>
      </a:majorFont>
      <a:minorFont>
        <a:latin typeface="KBH Medium"/>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olidFill>
            <a:schemeClr val="accent1"/>
          </a:solidFill>
        </a:ln>
      </a:spPr>
      <a:bodyPr lIns="72000" tIns="36000" rIns="72000" bIns="36000" rtlCol="0" anchor="ctr"/>
      <a:lstStyle>
        <a:defPPr algn="ctr">
          <a:defRPr sz="2000" noProof="0" dirty="0" err="1"/>
        </a:defPPr>
      </a:lstStyle>
      <a:style>
        <a:lnRef idx="2">
          <a:schemeClr val="accent1">
            <a:shade val="50000"/>
          </a:schemeClr>
        </a:lnRef>
        <a:fillRef idx="1">
          <a:schemeClr val="accent1"/>
        </a:fillRef>
        <a:effectRef idx="0">
          <a:schemeClr val="accent1"/>
        </a:effectRef>
        <a:fontRef idx="minor">
          <a:schemeClr val="lt1"/>
        </a:fontRef>
      </a:style>
    </a:spDef>
    <a:lnDef>
      <a:spPr>
        <a:ln w="635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000" dirty="0" err="1" smtClean="0"/>
        </a:defPPr>
      </a:lstStyle>
    </a:txDef>
  </a:objectDefaults>
  <a:extraClrSchemeLst/>
  <a:extLst>
    <a:ext uri="{05A4C25C-085E-4340-85A3-A5531E510DB2}">
      <thm15:themeFamily xmlns:thm15="http://schemas.microsoft.com/office/thememl/2012/main" name="KK skabelon Nyt design.potx" id="{CFBB60E3-7867-45B0-9725-AB52CF38C008}" vid="{4530CCDF-2D08-4DF8-AB6F-A8ED0A08DAA7}"/>
    </a:ext>
  </a:extLst>
</a:theme>
</file>

<file path=ppt/theme/theme2.xml><?xml version="1.0" encoding="utf-8"?>
<a:theme xmlns:a="http://schemas.openxmlformats.org/drawingml/2006/main" name="UK Blank">
  <a:themeElements>
    <a:clrScheme name="KK 1">
      <a:dk1>
        <a:sysClr val="windowText" lastClr="000000"/>
      </a:dk1>
      <a:lt1>
        <a:sysClr val="window" lastClr="FFFFFF"/>
      </a:lt1>
      <a:dk2>
        <a:srgbClr val="0094FD"/>
      </a:dk2>
      <a:lt2>
        <a:srgbClr val="FFEA8C"/>
      </a:lt2>
      <a:accent1>
        <a:srgbClr val="D2B853"/>
      </a:accent1>
      <a:accent2>
        <a:srgbClr val="000C2E"/>
      </a:accent2>
      <a:accent3>
        <a:srgbClr val="0094FD"/>
      </a:accent3>
      <a:accent4>
        <a:srgbClr val="D72232"/>
      </a:accent4>
      <a:accent5>
        <a:srgbClr val="0DC684"/>
      </a:accent5>
      <a:accent6>
        <a:srgbClr val="7C4AFF"/>
      </a:accent6>
      <a:hlink>
        <a:srgbClr val="000C2E"/>
      </a:hlink>
      <a:folHlink>
        <a:srgbClr val="000C2E"/>
      </a:folHlink>
    </a:clrScheme>
    <a:fontScheme name="KBH Black/Medium">
      <a:majorFont>
        <a:latin typeface="KBH Black"/>
        <a:ea typeface=""/>
        <a:cs typeface=""/>
      </a:majorFont>
      <a:minorFont>
        <a:latin typeface="KBH Medium"/>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olidFill>
            <a:schemeClr val="accent1"/>
          </a:solidFill>
        </a:ln>
      </a:spPr>
      <a:bodyPr lIns="72000" tIns="36000" rIns="72000" bIns="36000" rtlCol="0" anchor="ctr"/>
      <a:lstStyle>
        <a:defPPr algn="ctr">
          <a:defRPr sz="2000" noProof="0" dirty="0" err="1"/>
        </a:defPPr>
      </a:lstStyle>
      <a:style>
        <a:lnRef idx="2">
          <a:schemeClr val="accent1">
            <a:shade val="50000"/>
          </a:schemeClr>
        </a:lnRef>
        <a:fillRef idx="1">
          <a:schemeClr val="accent1"/>
        </a:fillRef>
        <a:effectRef idx="0">
          <a:schemeClr val="accent1"/>
        </a:effectRef>
        <a:fontRef idx="minor">
          <a:schemeClr val="lt1"/>
        </a:fontRef>
      </a:style>
    </a:spDef>
    <a:lnDef>
      <a:spPr>
        <a:ln w="635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000" dirty="0" err="1" smtClean="0"/>
        </a:defPPr>
      </a:lstStyle>
    </a:txDef>
  </a:objectDefaults>
  <a:extraClrSchemeLst/>
  <a:extLst>
    <a:ext uri="{05A4C25C-085E-4340-85A3-A5531E510DB2}">
      <thm15:themeFamily xmlns:thm15="http://schemas.microsoft.com/office/thememl/2012/main" name="KK skabelon Nyt design.potx" id="{CFBB60E3-7867-45B0-9725-AB52CF38C008}" vid="{0F149701-75FB-4D87-889C-A25336877B65}"/>
    </a:ext>
  </a:extLst>
</a:theme>
</file>

<file path=ppt/theme/theme3.xml><?xml version="1.0" encoding="utf-8"?>
<a:theme xmlns:a="http://schemas.openxmlformats.org/drawingml/2006/main" name="Office-tema">
  <a:themeElements>
    <a:clrScheme name="Kont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Skabelondesign Arial">
      <a:majorFont>
        <a:latin typeface="Arial"/>
        <a:ea typeface=""/>
        <a:cs typeface=""/>
      </a:majorFont>
      <a:minorFont>
        <a:latin typeface="Arial"/>
        <a:ea typeface=""/>
        <a:cs typeface=""/>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Skabelondesign 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DE16A684F50F9644ADA7186C7FA154E4" ma:contentTypeVersion="10" ma:contentTypeDescription="Create a new document." ma:contentTypeScope="" ma:versionID="cc57d18187ecb1871b96a5db83a1d82f">
  <xsd:schema xmlns:xsd="http://www.w3.org/2001/XMLSchema" xmlns:xs="http://www.w3.org/2001/XMLSchema" xmlns:p="http://schemas.microsoft.com/office/2006/metadata/properties" xmlns:ns2="adc6f7d2-2fd4-4c58-add3-50ea831b733c" xmlns:ns3="fe0e463f-46c1-4b5a-aeae-2e65b5901510" targetNamespace="http://schemas.microsoft.com/office/2006/metadata/properties" ma:root="true" ma:fieldsID="12f7fadcf5bd79961bd936c55ac87730" ns2:_="" ns3:_="">
    <xsd:import namespace="adc6f7d2-2fd4-4c58-add3-50ea831b733c"/>
    <xsd:import namespace="fe0e463f-46c1-4b5a-aeae-2e65b590151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dc6f7d2-2fd4-4c58-add3-50ea831b733c"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e0e463f-46c1-4b5a-aeae-2e65b5901510"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description="" ma:hidden="true" ma:internalName="MediaServiceDateTaken" ma:readOnly="true">
      <xsd:simpleType>
        <xsd:restriction base="dms:Text"/>
      </xsd:simpleType>
    </xsd:element>
    <xsd:element name="MediaServiceAutoTags" ma:index="13" nillable="true" ma:displayName="MediaServiceAutoTags" ma:description="" ma:internalName="MediaServiceAutoTags" ma:readOnly="true">
      <xsd:simpleType>
        <xsd:restriction base="dms:Text"/>
      </xsd:simpleType>
    </xsd:element>
    <xsd:element name="MediaServiceLocation" ma:index="14" nillable="true" ma:displayName="MediaServiceLocation" ma:internalName="MediaServiceLocation"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CAAE049-2F16-4D62-B5F8-29DE3BB078E0}">
  <ds:schemaRefs>
    <ds:schemaRef ds:uri="http://purl.org/dc/elements/1.1/"/>
    <ds:schemaRef ds:uri="http://schemas.microsoft.com/office/2006/metadata/properties"/>
    <ds:schemaRef ds:uri="adc6f7d2-2fd4-4c58-add3-50ea831b733c"/>
    <ds:schemaRef ds:uri="http://schemas.openxmlformats.org/package/2006/metadata/core-properties"/>
    <ds:schemaRef ds:uri="http://purl.org/dc/terms/"/>
    <ds:schemaRef ds:uri="http://schemas.microsoft.com/office/infopath/2007/PartnerControls"/>
    <ds:schemaRef ds:uri="http://schemas.microsoft.com/office/2006/documentManagement/types"/>
    <ds:schemaRef ds:uri="fe0e463f-46c1-4b5a-aeae-2e65b5901510"/>
    <ds:schemaRef ds:uri="http://www.w3.org/XML/1998/namespace"/>
    <ds:schemaRef ds:uri="http://purl.org/dc/dcmitype/"/>
  </ds:schemaRefs>
</ds:datastoreItem>
</file>

<file path=customXml/itemProps2.xml><?xml version="1.0" encoding="utf-8"?>
<ds:datastoreItem xmlns:ds="http://schemas.openxmlformats.org/officeDocument/2006/customXml" ds:itemID="{A7FD6BA4-E593-4887-ACAD-1A4B9CE09E0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dc6f7d2-2fd4-4c58-add3-50ea831b733c"/>
    <ds:schemaRef ds:uri="fe0e463f-46c1-4b5a-aeae-2e65b590151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F59E4CC-7038-4F50-B7F5-545400012D0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blank</Template>
  <TotalTime>4057</TotalTime>
  <Words>889</Words>
  <Application>Microsoft Office PowerPoint</Application>
  <PresentationFormat>Widescreen</PresentationFormat>
  <Paragraphs>226</Paragraphs>
  <Slides>14</Slides>
  <Notes>12</Notes>
  <HiddenSlides>0</HiddenSlides>
  <MMClips>0</MMClips>
  <ScaleCrop>false</ScaleCrop>
  <HeadingPairs>
    <vt:vector size="6" baseType="variant">
      <vt:variant>
        <vt:lpstr>Benyttede skrifttyper</vt:lpstr>
      </vt:variant>
      <vt:variant>
        <vt:i4>7</vt:i4>
      </vt:variant>
      <vt:variant>
        <vt:lpstr>Tema</vt:lpstr>
      </vt:variant>
      <vt:variant>
        <vt:i4>2</vt:i4>
      </vt:variant>
      <vt:variant>
        <vt:lpstr>Slidetitler</vt:lpstr>
      </vt:variant>
      <vt:variant>
        <vt:i4>14</vt:i4>
      </vt:variant>
    </vt:vector>
  </HeadingPairs>
  <TitlesOfParts>
    <vt:vector size="23" baseType="lpstr">
      <vt:lpstr>KBH </vt:lpstr>
      <vt:lpstr>KBH Black</vt:lpstr>
      <vt:lpstr>KBH</vt:lpstr>
      <vt:lpstr>Arial</vt:lpstr>
      <vt:lpstr>KBH Tekst</vt:lpstr>
      <vt:lpstr>KBH Medium</vt:lpstr>
      <vt:lpstr>Times New Roman</vt:lpstr>
      <vt:lpstr>Blank</vt:lpstr>
      <vt:lpstr>UK Blank</vt:lpstr>
      <vt:lpstr>District Heating in Copenhagen Municipality</vt:lpstr>
      <vt:lpstr>Intro to Greater Copenhagen District Heating Network </vt:lpstr>
      <vt:lpstr>DH production in Greater Copenhagen</vt:lpstr>
      <vt:lpstr>Intro to Greater Copenhagen District Heating Network </vt:lpstr>
      <vt:lpstr>What is Copenhagen Municipality’s role? </vt:lpstr>
      <vt:lpstr>What is Copenhagen Municipality’s role? </vt:lpstr>
      <vt:lpstr>Climate plan and its four tracks</vt:lpstr>
      <vt:lpstr>What is Copenhagen Municipality’s role? </vt:lpstr>
      <vt:lpstr>PowerPoint-præsentation</vt:lpstr>
      <vt:lpstr>What is our biggest challenge? (And how do we work with it)</vt:lpstr>
      <vt:lpstr>What is our biggest challenge? (And how do we work with it)</vt:lpstr>
      <vt:lpstr>Developing Copenhagen’s Climate Plan 2035</vt:lpstr>
      <vt:lpstr>Developing Copenhagen’s Climate Plan 2035</vt:lpstr>
      <vt:lpstr>Thank you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District Heating in Copenhagen Municipality</dc:title>
  <dc:creator>Maëlle Caussarieu</dc:creator>
  <cp:lastModifiedBy>Maëlle Caussarieu</cp:lastModifiedBy>
  <cp:revision>2</cp:revision>
  <dcterms:created xsi:type="dcterms:W3CDTF">2023-04-25T12:48:41Z</dcterms:created>
  <dcterms:modified xsi:type="dcterms:W3CDTF">2023-05-23T08:26:47Z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by">
    <vt:lpwstr>www.skabelondesign.dk</vt:lpwstr>
  </property>
  <property fmtid="{D5CDD505-2E9C-101B-9397-08002B2CF9AE}" pid="3" name="ContentTypeId">
    <vt:lpwstr>0x010100DE16A684F50F9644ADA7186C7FA154E4</vt:lpwstr>
  </property>
</Properties>
</file>