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embeddedFontLst>
    <p:embeddedFont>
      <p:font typeface="Unica 77 LL 1" charset="1" panose="020B0504010101010104"/>
      <p:regular r:id="rId9"/>
    </p:embeddedFont>
    <p:embeddedFont>
      <p:font typeface="Unica 77 LL 2" charset="1" panose="020B0804010101010104"/>
      <p:regular r:id="rId10"/>
    </p:embeddedFont>
    <p:embeddedFont>
      <p:font typeface="Unica 77 LL 3" charset="1" panose="020B0504010101010104"/>
      <p:regular r:id="rId11"/>
    </p:embeddedFont>
    <p:embeddedFont>
      <p:font typeface="Halvar Engschrift" charset="1" panose="00000606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5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9258300"/>
            <a:ext cx="16099588" cy="665599"/>
            <a:chOff x="0" y="0"/>
            <a:chExt cx="21466117" cy="88746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349175" y="41648"/>
              <a:ext cx="1764081" cy="764626"/>
            </a:xfrm>
            <a:custGeom>
              <a:avLst/>
              <a:gdLst/>
              <a:ahLst/>
              <a:cxnLst/>
              <a:rect r="r" b="b" t="t" l="l"/>
              <a:pathLst>
                <a:path h="764626" w="1764081">
                  <a:moveTo>
                    <a:pt x="0" y="0"/>
                  </a:moveTo>
                  <a:lnTo>
                    <a:pt x="1764080" y="0"/>
                  </a:lnTo>
                  <a:lnTo>
                    <a:pt x="1764080" y="764626"/>
                  </a:lnTo>
                  <a:lnTo>
                    <a:pt x="0" y="764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5790146" y="0"/>
              <a:ext cx="862162" cy="862162"/>
            </a:xfrm>
            <a:custGeom>
              <a:avLst/>
              <a:gdLst/>
              <a:ahLst/>
              <a:cxnLst/>
              <a:rect r="r" b="b" t="t" l="l"/>
              <a:pathLst>
                <a:path h="862162" w="862162">
                  <a:moveTo>
                    <a:pt x="0" y="0"/>
                  </a:moveTo>
                  <a:lnTo>
                    <a:pt x="862162" y="0"/>
                  </a:lnTo>
                  <a:lnTo>
                    <a:pt x="862162" y="862162"/>
                  </a:lnTo>
                  <a:lnTo>
                    <a:pt x="0" y="8621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3662916" y="161621"/>
              <a:ext cx="2479435" cy="644653"/>
            </a:xfrm>
            <a:custGeom>
              <a:avLst/>
              <a:gdLst/>
              <a:ahLst/>
              <a:cxnLst/>
              <a:rect r="r" b="b" t="t" l="l"/>
              <a:pathLst>
                <a:path h="644653" w="2479435">
                  <a:moveTo>
                    <a:pt x="0" y="0"/>
                  </a:moveTo>
                  <a:lnTo>
                    <a:pt x="2479435" y="0"/>
                  </a:lnTo>
                  <a:lnTo>
                    <a:pt x="2479435" y="644653"/>
                  </a:lnTo>
                  <a:lnTo>
                    <a:pt x="0" y="644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7668308" y="89926"/>
              <a:ext cx="3797809" cy="797540"/>
            </a:xfrm>
            <a:custGeom>
              <a:avLst/>
              <a:gdLst/>
              <a:ahLst/>
              <a:cxnLst/>
              <a:rect r="r" b="b" t="t" l="l"/>
              <a:pathLst>
                <a:path h="797540" w="3797809">
                  <a:moveTo>
                    <a:pt x="0" y="0"/>
                  </a:moveTo>
                  <a:lnTo>
                    <a:pt x="3797809" y="0"/>
                  </a:lnTo>
                  <a:lnTo>
                    <a:pt x="3797809" y="797540"/>
                  </a:lnTo>
                  <a:lnTo>
                    <a:pt x="0" y="7975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156105" y="87068"/>
              <a:ext cx="1177070" cy="774647"/>
            </a:xfrm>
            <a:custGeom>
              <a:avLst/>
              <a:gdLst/>
              <a:ahLst/>
              <a:cxnLst/>
              <a:rect r="r" b="b" t="t" l="l"/>
              <a:pathLst>
                <a:path h="774647" w="1177070">
                  <a:moveTo>
                    <a:pt x="0" y="0"/>
                  </a:moveTo>
                  <a:lnTo>
                    <a:pt x="1177070" y="0"/>
                  </a:lnTo>
                  <a:lnTo>
                    <a:pt x="1177070" y="774647"/>
                  </a:lnTo>
                  <a:lnTo>
                    <a:pt x="0" y="7746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87068"/>
              <a:ext cx="2649163" cy="719206"/>
            </a:xfrm>
            <a:custGeom>
              <a:avLst/>
              <a:gdLst/>
              <a:ahLst/>
              <a:cxnLst/>
              <a:rect r="r" b="b" t="t" l="l"/>
              <a:pathLst>
                <a:path h="719206" w="2649163">
                  <a:moveTo>
                    <a:pt x="0" y="0"/>
                  </a:moveTo>
                  <a:lnTo>
                    <a:pt x="2649163" y="0"/>
                  </a:lnTo>
                  <a:lnTo>
                    <a:pt x="2649163" y="719206"/>
                  </a:lnTo>
                  <a:lnTo>
                    <a:pt x="0" y="719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990115" y="161621"/>
              <a:ext cx="2784031" cy="654150"/>
            </a:xfrm>
            <a:custGeom>
              <a:avLst/>
              <a:gdLst/>
              <a:ahLst/>
              <a:cxnLst/>
              <a:rect r="r" b="b" t="t" l="l"/>
              <a:pathLst>
                <a:path h="654150" w="2784031">
                  <a:moveTo>
                    <a:pt x="0" y="0"/>
                  </a:moveTo>
                  <a:lnTo>
                    <a:pt x="2784031" y="0"/>
                  </a:lnTo>
                  <a:lnTo>
                    <a:pt x="2784031" y="654150"/>
                  </a:lnTo>
                  <a:lnTo>
                    <a:pt x="0" y="6541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6328023" y="1028700"/>
            <a:ext cx="931277" cy="931277"/>
          </a:xfrm>
          <a:custGeom>
            <a:avLst/>
            <a:gdLst/>
            <a:ahLst/>
            <a:cxnLst/>
            <a:rect r="r" b="b" t="t" l="l"/>
            <a:pathLst>
              <a:path h="931277" w="931277">
                <a:moveTo>
                  <a:pt x="0" y="0"/>
                </a:moveTo>
                <a:lnTo>
                  <a:pt x="931277" y="0"/>
                </a:lnTo>
                <a:lnTo>
                  <a:pt x="931277" y="931277"/>
                </a:lnTo>
                <a:lnTo>
                  <a:pt x="0" y="931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999720" y="2694035"/>
            <a:ext cx="6670941" cy="2558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Bliv en del af Danmarks digitale vindværdikæde og vis potentielle, internationale kunder og forretningspartnere, hvor i den danske vindværdikæde din virksomhed opererer, </a:t>
            </a:r>
          </a:p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hvem du samarbejder med og hvilke services, produkter og løsninger, du tilbyder.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8700" y="866287"/>
            <a:ext cx="14744012" cy="1630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5199">
                <a:solidFill>
                  <a:srgbClr val="004632"/>
                </a:solidFill>
                <a:latin typeface="Unica 77 LL 2"/>
                <a:ea typeface="Unica 77 LL 2"/>
                <a:cs typeface="Unica 77 LL 2"/>
                <a:sym typeface="Unica 77 LL 2"/>
              </a:rPr>
              <a:t>Stå stærkere på nye markeder - </a:t>
            </a:r>
          </a:p>
          <a:p>
            <a:pPr algn="l">
              <a:lnSpc>
                <a:spcPts val="5927"/>
              </a:lnSpc>
            </a:pPr>
            <a:r>
              <a:rPr lang="en-US" sz="5199">
                <a:solidFill>
                  <a:srgbClr val="004632"/>
                </a:solidFill>
                <a:latin typeface="Unica 77 LL 2"/>
                <a:ea typeface="Unica 77 LL 2"/>
                <a:cs typeface="Unica 77 LL 2"/>
                <a:sym typeface="Unica 77 LL 2"/>
              </a:rPr>
              <a:t>bliv en del af den digitale vindværdikæde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999720" y="5904431"/>
            <a:ext cx="2394192" cy="2394192"/>
          </a:xfrm>
          <a:custGeom>
            <a:avLst/>
            <a:gdLst/>
            <a:ahLst/>
            <a:cxnLst/>
            <a:rect r="r" b="b" t="t" l="l"/>
            <a:pathLst>
              <a:path h="2394192" w="2394192">
                <a:moveTo>
                  <a:pt x="0" y="0"/>
                </a:moveTo>
                <a:lnTo>
                  <a:pt x="2394192" y="0"/>
                </a:lnTo>
                <a:lnTo>
                  <a:pt x="2394192" y="2394192"/>
                </a:lnTo>
                <a:lnTo>
                  <a:pt x="0" y="23941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520551" y="7375093"/>
            <a:ext cx="3183668" cy="745422"/>
            <a:chOff x="0" y="0"/>
            <a:chExt cx="4244891" cy="993896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104775"/>
              <a:ext cx="4244891" cy="6159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542"/>
                </a:lnSpc>
              </a:pPr>
              <a:r>
                <a:rPr lang="en-US" sz="2530">
                  <a:solidFill>
                    <a:srgbClr val="004632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Udforsk værdikæden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45924" y="487620"/>
              <a:ext cx="4198967" cy="50627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56"/>
                </a:lnSpc>
                <a:spcBef>
                  <a:spcPct val="0"/>
                </a:spcBef>
              </a:pPr>
              <a:r>
                <a:rPr lang="en-US" sz="2330">
                  <a:solidFill>
                    <a:srgbClr val="004632"/>
                  </a:solidFill>
                  <a:latin typeface="Unica 77 LL 3"/>
                  <a:ea typeface="Unica 77 LL 3"/>
                  <a:cs typeface="Unica 77 LL 3"/>
                  <a:sym typeface="Unica 77 LL 3"/>
                </a:rPr>
                <a:t>greenvaluechains.com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530975" y="2986133"/>
            <a:ext cx="8597312" cy="4531841"/>
            <a:chOff x="0" y="0"/>
            <a:chExt cx="11463083" cy="604245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38331" y="0"/>
              <a:ext cx="11324752" cy="6042455"/>
            </a:xfrm>
            <a:custGeom>
              <a:avLst/>
              <a:gdLst/>
              <a:ahLst/>
              <a:cxnLst/>
              <a:rect r="r" b="b" t="t" l="l"/>
              <a:pathLst>
                <a:path h="6042455" w="11324752">
                  <a:moveTo>
                    <a:pt x="0" y="0"/>
                  </a:moveTo>
                  <a:lnTo>
                    <a:pt x="11324752" y="0"/>
                  </a:lnTo>
                  <a:lnTo>
                    <a:pt x="11324752" y="6042455"/>
                  </a:lnTo>
                  <a:lnTo>
                    <a:pt x="0" y="60424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672" t="0" r="0" b="0"/>
              </a:stretch>
            </a:blipFill>
          </p:spPr>
        </p:sp>
        <p:grpSp>
          <p:nvGrpSpPr>
            <p:cNvPr name="Group 19" id="19"/>
            <p:cNvGrpSpPr/>
            <p:nvPr/>
          </p:nvGrpSpPr>
          <p:grpSpPr>
            <a:xfrm rot="0">
              <a:off x="0" y="1413497"/>
              <a:ext cx="1855045" cy="328850"/>
              <a:chOff x="0" y="0"/>
              <a:chExt cx="412871" cy="73191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412871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12871">
                    <a:moveTo>
                      <a:pt x="0" y="0"/>
                    </a:moveTo>
                    <a:lnTo>
                      <a:pt x="412871" y="0"/>
                    </a:lnTo>
                    <a:lnTo>
                      <a:pt x="412871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28575"/>
                <a:ext cx="412871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2" id="22"/>
            <p:cNvSpPr txBox="true"/>
            <p:nvPr/>
          </p:nvSpPr>
          <p:spPr>
            <a:xfrm rot="0">
              <a:off x="162887" y="1483574"/>
              <a:ext cx="1551610" cy="160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COMPONENT PRODUCTION </a:t>
              </a:r>
            </a:p>
          </p:txBody>
        </p:sp>
        <p:grpSp>
          <p:nvGrpSpPr>
            <p:cNvPr name="Group 23" id="23"/>
            <p:cNvGrpSpPr/>
            <p:nvPr/>
          </p:nvGrpSpPr>
          <p:grpSpPr>
            <a:xfrm rot="0">
              <a:off x="2006885" y="591930"/>
              <a:ext cx="1941060" cy="328850"/>
              <a:chOff x="0" y="0"/>
              <a:chExt cx="432015" cy="7319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432015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432015">
                    <a:moveTo>
                      <a:pt x="0" y="0"/>
                    </a:moveTo>
                    <a:lnTo>
                      <a:pt x="432015" y="0"/>
                    </a:lnTo>
                    <a:lnTo>
                      <a:pt x="432015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0" y="-28575"/>
                <a:ext cx="432015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26" id="26"/>
            <p:cNvSpPr txBox="true"/>
            <p:nvPr/>
          </p:nvSpPr>
          <p:spPr>
            <a:xfrm rot="0">
              <a:off x="2071881" y="662006"/>
              <a:ext cx="1811069" cy="160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PROJECT AND SITE OPERATIONS</a:t>
              </a:r>
            </a:p>
          </p:txBody>
        </p:sp>
        <p:grpSp>
          <p:nvGrpSpPr>
            <p:cNvPr name="Group 27" id="27"/>
            <p:cNvGrpSpPr/>
            <p:nvPr/>
          </p:nvGrpSpPr>
          <p:grpSpPr>
            <a:xfrm rot="0">
              <a:off x="5679344" y="232226"/>
              <a:ext cx="593493" cy="328850"/>
              <a:chOff x="0" y="0"/>
              <a:chExt cx="132092" cy="73191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32092" cy="73191"/>
              </a:xfrm>
              <a:custGeom>
                <a:avLst/>
                <a:gdLst/>
                <a:ahLst/>
                <a:cxnLst/>
                <a:rect r="r" b="b" t="t" l="l"/>
                <a:pathLst>
                  <a:path h="73191" w="132092">
                    <a:moveTo>
                      <a:pt x="0" y="0"/>
                    </a:moveTo>
                    <a:lnTo>
                      <a:pt x="132092" y="0"/>
                    </a:lnTo>
                    <a:lnTo>
                      <a:pt x="132092" y="73191"/>
                    </a:lnTo>
                    <a:lnTo>
                      <a:pt x="0" y="73191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28575"/>
                <a:ext cx="132092" cy="101766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4670714" y="329296"/>
              <a:ext cx="2620697" cy="1601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RD &amp; D</a:t>
              </a:r>
            </a:p>
          </p:txBody>
        </p:sp>
        <p:grpSp>
          <p:nvGrpSpPr>
            <p:cNvPr name="Group 31" id="31"/>
            <p:cNvGrpSpPr/>
            <p:nvPr/>
          </p:nvGrpSpPr>
          <p:grpSpPr>
            <a:xfrm rot="0">
              <a:off x="8208943" y="561076"/>
              <a:ext cx="2176825" cy="325761"/>
              <a:chOff x="0" y="0"/>
              <a:chExt cx="484488" cy="72504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484488" cy="72504"/>
              </a:xfrm>
              <a:custGeom>
                <a:avLst/>
                <a:gdLst/>
                <a:ahLst/>
                <a:cxnLst/>
                <a:rect r="r" b="b" t="t" l="l"/>
                <a:pathLst>
                  <a:path h="72504" w="484488">
                    <a:moveTo>
                      <a:pt x="0" y="0"/>
                    </a:moveTo>
                    <a:lnTo>
                      <a:pt x="484488" y="0"/>
                    </a:lnTo>
                    <a:lnTo>
                      <a:pt x="484488" y="72504"/>
                    </a:lnTo>
                    <a:lnTo>
                      <a:pt x="0" y="72504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33" id="33"/>
              <p:cNvSpPr txBox="true"/>
              <p:nvPr/>
            </p:nvSpPr>
            <p:spPr>
              <a:xfrm>
                <a:off x="0" y="-28575"/>
                <a:ext cx="484488" cy="101079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TextBox 34" id="34"/>
            <p:cNvSpPr txBox="true"/>
            <p:nvPr/>
          </p:nvSpPr>
          <p:spPr>
            <a:xfrm rot="0">
              <a:off x="8258655" y="646416"/>
              <a:ext cx="2077400" cy="160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DECOMMISSIONING AND AFTERLIFE</a:t>
              </a:r>
            </a:p>
          </p:txBody>
        </p:sp>
        <p:sp>
          <p:nvSpPr>
            <p:cNvPr name="AutoShape 35" id="35"/>
            <p:cNvSpPr/>
            <p:nvPr/>
          </p:nvSpPr>
          <p:spPr>
            <a:xfrm flipV="true">
              <a:off x="938691" y="1834827"/>
              <a:ext cx="0" cy="925910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6" id="36"/>
            <p:cNvSpPr/>
            <p:nvPr/>
          </p:nvSpPr>
          <p:spPr>
            <a:xfrm flipV="true">
              <a:off x="3007310" y="920779"/>
              <a:ext cx="0" cy="492363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7" id="37"/>
            <p:cNvSpPr/>
            <p:nvPr/>
          </p:nvSpPr>
          <p:spPr>
            <a:xfrm flipH="true" flipV="true">
              <a:off x="5976090" y="561076"/>
              <a:ext cx="7458" cy="618681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AutoShape 38" id="38"/>
            <p:cNvSpPr/>
            <p:nvPr/>
          </p:nvSpPr>
          <p:spPr>
            <a:xfrm flipV="true">
              <a:off x="9289556" y="920779"/>
              <a:ext cx="0" cy="1018390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grpSp>
          <p:nvGrpSpPr>
            <p:cNvPr name="Group 39" id="39"/>
            <p:cNvGrpSpPr/>
            <p:nvPr/>
          </p:nvGrpSpPr>
          <p:grpSpPr>
            <a:xfrm rot="0">
              <a:off x="8997154" y="2174027"/>
              <a:ext cx="1413652" cy="305961"/>
              <a:chOff x="0" y="0"/>
              <a:chExt cx="314631" cy="68097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3146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314631">
                    <a:moveTo>
                      <a:pt x="0" y="0"/>
                    </a:moveTo>
                    <a:lnTo>
                      <a:pt x="314631" y="0"/>
                    </a:lnTo>
                    <a:lnTo>
                      <a:pt x="3146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28575"/>
                <a:ext cx="3146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42" id="42"/>
            <p:cNvSpPr/>
            <p:nvPr/>
          </p:nvSpPr>
          <p:spPr>
            <a:xfrm flipH="true" flipV="true">
              <a:off x="9696180" y="2479989"/>
              <a:ext cx="7800" cy="1593082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43" id="43"/>
            <p:cNvSpPr txBox="true"/>
            <p:nvPr/>
          </p:nvSpPr>
          <p:spPr>
            <a:xfrm rot="0">
              <a:off x="8997154" y="2232660"/>
              <a:ext cx="1413652" cy="160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POST INSTALLATION</a:t>
              </a:r>
            </a:p>
          </p:txBody>
        </p:sp>
        <p:grpSp>
          <p:nvGrpSpPr>
            <p:cNvPr name="Group 44" id="44"/>
            <p:cNvGrpSpPr/>
            <p:nvPr/>
          </p:nvGrpSpPr>
          <p:grpSpPr>
            <a:xfrm rot="0">
              <a:off x="4737065" y="2392781"/>
              <a:ext cx="1063642" cy="305961"/>
              <a:chOff x="0" y="0"/>
              <a:chExt cx="236731" cy="68097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236731" cy="68097"/>
              </a:xfrm>
              <a:custGeom>
                <a:avLst/>
                <a:gdLst/>
                <a:ahLst/>
                <a:cxnLst/>
                <a:rect r="r" b="b" t="t" l="l"/>
                <a:pathLst>
                  <a:path h="68097" w="236731">
                    <a:moveTo>
                      <a:pt x="0" y="0"/>
                    </a:moveTo>
                    <a:lnTo>
                      <a:pt x="236731" y="0"/>
                    </a:lnTo>
                    <a:lnTo>
                      <a:pt x="236731" y="68097"/>
                    </a:lnTo>
                    <a:lnTo>
                      <a:pt x="0" y="68097"/>
                    </a:lnTo>
                    <a:close/>
                  </a:path>
                </a:pathLst>
              </a:custGeom>
              <a:solidFill>
                <a:srgbClr val="FDFCFC">
                  <a:alpha val="69804"/>
                </a:srgbClr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28575"/>
                <a:ext cx="236731" cy="96672"/>
              </a:xfrm>
              <a:prstGeom prst="rect">
                <a:avLst/>
              </a:prstGeom>
            </p:spPr>
            <p:txBody>
              <a:bodyPr anchor="ctr" rtlCol="false" tIns="70856" lIns="70856" bIns="70856" rIns="70856"/>
              <a:lstStyle/>
              <a:p>
                <a:pPr algn="ctr">
                  <a:lnSpc>
                    <a:spcPts val="1367"/>
                  </a:lnSpc>
                </a:pPr>
              </a:p>
            </p:txBody>
          </p:sp>
        </p:grpSp>
        <p:sp>
          <p:nvSpPr>
            <p:cNvPr name="AutoShape 47" id="47"/>
            <p:cNvSpPr/>
            <p:nvPr/>
          </p:nvSpPr>
          <p:spPr>
            <a:xfrm flipV="true">
              <a:off x="5264203" y="2698743"/>
              <a:ext cx="4719" cy="2031900"/>
            </a:xfrm>
            <a:prstGeom prst="line">
              <a:avLst/>
            </a:prstGeom>
            <a:ln cap="flat" w="15599">
              <a:solidFill>
                <a:srgbClr val="FAF4F4"/>
              </a:solidFill>
              <a:prstDash val="sysDash"/>
              <a:headEnd type="none" len="sm" w="sm"/>
              <a:tailEnd type="none" len="sm" w="sm"/>
            </a:ln>
          </p:spPr>
        </p:sp>
        <p:sp>
          <p:nvSpPr>
            <p:cNvPr name="TextBox 48" id="48"/>
            <p:cNvSpPr txBox="true"/>
            <p:nvPr/>
          </p:nvSpPr>
          <p:spPr>
            <a:xfrm rot="0">
              <a:off x="4737065" y="2451414"/>
              <a:ext cx="1063642" cy="1601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59"/>
                </a:lnSpc>
              </a:pPr>
              <a:r>
                <a:rPr lang="en-US" sz="685">
                  <a:solidFill>
                    <a:srgbClr val="000000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INSTALLATION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A6D5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85084" y="2687655"/>
            <a:ext cx="3674216" cy="3963730"/>
            <a:chOff x="0" y="0"/>
            <a:chExt cx="4898954" cy="528497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17881" y="821782"/>
              <a:ext cx="4463192" cy="4463192"/>
            </a:xfrm>
            <a:custGeom>
              <a:avLst/>
              <a:gdLst/>
              <a:ahLst/>
              <a:cxnLst/>
              <a:rect r="r" b="b" t="t" l="l"/>
              <a:pathLst>
                <a:path h="4463192" w="4463192">
                  <a:moveTo>
                    <a:pt x="0" y="0"/>
                  </a:moveTo>
                  <a:lnTo>
                    <a:pt x="4463192" y="0"/>
                  </a:lnTo>
                  <a:lnTo>
                    <a:pt x="4463192" y="4463192"/>
                  </a:lnTo>
                  <a:lnTo>
                    <a:pt x="0" y="44631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123825"/>
              <a:ext cx="4898954" cy="7757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49"/>
                </a:lnSpc>
              </a:pPr>
              <a:r>
                <a:rPr lang="en-US" sz="3249">
                  <a:solidFill>
                    <a:srgbClr val="004632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Scan QR-koden</a:t>
              </a:r>
              <a:r>
                <a:rPr lang="en-US" sz="3249">
                  <a:solidFill>
                    <a:srgbClr val="004632"/>
                  </a:solidFill>
                  <a:latin typeface="Unica 77 LL 2"/>
                  <a:ea typeface="Unica 77 LL 2"/>
                  <a:cs typeface="Unica 77 LL 2"/>
                  <a:sym typeface="Unica 77 LL 2"/>
                </a:rPr>
                <a:t> 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999720" y="2694035"/>
            <a:ext cx="11288741" cy="2893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Bliv en del af Danmarks digitale vindværdikæde og få gratis eksponering, der understøtter din eksportindsats og hjælper dig til at stå stærkere på nye markeder.</a:t>
            </a:r>
          </a:p>
          <a:p>
            <a:pPr algn="l">
              <a:lnSpc>
                <a:spcPts val="3779"/>
              </a:lnSpc>
            </a:pP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Udfyld dit navn, e-mail og virksomhed, så kontakter vi dig og hjælper dig </a:t>
            </a:r>
          </a:p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4632"/>
                </a:solidFill>
                <a:latin typeface="Unica 77 LL 1"/>
                <a:ea typeface="Unica 77 LL 1"/>
                <a:cs typeface="Unica 77 LL 1"/>
                <a:sym typeface="Unica 77 LL 1"/>
              </a:rPr>
              <a:t>i gang med at blive en del af den grønne, danske fortælling.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866287"/>
            <a:ext cx="14744012" cy="877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5199">
                <a:solidFill>
                  <a:srgbClr val="004632"/>
                </a:solidFill>
                <a:latin typeface="Unica 77 LL 2"/>
                <a:ea typeface="Unica 77 LL 2"/>
                <a:cs typeface="Unica 77 LL 2"/>
                <a:sym typeface="Unica 77 LL 2"/>
              </a:rPr>
              <a:t>Kom i gang med det samme!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28700" y="8137910"/>
            <a:ext cx="4369523" cy="1120390"/>
          </a:xfrm>
          <a:custGeom>
            <a:avLst/>
            <a:gdLst/>
            <a:ahLst/>
            <a:cxnLst/>
            <a:rect r="r" b="b" t="t" l="l"/>
            <a:pathLst>
              <a:path h="1120390" w="4369523">
                <a:moveTo>
                  <a:pt x="0" y="0"/>
                </a:moveTo>
                <a:lnTo>
                  <a:pt x="4369523" y="0"/>
                </a:lnTo>
                <a:lnTo>
                  <a:pt x="4369523" y="1120390"/>
                </a:lnTo>
                <a:lnTo>
                  <a:pt x="0" y="1120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A77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8144072"/>
            <a:ext cx="4369523" cy="1114228"/>
          </a:xfrm>
          <a:custGeom>
            <a:avLst/>
            <a:gdLst/>
            <a:ahLst/>
            <a:cxnLst/>
            <a:rect r="r" b="b" t="t" l="l"/>
            <a:pathLst>
              <a:path h="1114228" w="4369523">
                <a:moveTo>
                  <a:pt x="0" y="0"/>
                </a:moveTo>
                <a:lnTo>
                  <a:pt x="4369523" y="0"/>
                </a:lnTo>
                <a:lnTo>
                  <a:pt x="4369523" y="1114228"/>
                </a:lnTo>
                <a:lnTo>
                  <a:pt x="0" y="11142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065041" y="3323998"/>
            <a:ext cx="3893151" cy="3893151"/>
          </a:xfrm>
          <a:custGeom>
            <a:avLst/>
            <a:gdLst/>
            <a:ahLst/>
            <a:cxnLst/>
            <a:rect r="r" b="b" t="t" l="l"/>
            <a:pathLst>
              <a:path h="3893151" w="3893151">
                <a:moveTo>
                  <a:pt x="0" y="0"/>
                </a:moveTo>
                <a:lnTo>
                  <a:pt x="3893151" y="0"/>
                </a:lnTo>
                <a:lnTo>
                  <a:pt x="3893151" y="3893150"/>
                </a:lnTo>
                <a:lnTo>
                  <a:pt x="0" y="3893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91788" y="2630859"/>
            <a:ext cx="3639658" cy="558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13"/>
              </a:lnSpc>
            </a:pPr>
            <a:r>
              <a:rPr lang="en-US" sz="3295">
                <a:solidFill>
                  <a:srgbClr val="FAF4F4"/>
                </a:solidFill>
                <a:latin typeface="Halvar Engschrift"/>
                <a:ea typeface="Halvar Engschrift"/>
                <a:cs typeface="Halvar Engschrift"/>
                <a:sym typeface="Halvar Engschrift"/>
              </a:rPr>
              <a:t>LÆS MERE HER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602284"/>
            <a:ext cx="9657916" cy="479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FAF4F4"/>
                </a:solidFill>
                <a:latin typeface="Unica 77 LL 1"/>
                <a:ea typeface="Unica 77 LL 1"/>
                <a:cs typeface="Unica 77 LL 1"/>
                <a:sym typeface="Unica 77 LL 1"/>
              </a:rPr>
              <a:t>Stateofgreen.com er meget mere end et website. </a:t>
            </a: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FAF4F4"/>
                </a:solidFill>
                <a:latin typeface="Unica 77 LL 1"/>
                <a:ea typeface="Unica 77 LL 1"/>
                <a:cs typeface="Unica 77 LL 1"/>
                <a:sym typeface="Unica 77 LL 1"/>
              </a:rPr>
              <a:t>Det er Danmarks officielle grønne udstillingsvindue til internationale og politiske beslutningstagere, der er på udkig efter dansk viden og grønne løsninger.</a:t>
            </a:r>
          </a:p>
          <a:p>
            <a:pPr algn="l">
              <a:lnSpc>
                <a:spcPts val="3780"/>
              </a:lnSpc>
            </a:pPr>
          </a:p>
          <a:p>
            <a:pPr algn="l">
              <a:lnSpc>
                <a:spcPts val="3780"/>
              </a:lnSpc>
            </a:pPr>
            <a:r>
              <a:rPr lang="en-US" sz="2700">
                <a:solidFill>
                  <a:srgbClr val="FAF4F4"/>
                </a:solidFill>
                <a:latin typeface="Unica 77 LL 1"/>
                <a:ea typeface="Unica 77 LL 1"/>
                <a:cs typeface="Unica 77 LL 1"/>
                <a:sym typeface="Unica 77 LL 1"/>
              </a:rPr>
              <a:t>Bliv partner hos State of Green i dag, og styrk jeres virksomheds internationale synlighed. </a:t>
            </a:r>
            <a:r>
              <a:rPr lang="en-US" sz="2700">
                <a:solidFill>
                  <a:srgbClr val="FAF4F4"/>
                </a:solidFill>
                <a:latin typeface="Unica 77 LL 1"/>
                <a:ea typeface="Unica 77 LL 1"/>
                <a:cs typeface="Unica 77 LL 1"/>
                <a:sym typeface="Unica 77 LL 1"/>
              </a:rPr>
              <a:t> Gå ind på stateofgreen.dk for et fuldt overblik over vores services og opret en partnerprofil.</a:t>
            </a:r>
          </a:p>
          <a:p>
            <a:pPr algn="l">
              <a:lnSpc>
                <a:spcPts val="378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952500"/>
            <a:ext cx="16344675" cy="8778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27"/>
              </a:lnSpc>
            </a:pPr>
            <a:r>
              <a:rPr lang="en-US" sz="5199">
                <a:solidFill>
                  <a:srgbClr val="FAF4F4"/>
                </a:solidFill>
                <a:latin typeface="Unica 77 LL 2"/>
                <a:ea typeface="Unica 77 LL 2"/>
                <a:cs typeface="Unica 77 LL 2"/>
                <a:sym typeface="Unica 77 LL 2"/>
              </a:rPr>
              <a:t>Bliv en del af Danmarks grønne brand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DAGP5H7nOws</dc:identifier>
  <dcterms:modified xsi:type="dcterms:W3CDTF">2011-08-01T06:04:30Z</dcterms:modified>
  <cp:revision>1</cp:revision>
  <dc:title>Bliv en del af vindværdikæden -PPT slides</dc:title>
</cp:coreProperties>
</file>